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9/7/2022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p14="http://schemas.microsoft.com/office/powerpoint/2010/main" xmlns=""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p14="http://schemas.microsoft.com/office/powerpoint/2010/main" xmlns=""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p14="http://schemas.microsoft.com/office/powerpoint/2010/main" xmlns=""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p14="http://schemas.microsoft.com/office/powerpoint/2010/main" xmlns=""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dirty="0" smtClean="0"/>
              <a:t>HTTP Body :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419600" y="32766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for above input example - $(“.userid2”)</a:t>
            </a:r>
          </a:p>
          <a:p>
            <a:pPr>
              <a:lnSpc>
                <a:spcPct val="100000"/>
              </a:lnSpc>
            </a:pPr>
            <a:r>
              <a:rPr lang="en-US" sz="1600" b="1" dirty="0" smtClean="0"/>
              <a:t>Capture 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dirty="0"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429782117"/>
              </p:ext>
            </p:extLst>
          </p:nvPr>
        </p:nvGraphicFramePr>
        <p:xfrm>
          <a:off x="0" y="762000"/>
          <a:ext cx="9067800" cy="393192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70612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152400"/>
          <a:ext cx="8610600" cy="6611517"/>
        </p:xfrm>
        <a:graphic>
          <a:graphicData uri="http://schemas.openxmlformats.org/drawingml/2006/table">
            <a:tbl>
              <a:tblPr/>
              <a:tblGrid>
                <a:gridCol w="2439670"/>
                <a:gridCol w="617093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 xmlns:p14="http://schemas.microsoft.com/office/powerpoint/2010/main"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90144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err="1" smtClean="0">
                          <a:latin typeface="Verdana" pitchFamily="34" charset="0"/>
                          <a:ea typeface="Verdana" pitchFamily="34" charset="0"/>
                          <a:cs typeface="Verdana" pitchFamily="34" charset="0"/>
                        </a:rPr>
                        <a:t>Tinytext,longtext</a:t>
                      </a:r>
                      <a:r>
                        <a:rPr lang="en-US" sz="1600" baseline="0" dirty="0" smtClean="0">
                          <a:latin typeface="Verdana" pitchFamily="34" charset="0"/>
                          <a:ea typeface="Verdana" pitchFamily="34" charset="0"/>
                          <a:cs typeface="Verdana" pitchFamily="34" charset="0"/>
                        </a:rPr>
                        <a:t> (</a:t>
                      </a:r>
                      <a:r>
                        <a:rPr lang="en-US" sz="1600" baseline="0" dirty="0" err="1" smtClean="0">
                          <a:latin typeface="Verdana" pitchFamily="34" charset="0"/>
                          <a:ea typeface="Verdana" pitchFamily="34" charset="0"/>
                          <a:cs typeface="Verdana" pitchFamily="34" charset="0"/>
                        </a:rPr>
                        <a:t>mysql</a:t>
                      </a:r>
                      <a:r>
                        <a:rPr lang="en-US" sz="1600" baseline="0" dirty="0" smtClean="0">
                          <a:latin typeface="Verdana" pitchFamily="34" charset="0"/>
                          <a:ea typeface="Verdana" pitchFamily="34" charset="0"/>
                          <a:cs typeface="Verdana" pitchFamily="34" charset="0"/>
                        </a:rPr>
                        <a:t> DB)</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CLOB(Oracle</a:t>
                      </a:r>
                      <a:r>
                        <a:rPr lang="en-US" sz="1600" baseline="0" dirty="0" smtClean="0">
                          <a:latin typeface="Verdana" pitchFamily="34" charset="0"/>
                          <a:ea typeface="Verdana" pitchFamily="34" charset="0"/>
                          <a:cs typeface="Verdana" pitchFamily="34" charset="0"/>
                        </a:rPr>
                        <a:t> DB</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p14="http://schemas.microsoft.com/office/powerpoint/2010/main" xmlns=""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a:t>
            </a:r>
            <a:r>
              <a:rPr lang="en-US" sz="1200" dirty="0" err="1" smtClean="0"/>
              <a:t>vimages</a:t>
            </a:r>
            <a:r>
              <a:rPr lang="en-US" sz="1200" dirty="0" smtClean="0"/>
              <a:t> </a:t>
            </a:r>
            <a:r>
              <a:rPr lang="en-US" sz="1200" dirty="0" err="1" smtClean="0"/>
              <a:t>ideo</a:t>
            </a:r>
            <a:endParaRPr lang="en-US" sz="1200" dirty="0" smtClean="0"/>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416320"/>
          </a:xfrm>
          <a:prstGeom prst="rect">
            <a:avLst/>
          </a:prstGeom>
          <a:noFill/>
        </p:spPr>
        <p:txBody>
          <a:bodyPr wrap="none" rtlCol="0">
            <a:spAutoFit/>
          </a:bodyPr>
          <a:lstStyle/>
          <a:p>
            <a:r>
              <a:rPr lang="en-US" sz="1200" b="1" dirty="0" smtClean="0">
                <a:solidFill>
                  <a:srgbClr val="FF0000"/>
                </a:solidFill>
              </a:rPr>
              <a:t>Model</a:t>
            </a:r>
          </a:p>
          <a:p>
            <a:r>
              <a:rPr lang="en-US" sz="1200" dirty="0" err="1" smtClean="0"/>
              <a:t>SpringAOP</a:t>
            </a:r>
            <a:endParaRPr lang="en-US" sz="1200" dirty="0" smtClean="0"/>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p14="http://schemas.microsoft.com/office/powerpoint/2010/main" xmlns=""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 xmlns:p14="http://schemas.microsoft.com/office/powerpoint/2010/main"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 xmlns:p14="http://schemas.microsoft.com/office/powerpoint/2010/main"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p14="http://schemas.microsoft.com/office/powerpoint/2010/main" xmlns=""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p14="http://schemas.microsoft.com/office/powerpoint/2010/main" xmlns=""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p14="http://schemas.microsoft.com/office/powerpoint/2010/main" xmlns=""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p14="http://schemas.microsoft.com/office/powerpoint/2010/main" xmlns=""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923282</TotalTime>
  <Words>15128</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5020</cp:revision>
  <dcterms:modified xsi:type="dcterms:W3CDTF">2022-09-07T14:59:47Z</dcterms:modified>
</cp:coreProperties>
</file>