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1/19/2022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p14="http://schemas.microsoft.com/office/powerpoint/2010/main" xmlns=""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p14="http://schemas.microsoft.com/office/powerpoint/2010/main" xmlns=""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p14="http://schemas.microsoft.com/office/powerpoint/2010/main" xmlns=""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smtClean="0"/>
              <a:t>HTTP Body </a:t>
            </a:r>
            <a:r>
              <a:rPr lang="en-US" sz="1400" dirty="0" smtClean="0"/>
              <a:t>: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type="video/mp4"&gt;.&lt;/video&gt;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2400"/>
          <a:ext cx="9144000" cy="6245747"/>
        </p:xfrm>
        <a:graphic>
          <a:graphicData uri="http://schemas.openxmlformats.org/drawingml/2006/table">
            <a:tbl>
              <a:tblPr/>
              <a:tblGrid>
                <a:gridCol w="2590800"/>
                <a:gridCol w="655320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smtClean="0">
                <a:latin typeface="Verdana" panose="020B0604030504040204" pitchFamily="34" charset="0"/>
                <a:ea typeface="Verdana" panose="020B0604030504040204" pitchFamily="34" charset="0"/>
                <a:cs typeface="Verdana" panose="020B0604030504040204" pitchFamily="34" charset="0"/>
              </a:rPr>
              <a:t>  , Primary </a:t>
            </a:r>
            <a:r>
              <a:rPr lang="en-US" sz="1200" smtClean="0">
                <a:latin typeface="Verdana" panose="020B0604030504040204" pitchFamily="34" charset="0"/>
                <a:ea typeface="Verdana" panose="020B0604030504040204" pitchFamily="34" charset="0"/>
                <a:cs typeface="Verdana" panose="020B0604030504040204" pitchFamily="34" charset="0"/>
              </a:rPr>
              <a:t>key </a:t>
            </a:r>
            <a:r>
              <a:rPr lang="en-US" sz="1200" b="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updated</a:t>
            </a:r>
            <a:r>
              <a:rPr lang="en-US" sz="1600" dirty="0" smtClean="0">
                <a:latin typeface="Verdana" pitchFamily="34" charset="0"/>
                <a:ea typeface="Verdana" pitchFamily="34" charset="0"/>
                <a:cs typeface="Verdana" pitchFamily="34" charset="0"/>
              </a:rPr>
              <a:t>.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 xmlns:p14="http://schemas.microsoft.com/office/powerpoint/2010/main"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 xmlns:p14="http://schemas.microsoft.com/office/powerpoint/2010/main"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922343</TotalTime>
  <Words>15124</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5013</cp:revision>
  <dcterms:modified xsi:type="dcterms:W3CDTF">2022-01-20T00:47:03Z</dcterms:modified>
</cp:coreProperties>
</file>