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1/14/2022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type="video/mp4"&gt;.&lt;/video&gt;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smtClean="0">
                <a:latin typeface="Verdana" panose="020B0604030504040204" pitchFamily="34" charset="0"/>
                <a:ea typeface="Verdana" panose="020B0604030504040204" pitchFamily="34" charset="0"/>
                <a:cs typeface="Verdana" panose="020B0604030504040204" pitchFamily="34" charset="0"/>
              </a:rPr>
              <a:t>  , Primary </a:t>
            </a:r>
            <a:r>
              <a:rPr lang="en-US" sz="1200" smtClean="0">
                <a:latin typeface="Verdana" panose="020B0604030504040204" pitchFamily="34" charset="0"/>
                <a:ea typeface="Verdana" panose="020B0604030504040204" pitchFamily="34" charset="0"/>
                <a:cs typeface="Verdana" panose="020B0604030504040204" pitchFamily="34" charset="0"/>
              </a:rPr>
              <a:t>key </a:t>
            </a:r>
            <a:r>
              <a:rPr lang="en-US" sz="1200" b="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921946</TotalTime>
  <Words>15124</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5012</cp:revision>
  <dcterms:modified xsi:type="dcterms:W3CDTF">2022-01-15T01:24:26Z</dcterms:modified>
</cp:coreProperties>
</file>