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1/12/2022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921945</TotalTime>
  <Words>15126</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5010</cp:revision>
  <dcterms:modified xsi:type="dcterms:W3CDTF">2022-01-12T23:37:37Z</dcterms:modified>
</cp:coreProperties>
</file>