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1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3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9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4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0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36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411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756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744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433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097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981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1" indent="0">
              <a:buNone/>
              <a:defRPr sz="1800" b="1"/>
            </a:lvl3pPr>
            <a:lvl4pPr marL="1371438" indent="0">
              <a:buNone/>
              <a:defRPr sz="1600" b="1"/>
            </a:lvl4pPr>
            <a:lvl5pPr marL="1828583" indent="0">
              <a:buNone/>
              <a:defRPr sz="1600" b="1"/>
            </a:lvl5pPr>
            <a:lvl6pPr marL="2285729" indent="0">
              <a:buNone/>
              <a:defRPr sz="1600" b="1"/>
            </a:lvl6pPr>
            <a:lvl7pPr marL="2742874" indent="0">
              <a:buNone/>
              <a:defRPr sz="1600" b="1"/>
            </a:lvl7pPr>
            <a:lvl8pPr marL="3200020" indent="0">
              <a:buNone/>
              <a:defRPr sz="1600" b="1"/>
            </a:lvl8pPr>
            <a:lvl9pPr marL="365716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1" indent="0">
              <a:buNone/>
              <a:defRPr sz="1800" b="1"/>
            </a:lvl3pPr>
            <a:lvl4pPr marL="1371438" indent="0">
              <a:buNone/>
              <a:defRPr sz="1600" b="1"/>
            </a:lvl4pPr>
            <a:lvl5pPr marL="1828583" indent="0">
              <a:buNone/>
              <a:defRPr sz="1600" b="1"/>
            </a:lvl5pPr>
            <a:lvl6pPr marL="2285729" indent="0">
              <a:buNone/>
              <a:defRPr sz="1600" b="1"/>
            </a:lvl6pPr>
            <a:lvl7pPr marL="2742874" indent="0">
              <a:buNone/>
              <a:defRPr sz="1600" b="1"/>
            </a:lvl7pPr>
            <a:lvl8pPr marL="3200020" indent="0">
              <a:buNone/>
              <a:defRPr sz="1600" b="1"/>
            </a:lvl8pPr>
            <a:lvl9pPr marL="365716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442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591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321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1" indent="0">
              <a:buNone/>
              <a:defRPr sz="1000"/>
            </a:lvl3pPr>
            <a:lvl4pPr marL="1371438" indent="0">
              <a:buNone/>
              <a:defRPr sz="900"/>
            </a:lvl4pPr>
            <a:lvl5pPr marL="1828583" indent="0">
              <a:buNone/>
              <a:defRPr sz="900"/>
            </a:lvl5pPr>
            <a:lvl6pPr marL="2285729" indent="0">
              <a:buNone/>
              <a:defRPr sz="900"/>
            </a:lvl6pPr>
            <a:lvl7pPr marL="2742874" indent="0">
              <a:buNone/>
              <a:defRPr sz="900"/>
            </a:lvl7pPr>
            <a:lvl8pPr marL="3200020" indent="0">
              <a:buNone/>
              <a:defRPr sz="900"/>
            </a:lvl8pPr>
            <a:lvl9pPr marL="365716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434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1" indent="0">
              <a:buNone/>
              <a:defRPr sz="2400"/>
            </a:lvl3pPr>
            <a:lvl4pPr marL="1371438" indent="0">
              <a:buNone/>
              <a:defRPr sz="2000"/>
            </a:lvl4pPr>
            <a:lvl5pPr marL="1828583" indent="0">
              <a:buNone/>
              <a:defRPr sz="2000"/>
            </a:lvl5pPr>
            <a:lvl6pPr marL="2285729" indent="0">
              <a:buNone/>
              <a:defRPr sz="2000"/>
            </a:lvl6pPr>
            <a:lvl7pPr marL="2742874" indent="0">
              <a:buNone/>
              <a:defRPr sz="2000"/>
            </a:lvl7pPr>
            <a:lvl8pPr marL="3200020" indent="0">
              <a:buNone/>
              <a:defRPr sz="2000"/>
            </a:lvl8pPr>
            <a:lvl9pPr marL="365716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1" indent="0">
              <a:buNone/>
              <a:defRPr sz="1000"/>
            </a:lvl3pPr>
            <a:lvl4pPr marL="1371438" indent="0">
              <a:buNone/>
              <a:defRPr sz="900"/>
            </a:lvl4pPr>
            <a:lvl5pPr marL="1828583" indent="0">
              <a:buNone/>
              <a:defRPr sz="900"/>
            </a:lvl5pPr>
            <a:lvl6pPr marL="2285729" indent="0">
              <a:buNone/>
              <a:defRPr sz="900"/>
            </a:lvl6pPr>
            <a:lvl7pPr marL="2742874" indent="0">
              <a:buNone/>
              <a:defRPr sz="900"/>
            </a:lvl7pPr>
            <a:lvl8pPr marL="3200020" indent="0">
              <a:buNone/>
              <a:defRPr sz="900"/>
            </a:lvl8pPr>
            <a:lvl9pPr marL="365716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071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8D7AE-7D94-2142-9511-921D3832F01B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D6FC8-0FF4-E44E-836A-8A9186978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677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4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9" indent="-342859" algn="l" defTabSz="45714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2" indent="-285716" algn="l" defTabSz="457146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5" indent="-228573" algn="l" defTabSz="45714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0" indent="-228573" algn="l" defTabSz="45714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6" indent="-228573" algn="l" defTabSz="45714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2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7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4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1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4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val 93"/>
          <p:cNvSpPr/>
          <p:nvPr/>
        </p:nvSpPr>
        <p:spPr>
          <a:xfrm>
            <a:off x="1382248" y="406525"/>
            <a:ext cx="6066719" cy="5721745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b="1"/>
          </a:p>
        </p:txBody>
      </p:sp>
      <p:grpSp>
        <p:nvGrpSpPr>
          <p:cNvPr id="21" name="Group 20"/>
          <p:cNvGrpSpPr/>
          <p:nvPr/>
        </p:nvGrpSpPr>
        <p:grpSpPr>
          <a:xfrm>
            <a:off x="608673" y="1989829"/>
            <a:ext cx="1901601" cy="908910"/>
            <a:chOff x="914925" y="1094977"/>
            <a:chExt cx="1901601" cy="908910"/>
          </a:xfrm>
        </p:grpSpPr>
        <p:sp>
          <p:nvSpPr>
            <p:cNvPr id="9" name="TextBox 8"/>
            <p:cNvSpPr txBox="1"/>
            <p:nvPr/>
          </p:nvSpPr>
          <p:spPr>
            <a:xfrm>
              <a:off x="914925" y="1634555"/>
              <a:ext cx="868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Patient</a:t>
              </a:r>
              <a:endParaRPr lang="en-US" b="1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2137" y="1094977"/>
              <a:ext cx="574389" cy="539578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3794869" y="765834"/>
            <a:ext cx="1731802" cy="850826"/>
            <a:chOff x="5212738" y="1328371"/>
            <a:chExt cx="1731802" cy="850827"/>
          </a:xfrm>
        </p:grpSpPr>
        <p:sp>
          <p:nvSpPr>
            <p:cNvPr id="10" name="TextBox 9"/>
            <p:cNvSpPr txBox="1"/>
            <p:nvPr/>
          </p:nvSpPr>
          <p:spPr>
            <a:xfrm>
              <a:off x="5212738" y="1809866"/>
              <a:ext cx="1249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Pharmacist</a:t>
              </a:r>
              <a:endParaRPr lang="en-US" b="1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0151" y="1328371"/>
              <a:ext cx="574389" cy="539578"/>
            </a:xfrm>
            <a:prstGeom prst="rect">
              <a:avLst/>
            </a:prstGeom>
          </p:spPr>
        </p:pic>
      </p:grpSp>
      <p:sp>
        <p:nvSpPr>
          <p:cNvPr id="100" name="TextBox 99"/>
          <p:cNvSpPr txBox="1"/>
          <p:nvPr/>
        </p:nvSpPr>
        <p:spPr>
          <a:xfrm>
            <a:off x="7154482" y="4381834"/>
            <a:ext cx="1302214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b="1" dirty="0" smtClean="0"/>
              <a:t>Researcher</a:t>
            </a:r>
            <a:endParaRPr lang="en-US" b="1" dirty="0"/>
          </a:p>
        </p:txBody>
      </p:sp>
      <p:sp>
        <p:nvSpPr>
          <p:cNvPr id="103" name="Oval 102"/>
          <p:cNvSpPr/>
          <p:nvPr/>
        </p:nvSpPr>
        <p:spPr>
          <a:xfrm>
            <a:off x="3837867" y="3974325"/>
            <a:ext cx="416185" cy="443369"/>
          </a:xfrm>
          <a:prstGeom prst="ellipse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04" name="Oval 103"/>
          <p:cNvSpPr/>
          <p:nvPr/>
        </p:nvSpPr>
        <p:spPr>
          <a:xfrm>
            <a:off x="5497870" y="2194514"/>
            <a:ext cx="416185" cy="443369"/>
          </a:xfrm>
          <a:prstGeom prst="ellipse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4</a:t>
            </a:r>
            <a:endParaRPr lang="en-US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3832043" y="1650680"/>
            <a:ext cx="416185" cy="443369"/>
          </a:xfrm>
          <a:prstGeom prst="ellipse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5</a:t>
            </a:r>
            <a:endParaRPr lang="en-US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2937506" y="3840042"/>
            <a:ext cx="416185" cy="443369"/>
          </a:xfrm>
          <a:prstGeom prst="ellipse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 rotWithShape="1">
          <a:blip r:embed="rId3"/>
          <a:srcRect t="-1811" b="-1811"/>
          <a:stretch/>
        </p:blipFill>
        <p:spPr>
          <a:xfrm>
            <a:off x="2887926" y="4389324"/>
            <a:ext cx="3398803" cy="2607680"/>
          </a:xfrm>
          <a:prstGeom prst="rect">
            <a:avLst/>
          </a:prstGeom>
        </p:spPr>
      </p:pic>
      <p:sp>
        <p:nvSpPr>
          <p:cNvPr id="102" name="Oval 101"/>
          <p:cNvSpPr/>
          <p:nvPr/>
        </p:nvSpPr>
        <p:spPr>
          <a:xfrm>
            <a:off x="5512810" y="3720669"/>
            <a:ext cx="416185" cy="443369"/>
          </a:xfrm>
          <a:prstGeom prst="ellipse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635725" y="6350338"/>
            <a:ext cx="1915887" cy="369322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Linked open data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110" name="Left-Right Arrow 109"/>
          <p:cNvSpPr/>
          <p:nvPr/>
        </p:nvSpPr>
        <p:spPr>
          <a:xfrm rot="16200000">
            <a:off x="3992634" y="1786950"/>
            <a:ext cx="784515" cy="299553"/>
          </a:xfrm>
          <a:prstGeom prst="leftRightArrow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751" y="88182"/>
            <a:ext cx="1294089" cy="1294089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22056" y="4274989"/>
            <a:ext cx="1793634" cy="917387"/>
            <a:chOff x="939532" y="5112098"/>
            <a:chExt cx="1793634" cy="91738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8777" y="5112098"/>
              <a:ext cx="574389" cy="53957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939532" y="5651676"/>
              <a:ext cx="1290661" cy="377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Physician</a:t>
              </a:r>
              <a:endParaRPr lang="en-US" b="1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079" y="3639250"/>
            <a:ext cx="1497686" cy="1497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894" y="1395533"/>
            <a:ext cx="1188590" cy="118859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534750" y="978391"/>
            <a:ext cx="2600016" cy="1696089"/>
            <a:chOff x="6839560" y="845841"/>
            <a:chExt cx="2600016" cy="1696089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9560" y="1850721"/>
              <a:ext cx="489211" cy="432928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7601277" y="2164121"/>
              <a:ext cx="1838299" cy="377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Drug company</a:t>
              </a:r>
              <a:endParaRPr lang="en-US" b="1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36869" y="845841"/>
              <a:ext cx="1358024" cy="1358024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7469" y="3246406"/>
            <a:ext cx="1198391" cy="1198391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037" y="4082093"/>
            <a:ext cx="393933" cy="385796"/>
          </a:xfrm>
          <a:prstGeom prst="rect">
            <a:avLst/>
          </a:prstGeom>
        </p:spPr>
      </p:pic>
      <p:sp>
        <p:nvSpPr>
          <p:cNvPr id="37" name="Left-Right Arrow 36"/>
          <p:cNvSpPr/>
          <p:nvPr/>
        </p:nvSpPr>
        <p:spPr>
          <a:xfrm rot="16200000">
            <a:off x="3959232" y="4079386"/>
            <a:ext cx="851319" cy="299550"/>
          </a:xfrm>
          <a:prstGeom prst="leftRightArrow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b="1"/>
          </a:p>
        </p:txBody>
      </p:sp>
      <p:sp>
        <p:nvSpPr>
          <p:cNvPr id="41" name="Left-Right Arrow 40"/>
          <p:cNvSpPr/>
          <p:nvPr/>
        </p:nvSpPr>
        <p:spPr>
          <a:xfrm rot="20445041">
            <a:off x="5159696" y="2578566"/>
            <a:ext cx="1432577" cy="287305"/>
          </a:xfrm>
          <a:prstGeom prst="leftRightArrow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b="1"/>
          </a:p>
        </p:txBody>
      </p:sp>
      <p:pic>
        <p:nvPicPr>
          <p:cNvPr id="4" name="Picture 3" descr="new log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6188" y="2341494"/>
            <a:ext cx="977987" cy="1384850"/>
          </a:xfrm>
          <a:prstGeom prst="rect">
            <a:avLst/>
          </a:prstGeom>
        </p:spPr>
      </p:pic>
      <p:sp>
        <p:nvSpPr>
          <p:cNvPr id="50" name="Oval 49"/>
          <p:cNvSpPr/>
          <p:nvPr/>
        </p:nvSpPr>
        <p:spPr>
          <a:xfrm>
            <a:off x="2965304" y="2218413"/>
            <a:ext cx="416185" cy="443369"/>
          </a:xfrm>
          <a:prstGeom prst="ellipse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52" name="Left-Right Arrow 51"/>
          <p:cNvSpPr/>
          <p:nvPr/>
        </p:nvSpPr>
        <p:spPr>
          <a:xfrm rot="20445041">
            <a:off x="2399800" y="3552705"/>
            <a:ext cx="1432577" cy="287305"/>
          </a:xfrm>
          <a:prstGeom prst="leftRightArrow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b="1"/>
          </a:p>
        </p:txBody>
      </p:sp>
      <p:sp>
        <p:nvSpPr>
          <p:cNvPr id="54" name="Left-Right Arrow 53"/>
          <p:cNvSpPr/>
          <p:nvPr/>
        </p:nvSpPr>
        <p:spPr>
          <a:xfrm rot="1091648">
            <a:off x="2383132" y="2702852"/>
            <a:ext cx="1432577" cy="287305"/>
          </a:xfrm>
          <a:prstGeom prst="leftRightArrow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b="1"/>
          </a:p>
        </p:txBody>
      </p:sp>
      <p:sp>
        <p:nvSpPr>
          <p:cNvPr id="55" name="Left-Right Arrow 54"/>
          <p:cNvSpPr/>
          <p:nvPr/>
        </p:nvSpPr>
        <p:spPr>
          <a:xfrm rot="1091648">
            <a:off x="5153794" y="3449095"/>
            <a:ext cx="1432577" cy="287305"/>
          </a:xfrm>
          <a:prstGeom prst="leftRightArrow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xmlns="" val="218368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15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Bita Sedaghati</dc:creator>
  <cp:lastModifiedBy>Ali Khalili</cp:lastModifiedBy>
  <cp:revision>43</cp:revision>
  <dcterms:created xsi:type="dcterms:W3CDTF">2012-09-16T20:16:01Z</dcterms:created>
  <dcterms:modified xsi:type="dcterms:W3CDTF">2012-09-24T21:23:25Z</dcterms:modified>
</cp:coreProperties>
</file>