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15438" cy="8999538"/>
  <p:notesSz cx="6858000" cy="9144000"/>
  <p:defaultTextStyle>
    <a:defPPr>
      <a:defRPr lang="en-US"/>
    </a:defPPr>
    <a:lvl1pPr marL="0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1pPr>
    <a:lvl2pPr marL="498472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2pPr>
    <a:lvl3pPr marL="996943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3pPr>
    <a:lvl4pPr marL="1495416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4pPr>
    <a:lvl5pPr marL="1993887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5pPr>
    <a:lvl6pPr marL="2492359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6pPr>
    <a:lvl7pPr marL="2990830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7pPr>
    <a:lvl8pPr marL="3489302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8pPr>
    <a:lvl9pPr marL="3987774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824" y="42"/>
      </p:cViewPr>
      <p:guideLst>
        <p:guide orient="horz" pos="2835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159" y="2795692"/>
            <a:ext cx="7833122" cy="1929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17" y="5099739"/>
            <a:ext cx="6450807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1192" y="360401"/>
            <a:ext cx="2073474" cy="76787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772" y="360401"/>
            <a:ext cx="6066830" cy="76787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56" y="5783039"/>
            <a:ext cx="7833122" cy="17874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56" y="3814390"/>
            <a:ext cx="7833122" cy="19686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772" y="2099894"/>
            <a:ext cx="4070152" cy="5939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514" y="2099894"/>
            <a:ext cx="4070152" cy="5939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72" y="2014482"/>
            <a:ext cx="4071752" cy="8395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4" indent="0">
              <a:buNone/>
              <a:defRPr sz="1600" b="1"/>
            </a:lvl7pPr>
            <a:lvl8pPr marL="3200020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72" y="2854021"/>
            <a:ext cx="4071752" cy="5185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317" y="2014482"/>
            <a:ext cx="4073352" cy="8395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4" indent="0">
              <a:buNone/>
              <a:defRPr sz="1600" b="1"/>
            </a:lvl7pPr>
            <a:lvl8pPr marL="3200020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1317" y="2854021"/>
            <a:ext cx="4073352" cy="5185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74" y="358317"/>
            <a:ext cx="3031816" cy="15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980" y="358318"/>
            <a:ext cx="5151686" cy="76808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774" y="1883239"/>
            <a:ext cx="3031816" cy="6155934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1" indent="0">
              <a:buNone/>
              <a:defRPr sz="1000"/>
            </a:lvl3pPr>
            <a:lvl4pPr marL="1371438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4" indent="0">
              <a:buNone/>
              <a:defRPr sz="900"/>
            </a:lvl7pPr>
            <a:lvl8pPr marL="3200020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290" y="6299676"/>
            <a:ext cx="5529263" cy="7437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290" y="804126"/>
            <a:ext cx="5529263" cy="5399723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1" indent="0">
              <a:buNone/>
              <a:defRPr sz="2400"/>
            </a:lvl3pPr>
            <a:lvl4pPr marL="1371438" indent="0">
              <a:buNone/>
              <a:defRPr sz="2000"/>
            </a:lvl4pPr>
            <a:lvl5pPr marL="1828583" indent="0">
              <a:buNone/>
              <a:defRPr sz="2000"/>
            </a:lvl5pPr>
            <a:lvl6pPr marL="2285729" indent="0">
              <a:buNone/>
              <a:defRPr sz="2000"/>
            </a:lvl6pPr>
            <a:lvl7pPr marL="2742874" indent="0">
              <a:buNone/>
              <a:defRPr sz="2000"/>
            </a:lvl7pPr>
            <a:lvl8pPr marL="3200020" indent="0">
              <a:buNone/>
              <a:defRPr sz="2000"/>
            </a:lvl8pPr>
            <a:lvl9pPr marL="365716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290" y="7043391"/>
            <a:ext cx="5529263" cy="1056195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1" indent="0">
              <a:buNone/>
              <a:defRPr sz="1000"/>
            </a:lvl3pPr>
            <a:lvl4pPr marL="1371438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4" indent="0">
              <a:buNone/>
              <a:defRPr sz="900"/>
            </a:lvl7pPr>
            <a:lvl8pPr marL="3200020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772" y="360398"/>
            <a:ext cx="8293894" cy="1499923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72" y="2099894"/>
            <a:ext cx="8293894" cy="5939279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773" y="8341241"/>
            <a:ext cx="2150269" cy="47914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8609" y="8341241"/>
            <a:ext cx="2918222" cy="47914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4397" y="8341241"/>
            <a:ext cx="2150269" cy="47914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716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0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6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2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7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4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1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4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-1811" b="-1811"/>
          <a:stretch/>
        </p:blipFill>
        <p:spPr>
          <a:xfrm>
            <a:off x="1674507" y="2218468"/>
            <a:ext cx="5555667" cy="4262501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1417969" y="1387646"/>
            <a:ext cx="6066719" cy="5721745"/>
          </a:xfrm>
          <a:prstGeom prst="ellipse">
            <a:avLst/>
          </a:prstGeom>
          <a:noFill/>
          <a:ln w="38100" cmpd="sng"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grpSp>
        <p:nvGrpSpPr>
          <p:cNvPr id="21" name="Group 20"/>
          <p:cNvGrpSpPr/>
          <p:nvPr/>
        </p:nvGrpSpPr>
        <p:grpSpPr>
          <a:xfrm>
            <a:off x="644394" y="2856649"/>
            <a:ext cx="1816611" cy="768881"/>
            <a:chOff x="914925" y="980677"/>
            <a:chExt cx="1816611" cy="768881"/>
          </a:xfrm>
        </p:grpSpPr>
        <p:sp>
          <p:nvSpPr>
            <p:cNvPr id="9" name="TextBox 8"/>
            <p:cNvSpPr txBox="1"/>
            <p:nvPr/>
          </p:nvSpPr>
          <p:spPr>
            <a:xfrm>
              <a:off x="914925" y="1355155"/>
              <a:ext cx="931730" cy="394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Patient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7147" y="980677"/>
              <a:ext cx="574389" cy="53957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573288" y="971148"/>
            <a:ext cx="2283032" cy="1071155"/>
            <a:chOff x="3955438" y="1390766"/>
            <a:chExt cx="2283032" cy="1071156"/>
          </a:xfrm>
        </p:grpSpPr>
        <p:sp>
          <p:nvSpPr>
            <p:cNvPr id="10" name="TextBox 9"/>
            <p:cNvSpPr txBox="1"/>
            <p:nvPr/>
          </p:nvSpPr>
          <p:spPr>
            <a:xfrm>
              <a:off x="3955438" y="1390766"/>
              <a:ext cx="1352037" cy="394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Pharmacist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3036" y="1874393"/>
              <a:ext cx="625434" cy="587529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7314270" y="6151329"/>
            <a:ext cx="1518201" cy="394393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b="1" dirty="0"/>
              <a:t>Researcher</a:t>
            </a:r>
          </a:p>
        </p:txBody>
      </p:sp>
      <p:sp>
        <p:nvSpPr>
          <p:cNvPr id="103" name="Oval 102"/>
          <p:cNvSpPr/>
          <p:nvPr/>
        </p:nvSpPr>
        <p:spPr>
          <a:xfrm>
            <a:off x="3962488" y="5319840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04" name="Oval 103"/>
          <p:cNvSpPr/>
          <p:nvPr/>
        </p:nvSpPr>
        <p:spPr>
          <a:xfrm>
            <a:off x="5533591" y="3175635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05" name="Oval 104"/>
          <p:cNvSpPr/>
          <p:nvPr/>
        </p:nvSpPr>
        <p:spPr>
          <a:xfrm>
            <a:off x="3969364" y="2415901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2973227" y="4821163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2" name="Oval 101"/>
          <p:cNvSpPr/>
          <p:nvPr/>
        </p:nvSpPr>
        <p:spPr>
          <a:xfrm>
            <a:off x="5548531" y="4701790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10" name="Left-Right Arrow 109"/>
          <p:cNvSpPr/>
          <p:nvPr/>
        </p:nvSpPr>
        <p:spPr>
          <a:xfrm rot="16200000">
            <a:off x="3816131" y="2599669"/>
            <a:ext cx="1404672" cy="316638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172" y="91402"/>
            <a:ext cx="1294089" cy="129408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14875" y="4913210"/>
            <a:ext cx="1810244" cy="1619781"/>
            <a:chOff x="596632" y="4769198"/>
            <a:chExt cx="1810244" cy="161978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2487" y="4769198"/>
              <a:ext cx="574389" cy="53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96632" y="5994576"/>
              <a:ext cx="1290661" cy="394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Physician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98" y="4963269"/>
            <a:ext cx="1497686" cy="1497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13" y="1982952"/>
            <a:ext cx="1188590" cy="11885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364945" y="1959512"/>
            <a:ext cx="2858295" cy="1747853"/>
            <a:chOff x="6291136" y="845841"/>
            <a:chExt cx="2858295" cy="1747853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1136" y="1745599"/>
              <a:ext cx="690794" cy="61132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7311132" y="2199291"/>
              <a:ext cx="1838299" cy="394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Drug company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36869" y="845841"/>
              <a:ext cx="1358024" cy="135802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/>
          <a:srcRect l="15635"/>
          <a:stretch/>
        </p:blipFill>
        <p:spPr>
          <a:xfrm>
            <a:off x="7403127" y="4991094"/>
            <a:ext cx="931956" cy="1104667"/>
          </a:xfrm>
          <a:prstGeom prst="rect">
            <a:avLst/>
          </a:prstGeom>
          <a:effectLst/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381" y="4867301"/>
            <a:ext cx="614924" cy="602222"/>
          </a:xfrm>
          <a:prstGeom prst="rect">
            <a:avLst/>
          </a:prstGeom>
        </p:spPr>
      </p:pic>
      <p:sp>
        <p:nvSpPr>
          <p:cNvPr id="37" name="Left-Right Arrow 36"/>
          <p:cNvSpPr/>
          <p:nvPr/>
        </p:nvSpPr>
        <p:spPr>
          <a:xfrm rot="16200000">
            <a:off x="3792436" y="5482831"/>
            <a:ext cx="1445196" cy="310597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41" name="Left-Right Arrow 40"/>
          <p:cNvSpPr/>
          <p:nvPr/>
        </p:nvSpPr>
        <p:spPr>
          <a:xfrm rot="20445041">
            <a:off x="5195417" y="3559687"/>
            <a:ext cx="1432577" cy="28730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new 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09" y="3410538"/>
            <a:ext cx="977987" cy="138485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3001025" y="3199534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Left-Right Arrow 51"/>
          <p:cNvSpPr/>
          <p:nvPr/>
        </p:nvSpPr>
        <p:spPr>
          <a:xfrm rot="20445041">
            <a:off x="2435521" y="4533826"/>
            <a:ext cx="1432577" cy="28730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54" name="Left-Right Arrow 53"/>
          <p:cNvSpPr/>
          <p:nvPr/>
        </p:nvSpPr>
        <p:spPr>
          <a:xfrm rot="1091648">
            <a:off x="2403064" y="3626569"/>
            <a:ext cx="1451456" cy="30408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55" name="Left-Right Arrow 54"/>
          <p:cNvSpPr/>
          <p:nvPr/>
        </p:nvSpPr>
        <p:spPr>
          <a:xfrm rot="1091648">
            <a:off x="5189515" y="4430216"/>
            <a:ext cx="1432577" cy="28730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grpSp>
        <p:nvGrpSpPr>
          <p:cNvPr id="15" name="Group 14"/>
          <p:cNvGrpSpPr/>
          <p:nvPr/>
        </p:nvGrpSpPr>
        <p:grpSpPr>
          <a:xfrm>
            <a:off x="3878306" y="7215493"/>
            <a:ext cx="1328983" cy="1290287"/>
            <a:chOff x="1994936" y="1141875"/>
            <a:chExt cx="1842932" cy="1932220"/>
          </a:xfrm>
        </p:grpSpPr>
        <p:pic>
          <p:nvPicPr>
            <p:cNvPr id="1026" name="Picture 2" descr="umbrella ico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9" t="6223" r="16995" b="6732"/>
            <a:stretch/>
          </p:blipFill>
          <p:spPr bwMode="auto">
            <a:xfrm>
              <a:off x="1994936" y="1141875"/>
              <a:ext cx="1842932" cy="1849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640" y="1854891"/>
              <a:ext cx="1219200" cy="1219204"/>
            </a:xfrm>
            <a:prstGeom prst="rect">
              <a:avLst/>
            </a:prstGeom>
          </p:spPr>
        </p:pic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01" y="6451885"/>
            <a:ext cx="625434" cy="612516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719402" y="7950398"/>
            <a:ext cx="2727186" cy="394393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b="1" dirty="0">
                <a:latin typeface="+mj-lt"/>
                <a:cs typeface="Times New Roman"/>
              </a:rPr>
              <a:t>Insurance </a:t>
            </a:r>
            <a:r>
              <a:rPr lang="en-US" b="1" dirty="0" smtClean="0">
                <a:latin typeface="+mj-lt"/>
                <a:cs typeface="Times New Roman"/>
              </a:rPr>
              <a:t>company</a:t>
            </a:r>
            <a:endParaRPr lang="en-US" b="1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3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Bita Sedaghati</dc:creator>
  <cp:lastModifiedBy>bita</cp:lastModifiedBy>
  <cp:revision>53</cp:revision>
  <dcterms:created xsi:type="dcterms:W3CDTF">2012-09-16T20:16:01Z</dcterms:created>
  <dcterms:modified xsi:type="dcterms:W3CDTF">2013-05-31T18:06:53Z</dcterms:modified>
</cp:coreProperties>
</file>