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720" y="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t>9/23/12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1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t>9/23/12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6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t>9/23/12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4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t>9/23/12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3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t>9/23/12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7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t>9/23/12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1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t>9/23/12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2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t>9/23/12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1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t>9/23/12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1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t>9/23/12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t>9/23/12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1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8D7AE-7D94-2142-9511-921D3832F01B}" type="datetimeFigureOut">
              <a:rPr lang="en-US" smtClean="0"/>
              <a:t>9/23/12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D6FC8-0FF4-E44E-836A-8A9186978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7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val 93"/>
          <p:cNvSpPr/>
          <p:nvPr/>
        </p:nvSpPr>
        <p:spPr>
          <a:xfrm>
            <a:off x="1687057" y="406524"/>
            <a:ext cx="6066719" cy="5721745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grpSp>
        <p:nvGrpSpPr>
          <p:cNvPr id="21" name="Group 20"/>
          <p:cNvGrpSpPr/>
          <p:nvPr/>
        </p:nvGrpSpPr>
        <p:grpSpPr>
          <a:xfrm>
            <a:off x="1056922" y="1989830"/>
            <a:ext cx="1758161" cy="847355"/>
            <a:chOff x="1058365" y="1094977"/>
            <a:chExt cx="1758161" cy="847355"/>
          </a:xfrm>
        </p:grpSpPr>
        <p:sp>
          <p:nvSpPr>
            <p:cNvPr id="9" name="TextBox 8"/>
            <p:cNvSpPr txBox="1"/>
            <p:nvPr/>
          </p:nvSpPr>
          <p:spPr>
            <a:xfrm>
              <a:off x="1058365" y="163455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Patient</a:t>
              </a:r>
              <a:endParaRPr lang="en-US" sz="1400" b="1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2137" y="1094977"/>
              <a:ext cx="574389" cy="539578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4099678" y="765834"/>
            <a:ext cx="1731802" cy="789272"/>
            <a:chOff x="5212738" y="1328371"/>
            <a:chExt cx="1731802" cy="789272"/>
          </a:xfrm>
        </p:grpSpPr>
        <p:sp>
          <p:nvSpPr>
            <p:cNvPr id="10" name="TextBox 9"/>
            <p:cNvSpPr txBox="1"/>
            <p:nvPr/>
          </p:nvSpPr>
          <p:spPr>
            <a:xfrm>
              <a:off x="5212738" y="1809866"/>
              <a:ext cx="10182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Pharmacist</a:t>
              </a:r>
              <a:endParaRPr lang="en-US" sz="1400" b="1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0151" y="1328371"/>
              <a:ext cx="574389" cy="539578"/>
            </a:xfrm>
            <a:prstGeom prst="rect">
              <a:avLst/>
            </a:prstGeom>
          </p:spPr>
        </p:pic>
      </p:grpSp>
      <p:sp>
        <p:nvSpPr>
          <p:cNvPr id="100" name="TextBox 99"/>
          <p:cNvSpPr txBox="1"/>
          <p:nvPr/>
        </p:nvSpPr>
        <p:spPr>
          <a:xfrm>
            <a:off x="7423432" y="4480449"/>
            <a:ext cx="1302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Researcher</a:t>
            </a:r>
            <a:endParaRPr lang="en-US" sz="1400" b="1" dirty="0"/>
          </a:p>
        </p:txBody>
      </p:sp>
      <p:sp>
        <p:nvSpPr>
          <p:cNvPr id="103" name="Oval 102"/>
          <p:cNvSpPr/>
          <p:nvPr/>
        </p:nvSpPr>
        <p:spPr>
          <a:xfrm>
            <a:off x="4142676" y="4037080"/>
            <a:ext cx="416185" cy="443369"/>
          </a:xfrm>
          <a:prstGeom prst="ellipse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endParaRPr lang="en-US" sz="14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5802679" y="2194514"/>
            <a:ext cx="416185" cy="443369"/>
          </a:xfrm>
          <a:prstGeom prst="ellipse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4</a:t>
            </a:r>
            <a:endParaRPr lang="en-US" sz="14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4136853" y="1650679"/>
            <a:ext cx="416185" cy="443369"/>
          </a:xfrm>
          <a:prstGeom prst="ellipse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5</a:t>
            </a:r>
            <a:endParaRPr lang="en-US" sz="14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3242316" y="3840041"/>
            <a:ext cx="416185" cy="443369"/>
          </a:xfrm>
          <a:prstGeom prst="ellipse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endParaRPr lang="en-US" sz="14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 rotWithShape="1">
          <a:blip r:embed="rId3"/>
          <a:srcRect t="-1811" b="-1811"/>
          <a:stretch/>
        </p:blipFill>
        <p:spPr>
          <a:xfrm>
            <a:off x="3201701" y="4470009"/>
            <a:ext cx="3398803" cy="2607680"/>
          </a:xfrm>
          <a:prstGeom prst="rect">
            <a:avLst/>
          </a:prstGeom>
        </p:spPr>
      </p:pic>
      <p:sp>
        <p:nvSpPr>
          <p:cNvPr id="102" name="Oval 101"/>
          <p:cNvSpPr/>
          <p:nvPr/>
        </p:nvSpPr>
        <p:spPr>
          <a:xfrm>
            <a:off x="5817620" y="3720668"/>
            <a:ext cx="416185" cy="443369"/>
          </a:xfrm>
          <a:prstGeom prst="ellipse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785" y="6422058"/>
            <a:ext cx="1531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/>
                <a:cs typeface="Times New Roman"/>
              </a:rPr>
              <a:t>Linked open data</a:t>
            </a:r>
            <a:endParaRPr lang="en-US" sz="1400" b="1" dirty="0">
              <a:latin typeface="Times New Roman"/>
              <a:cs typeface="Times New Roman"/>
            </a:endParaRPr>
          </a:p>
        </p:txBody>
      </p:sp>
      <p:sp>
        <p:nvSpPr>
          <p:cNvPr id="110" name="Left-Right Arrow 109"/>
          <p:cNvSpPr/>
          <p:nvPr/>
        </p:nvSpPr>
        <p:spPr>
          <a:xfrm rot="16200000">
            <a:off x="4297443" y="1786949"/>
            <a:ext cx="784515" cy="299553"/>
          </a:xfrm>
          <a:prstGeom prst="leftRightArrow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560" y="88181"/>
            <a:ext cx="1294089" cy="1294089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388237" y="4274991"/>
            <a:ext cx="1632263" cy="847355"/>
            <a:chOff x="1100903" y="5112098"/>
            <a:chExt cx="1632263" cy="84735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8777" y="5112098"/>
              <a:ext cx="574389" cy="53957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100903" y="5651676"/>
              <a:ext cx="10005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Physician</a:t>
              </a:r>
              <a:endParaRPr lang="en-US" sz="1400" b="1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889" y="3639250"/>
            <a:ext cx="1497686" cy="1497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704" y="1395533"/>
            <a:ext cx="1188590" cy="118859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839560" y="978391"/>
            <a:ext cx="2591051" cy="1626057"/>
            <a:chOff x="6839560" y="845841"/>
            <a:chExt cx="2591051" cy="1626057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9560" y="1850721"/>
              <a:ext cx="489211" cy="432928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7592312" y="2164121"/>
              <a:ext cx="18382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Drug company</a:t>
              </a:r>
              <a:endParaRPr lang="en-US" sz="1400" b="1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36869" y="845841"/>
              <a:ext cx="1358024" cy="1358024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2279" y="3246405"/>
            <a:ext cx="1198391" cy="1198391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497" y="4082093"/>
            <a:ext cx="393933" cy="385796"/>
          </a:xfrm>
          <a:prstGeom prst="rect">
            <a:avLst/>
          </a:prstGeom>
        </p:spPr>
      </p:pic>
      <p:sp>
        <p:nvSpPr>
          <p:cNvPr id="37" name="Left-Right Arrow 36"/>
          <p:cNvSpPr/>
          <p:nvPr/>
        </p:nvSpPr>
        <p:spPr>
          <a:xfrm rot="16200000">
            <a:off x="4264041" y="4079386"/>
            <a:ext cx="851319" cy="299550"/>
          </a:xfrm>
          <a:prstGeom prst="leftRightArrow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41" name="Left-Right Arrow 40"/>
          <p:cNvSpPr/>
          <p:nvPr/>
        </p:nvSpPr>
        <p:spPr>
          <a:xfrm rot="20445041">
            <a:off x="5464506" y="2578565"/>
            <a:ext cx="1432577" cy="287305"/>
          </a:xfrm>
          <a:prstGeom prst="leftRightArrow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pic>
        <p:nvPicPr>
          <p:cNvPr id="4" name="Picture 3" descr="new log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97" y="2341494"/>
            <a:ext cx="977987" cy="1384850"/>
          </a:xfrm>
          <a:prstGeom prst="rect">
            <a:avLst/>
          </a:prstGeom>
        </p:spPr>
      </p:pic>
      <p:sp>
        <p:nvSpPr>
          <p:cNvPr id="50" name="Oval 49"/>
          <p:cNvSpPr/>
          <p:nvPr/>
        </p:nvSpPr>
        <p:spPr>
          <a:xfrm>
            <a:off x="3270113" y="2218412"/>
            <a:ext cx="416185" cy="443369"/>
          </a:xfrm>
          <a:prstGeom prst="ellipse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/>
                <a:cs typeface="Times New Roman"/>
              </a:rPr>
              <a:t>6</a:t>
            </a:r>
            <a:endParaRPr lang="en-US" sz="14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2" name="Left-Right Arrow 51"/>
          <p:cNvSpPr/>
          <p:nvPr/>
        </p:nvSpPr>
        <p:spPr>
          <a:xfrm rot="20445041">
            <a:off x="2704610" y="3552705"/>
            <a:ext cx="1432577" cy="287305"/>
          </a:xfrm>
          <a:prstGeom prst="leftRightArrow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54" name="Left-Right Arrow 53"/>
          <p:cNvSpPr/>
          <p:nvPr/>
        </p:nvSpPr>
        <p:spPr>
          <a:xfrm rot="1091648">
            <a:off x="2687941" y="2702852"/>
            <a:ext cx="1432577" cy="287305"/>
          </a:xfrm>
          <a:prstGeom prst="leftRightArrow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55" name="Left-Right Arrow 54"/>
          <p:cNvSpPr/>
          <p:nvPr/>
        </p:nvSpPr>
        <p:spPr>
          <a:xfrm rot="1091648">
            <a:off x="5458604" y="3449095"/>
            <a:ext cx="1432577" cy="287305"/>
          </a:xfrm>
          <a:prstGeom prst="leftRightArrow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2183689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15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Bita Sedaghati</dc:creator>
  <cp:lastModifiedBy>Bita Sedaghati</cp:lastModifiedBy>
  <cp:revision>39</cp:revision>
  <dcterms:created xsi:type="dcterms:W3CDTF">2012-09-16T20:16:01Z</dcterms:created>
  <dcterms:modified xsi:type="dcterms:W3CDTF">2012-09-23T22:04:22Z</dcterms:modified>
</cp:coreProperties>
</file>