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6799500"/>
  <p:notesSz cx="6858000" cy="9144000"/>
  <p:defaultTextStyle>
    <a:defPPr>
      <a:defRPr lang="en-US"/>
    </a:defPPr>
    <a:lvl1pPr marL="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21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42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163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884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605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326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047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768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018" y="6384"/>
      </p:cViewPr>
      <p:guideLst>
        <p:guide orient="horz" pos="14741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9" y="14538182"/>
            <a:ext cx="27538045" cy="10031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6" y="26519717"/>
            <a:ext cx="22678391" cy="11959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09164" y="13996520"/>
            <a:ext cx="25513188" cy="298151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597" y="13996520"/>
            <a:ext cx="75999605" cy="298151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6" y="30073016"/>
            <a:ext cx="27538045" cy="9294901"/>
          </a:xfrm>
        </p:spPr>
        <p:txBody>
          <a:bodyPr anchor="t"/>
          <a:lstStyle>
            <a:lvl1pPr algn="l">
              <a:defRPr sz="2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6" y="19835629"/>
            <a:ext cx="27538045" cy="10237387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7721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5442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1316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0884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59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595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475725"/>
            <a:ext cx="14314610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4841508"/>
            <a:ext cx="14314610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5" y="10475725"/>
            <a:ext cx="14320235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5" y="14841508"/>
            <a:ext cx="14320235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9" y="1863313"/>
            <a:ext cx="10658621" cy="7929915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863317"/>
            <a:ext cx="18111214" cy="39942077"/>
          </a:xfrm>
        </p:spPr>
        <p:txBody>
          <a:bodyPr/>
          <a:lstStyle>
            <a:lvl1pPr>
              <a:defRPr sz="16600"/>
            </a:lvl1pPr>
            <a:lvl2pPr>
              <a:defRPr sz="14600"/>
            </a:lvl2pPr>
            <a:lvl3pPr>
              <a:defRPr sz="125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9" y="9793232"/>
            <a:ext cx="10658621" cy="32012162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7" y="32759651"/>
            <a:ext cx="19438620" cy="3867462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7" y="4181623"/>
            <a:ext cx="19438620" cy="28079700"/>
          </a:xfrm>
        </p:spPr>
        <p:txBody>
          <a:bodyPr/>
          <a:lstStyle>
            <a:lvl1pPr marL="0" indent="0">
              <a:buNone/>
              <a:defRPr sz="16600"/>
            </a:lvl1pPr>
            <a:lvl2pPr marL="2377210" indent="0">
              <a:buNone/>
              <a:defRPr sz="14600"/>
            </a:lvl2pPr>
            <a:lvl3pPr marL="4754420" indent="0">
              <a:buNone/>
              <a:defRPr sz="12500"/>
            </a:lvl3pPr>
            <a:lvl4pPr marL="7131630" indent="0">
              <a:buNone/>
              <a:defRPr sz="10400"/>
            </a:lvl4pPr>
            <a:lvl5pPr marL="9508842" indent="0">
              <a:buNone/>
              <a:defRPr sz="10400"/>
            </a:lvl5pPr>
            <a:lvl6pPr marL="11886052" indent="0">
              <a:buNone/>
              <a:defRPr sz="10400"/>
            </a:lvl6pPr>
            <a:lvl7pPr marL="14263262" indent="0">
              <a:buNone/>
              <a:defRPr sz="10400"/>
            </a:lvl7pPr>
            <a:lvl8pPr marL="16640472" indent="0">
              <a:buNone/>
              <a:defRPr sz="10400"/>
            </a:lvl8pPr>
            <a:lvl9pPr marL="19017682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7" y="36627112"/>
            <a:ext cx="19438620" cy="5492438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  <a:prstGeom prst="rect">
            <a:avLst/>
          </a:prstGeom>
        </p:spPr>
        <p:txBody>
          <a:bodyPr vert="horz" lIns="475443" tIns="237721" rIns="475443" bIns="2377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6" y="10919887"/>
            <a:ext cx="29157931" cy="30885507"/>
          </a:xfrm>
          <a:prstGeom prst="rect">
            <a:avLst/>
          </a:prstGeom>
        </p:spPr>
        <p:txBody>
          <a:bodyPr vert="horz" lIns="475443" tIns="237721" rIns="475443" bIns="2377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ADCD-25D3-4197-81BB-D190A8F191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5" y="43376208"/>
            <a:ext cx="10259272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54420" rtl="0" eaLnBrk="1" latinLnBrk="0" hangingPunct="1">
        <a:spcBef>
          <a:spcPct val="0"/>
        </a:spcBef>
        <a:buNone/>
        <a:defRPr sz="2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908" indent="-1782908" algn="l" defTabSz="4754420" rtl="0" eaLnBrk="1" latinLnBrk="0" hangingPunct="1">
        <a:spcBef>
          <a:spcPct val="20000"/>
        </a:spcBef>
        <a:buFont typeface="Arial" pitchFamily="34" charset="0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2966" indent="-1485756" algn="l" defTabSz="4754420" rtl="0" eaLnBrk="1" latinLnBrk="0" hangingPunct="1">
        <a:spcBef>
          <a:spcPct val="20000"/>
        </a:spcBef>
        <a:buFont typeface="Arial" pitchFamily="34" charset="0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025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20236" indent="-1188605" algn="l" defTabSz="475442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7447" indent="-1188605" algn="l" defTabSz="475442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465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186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82907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20628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21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5442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3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0884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605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6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047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01768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ma-assn.org/sci-pubs/amnews/pick_99/prl21122.ht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97700" cy="421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rot="2613103">
            <a:off x="23154802" y="3376519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new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47467" y="5315344"/>
            <a:ext cx="2223983" cy="31492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35650" y="4578350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46450" y="1280795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82850" y="20123150"/>
            <a:ext cx="13639800" cy="131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0" idx="6"/>
          </p:cNvCxnSpPr>
          <p:nvPr/>
        </p:nvCxnSpPr>
        <p:spPr>
          <a:xfrm flipH="1">
            <a:off x="16122650" y="22824230"/>
            <a:ext cx="2122170" cy="389022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14522450" y="30486350"/>
            <a:ext cx="2362200" cy="23241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sho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3850" y="20378536"/>
            <a:ext cx="13059001" cy="12774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ectangle 66"/>
          <p:cNvSpPr/>
          <p:nvPr/>
        </p:nvSpPr>
        <p:spPr>
          <a:xfrm>
            <a:off x="0" y="41687750"/>
            <a:ext cx="32397700" cy="51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7575" y="4654550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" name="Picture 6" descr="plendi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l="3030" t="3809" r="6061" b="8579"/>
          <a:stretch>
            <a:fillRect/>
          </a:stretch>
        </p:blipFill>
        <p:spPr bwMode="auto">
          <a:xfrm>
            <a:off x="5988050" y="7397750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73"/>
          <p:cNvSpPr/>
          <p:nvPr/>
        </p:nvSpPr>
        <p:spPr>
          <a:xfrm>
            <a:off x="10864850" y="5873750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21450" y="7397750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850" y="3663950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54450" y="11588750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lod_clou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3050" y="11741150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2" name="Elbow Connector 12"/>
          <p:cNvCxnSpPr>
            <a:endCxn id="8" idx="4"/>
          </p:cNvCxnSpPr>
          <p:nvPr/>
        </p:nvCxnSpPr>
        <p:spPr>
          <a:xfrm flipV="1">
            <a:off x="8426450" y="9074150"/>
            <a:ext cx="800100" cy="251460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92650" y="1720472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Elbow Connector 12"/>
          <p:cNvCxnSpPr>
            <a:stCxn id="99" idx="3"/>
            <a:endCxn id="9" idx="1"/>
          </p:cNvCxnSpPr>
          <p:nvPr/>
        </p:nvCxnSpPr>
        <p:spPr>
          <a:xfrm>
            <a:off x="12652451" y="11713580"/>
            <a:ext cx="5592369" cy="281289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30850" y="33762950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 rot="751615">
            <a:off x="4395693" y="2934967"/>
            <a:ext cx="8356221" cy="1574477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41250" y="1125739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641350" y="35058350"/>
            <a:ext cx="1546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3000" dirty="0"/>
          </a:p>
        </p:txBody>
      </p:sp>
      <p:sp>
        <p:nvSpPr>
          <p:cNvPr id="108" name="Rectangle 107"/>
          <p:cNvSpPr/>
          <p:nvPr/>
        </p:nvSpPr>
        <p:spPr>
          <a:xfrm>
            <a:off x="17113250" y="1798955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189450" y="1949146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7265650" y="2047611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713450" y="2210435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1364217" y="2322526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pic>
        <p:nvPicPr>
          <p:cNvPr id="121" name="Picture 120" descr="23  uni_logo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29855" y="45954951"/>
            <a:ext cx="6123395" cy="838200"/>
          </a:xfrm>
          <a:prstGeom prst="rect">
            <a:avLst/>
          </a:prstGeom>
        </p:spPr>
      </p:pic>
      <p:pic>
        <p:nvPicPr>
          <p:cNvPr id="11270" name="Picture 6" descr="http://www.bitili.com/pharmer/img/al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450" y="41840150"/>
            <a:ext cx="1600200" cy="1600200"/>
          </a:xfrm>
          <a:prstGeom prst="rect">
            <a:avLst/>
          </a:prstGeom>
          <a:noFill/>
        </p:spPr>
      </p:pic>
      <p:pic>
        <p:nvPicPr>
          <p:cNvPr id="11272" name="Picture 8" descr="http://www.bitili.com/pharmer/img/bit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40850" y="41840150"/>
            <a:ext cx="1828800" cy="1828800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2787650" y="41992550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093449" y="41916350"/>
            <a:ext cx="700877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ita.sedaghati@uni-leipzig.de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74" name="Picture 10" descr="QRCod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628850" y="42144950"/>
            <a:ext cx="3505200" cy="35052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884650" y="25838150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0" name="Cloud Callout 129"/>
          <p:cNvSpPr/>
          <p:nvPr/>
        </p:nvSpPr>
        <p:spPr>
          <a:xfrm rot="10800000">
            <a:off x="2330450" y="34905950"/>
            <a:ext cx="13563601" cy="4800600"/>
          </a:xfrm>
          <a:prstGeom prst="cloudCallout">
            <a:avLst>
              <a:gd name="adj1" fmla="val 16058"/>
              <a:gd name="adj2" fmla="val 5204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650" y="36158428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3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11" name="Oval 10"/>
          <p:cNvSpPr/>
          <p:nvPr/>
        </p:nvSpPr>
        <p:spPr>
          <a:xfrm>
            <a:off x="16884650" y="26371550"/>
            <a:ext cx="13944600" cy="1287780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76</cp:revision>
  <dcterms:created xsi:type="dcterms:W3CDTF">2012-11-25T11:10:59Z</dcterms:created>
  <dcterms:modified xsi:type="dcterms:W3CDTF">2012-11-27T08:46:11Z</dcterms:modified>
</cp:coreProperties>
</file>