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5438" cy="8999538"/>
  <p:notesSz cx="6858000" cy="9144000"/>
  <p:defaultTextStyle>
    <a:defPPr>
      <a:defRPr lang="en-US"/>
    </a:defPPr>
    <a:lvl1pPr marL="0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1pPr>
    <a:lvl2pPr marL="498472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2pPr>
    <a:lvl3pPr marL="996943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3pPr>
    <a:lvl4pPr marL="1495416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4pPr>
    <a:lvl5pPr marL="1993887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5pPr>
    <a:lvl6pPr marL="2492359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6pPr>
    <a:lvl7pPr marL="2990830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7pPr>
    <a:lvl8pPr marL="3489302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8pPr>
    <a:lvl9pPr marL="3987774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492" y="-144"/>
      </p:cViewPr>
      <p:guideLst>
        <p:guide orient="horz" pos="2835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159" y="2795692"/>
            <a:ext cx="7833122" cy="1929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7" y="5099739"/>
            <a:ext cx="6450807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192" y="360401"/>
            <a:ext cx="2073474" cy="76787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772" y="360401"/>
            <a:ext cx="6066830" cy="76787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56" y="5783039"/>
            <a:ext cx="7833122" cy="17874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56" y="3814390"/>
            <a:ext cx="7833122" cy="19686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772" y="2099894"/>
            <a:ext cx="4070152" cy="59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514" y="2099894"/>
            <a:ext cx="4070152" cy="59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72" y="2014482"/>
            <a:ext cx="4071752" cy="839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72" y="2854021"/>
            <a:ext cx="4071752" cy="5185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317" y="2014482"/>
            <a:ext cx="4073352" cy="839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1317" y="2854021"/>
            <a:ext cx="4073352" cy="5185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74" y="358317"/>
            <a:ext cx="3031816" cy="15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980" y="358318"/>
            <a:ext cx="5151686" cy="76808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774" y="1883239"/>
            <a:ext cx="3031816" cy="6155934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290" y="6299676"/>
            <a:ext cx="5529263" cy="743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290" y="804126"/>
            <a:ext cx="5529263" cy="5399723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1" indent="0">
              <a:buNone/>
              <a:defRPr sz="2400"/>
            </a:lvl3pPr>
            <a:lvl4pPr marL="1371438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4" indent="0">
              <a:buNone/>
              <a:defRPr sz="2000"/>
            </a:lvl7pPr>
            <a:lvl8pPr marL="3200020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290" y="7043391"/>
            <a:ext cx="5529263" cy="1056195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772" y="360398"/>
            <a:ext cx="8293894" cy="1499923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72" y="2099894"/>
            <a:ext cx="8293894" cy="5939279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773" y="8341241"/>
            <a:ext cx="2150269" cy="47914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8609" y="8341241"/>
            <a:ext cx="2918222" cy="47914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4397" y="8341241"/>
            <a:ext cx="2150269" cy="47914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716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0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6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2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7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4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-1811" b="-1811"/>
          <a:stretch/>
        </p:blipFill>
        <p:spPr>
          <a:xfrm>
            <a:off x="1674507" y="2218468"/>
            <a:ext cx="5555667" cy="4262501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1417969" y="1387646"/>
            <a:ext cx="6066719" cy="5721745"/>
          </a:xfrm>
          <a:prstGeom prst="ellipse">
            <a:avLst/>
          </a:prstGeom>
          <a:noFill/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grpSp>
        <p:nvGrpSpPr>
          <p:cNvPr id="21" name="Group 20"/>
          <p:cNvGrpSpPr/>
          <p:nvPr/>
        </p:nvGrpSpPr>
        <p:grpSpPr>
          <a:xfrm>
            <a:off x="644394" y="2856649"/>
            <a:ext cx="1711101" cy="768881"/>
            <a:chOff x="914925" y="980677"/>
            <a:chExt cx="1711101" cy="768881"/>
          </a:xfrm>
        </p:grpSpPr>
        <p:sp>
          <p:nvSpPr>
            <p:cNvPr id="9" name="TextBox 8"/>
            <p:cNvSpPr txBox="1"/>
            <p:nvPr/>
          </p:nvSpPr>
          <p:spPr>
            <a:xfrm>
              <a:off x="914925" y="1355155"/>
              <a:ext cx="931730" cy="3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Patient</a:t>
              </a:r>
              <a:endParaRPr lang="en-US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1637" y="980677"/>
              <a:ext cx="574389" cy="5395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73288" y="971148"/>
            <a:ext cx="2214402" cy="1035984"/>
            <a:chOff x="3955438" y="1390766"/>
            <a:chExt cx="2214402" cy="1035985"/>
          </a:xfrm>
        </p:grpSpPr>
        <p:sp>
          <p:nvSpPr>
            <p:cNvPr id="10" name="TextBox 9"/>
            <p:cNvSpPr txBox="1"/>
            <p:nvPr/>
          </p:nvSpPr>
          <p:spPr>
            <a:xfrm>
              <a:off x="3955438" y="1390766"/>
              <a:ext cx="1352037" cy="3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Pharmacist</a:t>
              </a:r>
              <a:endParaRPr lang="en-US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5451" y="1887173"/>
              <a:ext cx="574389" cy="539578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050500" y="5782054"/>
            <a:ext cx="1518201" cy="394393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/>
              <a:t>Researcher</a:t>
            </a:r>
            <a:endParaRPr lang="en-US" b="1" dirty="0"/>
          </a:p>
        </p:txBody>
      </p:sp>
      <p:sp>
        <p:nvSpPr>
          <p:cNvPr id="103" name="Oval 102"/>
          <p:cNvSpPr/>
          <p:nvPr/>
        </p:nvSpPr>
        <p:spPr>
          <a:xfrm>
            <a:off x="3962488" y="5196746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4" name="Oval 103"/>
          <p:cNvSpPr/>
          <p:nvPr/>
        </p:nvSpPr>
        <p:spPr>
          <a:xfrm>
            <a:off x="5533591" y="3175635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969364" y="2415901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973227" y="4821163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548531" y="4701790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10" name="Left-Right Arrow 109"/>
          <p:cNvSpPr/>
          <p:nvPr/>
        </p:nvSpPr>
        <p:spPr>
          <a:xfrm rot="16200000">
            <a:off x="3917939" y="2546706"/>
            <a:ext cx="1140958" cy="25654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172" y="91402"/>
            <a:ext cx="1294089" cy="129408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14875" y="4913210"/>
            <a:ext cx="1704734" cy="1619781"/>
            <a:chOff x="596632" y="4769198"/>
            <a:chExt cx="1704734" cy="16197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6977" y="4769198"/>
              <a:ext cx="574389" cy="53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6632" y="5994576"/>
              <a:ext cx="1290661" cy="394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Physician</a:t>
              </a:r>
              <a:endParaRPr lang="en-US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8" y="4963269"/>
            <a:ext cx="1497686" cy="149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13" y="1982952"/>
            <a:ext cx="1188590" cy="11885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605733" y="1959512"/>
            <a:ext cx="2564752" cy="1712683"/>
            <a:chOff x="6531924" y="845841"/>
            <a:chExt cx="2564752" cy="1712683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924" y="1796400"/>
              <a:ext cx="593647" cy="52534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258377" y="2164121"/>
              <a:ext cx="1838299" cy="394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Drug company</a:t>
              </a:r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6869" y="845841"/>
              <a:ext cx="1358024" cy="135802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0413" y="4815247"/>
            <a:ext cx="1104667" cy="110466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306" y="4884886"/>
            <a:ext cx="614924" cy="602222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 rot="16200000">
            <a:off x="3792436" y="5377321"/>
            <a:ext cx="1445196" cy="310597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41" name="Left-Right Arrow 40"/>
          <p:cNvSpPr/>
          <p:nvPr/>
        </p:nvSpPr>
        <p:spPr>
          <a:xfrm rot="20445041">
            <a:off x="5195417" y="3559687"/>
            <a:ext cx="1432577" cy="28730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new 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09" y="3322613"/>
            <a:ext cx="977987" cy="138485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3001025" y="3199534"/>
            <a:ext cx="416185" cy="4433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Left-Right Arrow 51"/>
          <p:cNvSpPr/>
          <p:nvPr/>
        </p:nvSpPr>
        <p:spPr>
          <a:xfrm rot="20445041">
            <a:off x="2435521" y="4533826"/>
            <a:ext cx="1432577" cy="28730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4" name="Left-Right Arrow 53"/>
          <p:cNvSpPr/>
          <p:nvPr/>
        </p:nvSpPr>
        <p:spPr>
          <a:xfrm rot="1091648">
            <a:off x="2403064" y="3626569"/>
            <a:ext cx="1451456" cy="30408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5" name="Left-Right Arrow 54"/>
          <p:cNvSpPr/>
          <p:nvPr/>
        </p:nvSpPr>
        <p:spPr>
          <a:xfrm rot="1091648">
            <a:off x="5189515" y="4430216"/>
            <a:ext cx="1432577" cy="28730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grpSp>
        <p:nvGrpSpPr>
          <p:cNvPr id="15" name="Group 14"/>
          <p:cNvGrpSpPr/>
          <p:nvPr/>
        </p:nvGrpSpPr>
        <p:grpSpPr>
          <a:xfrm>
            <a:off x="3866732" y="7215493"/>
            <a:ext cx="1340559" cy="1325454"/>
            <a:chOff x="1978884" y="1141875"/>
            <a:chExt cx="1858984" cy="1984884"/>
          </a:xfrm>
        </p:grpSpPr>
        <p:pic>
          <p:nvPicPr>
            <p:cNvPr id="1026" name="Picture 2" descr="umbrella ico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9" t="6223" r="16995" b="6732"/>
            <a:stretch/>
          </p:blipFill>
          <p:spPr bwMode="auto">
            <a:xfrm>
              <a:off x="1994936" y="1141875"/>
              <a:ext cx="1842932" cy="1849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884" y="1907559"/>
              <a:ext cx="1219200" cy="1219200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01" y="6451885"/>
            <a:ext cx="625434" cy="612516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719402" y="7950398"/>
            <a:ext cx="2727186" cy="394393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>
                <a:latin typeface="+mj-lt"/>
                <a:cs typeface="Times New Roman"/>
              </a:rPr>
              <a:t>Insurance </a:t>
            </a:r>
            <a:r>
              <a:rPr lang="en-US" b="1" dirty="0" smtClean="0">
                <a:latin typeface="+mj-lt"/>
                <a:cs typeface="Times New Roman"/>
              </a:rPr>
              <a:t>company</a:t>
            </a:r>
            <a:endParaRPr lang="en-US" b="1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bita</cp:lastModifiedBy>
  <cp:revision>49</cp:revision>
  <dcterms:created xsi:type="dcterms:W3CDTF">2012-09-16T20:16:01Z</dcterms:created>
  <dcterms:modified xsi:type="dcterms:W3CDTF">2013-05-31T17:51:11Z</dcterms:modified>
</cp:coreProperties>
</file>