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7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1" indent="0">
              <a:buNone/>
              <a:defRPr sz="2400"/>
            </a:lvl3pPr>
            <a:lvl4pPr marL="1371438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4" indent="0">
              <a:buNone/>
              <a:defRPr sz="2000"/>
            </a:lvl7pPr>
            <a:lvl8pPr marL="3200020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716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0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6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2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7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4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1382248" y="316875"/>
            <a:ext cx="6066719" cy="5721745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grpSp>
        <p:nvGrpSpPr>
          <p:cNvPr id="21" name="Group 20"/>
          <p:cNvGrpSpPr/>
          <p:nvPr/>
        </p:nvGrpSpPr>
        <p:grpSpPr>
          <a:xfrm>
            <a:off x="608673" y="1900179"/>
            <a:ext cx="1901601" cy="908910"/>
            <a:chOff x="914925" y="1094977"/>
            <a:chExt cx="1901601" cy="908910"/>
          </a:xfrm>
        </p:grpSpPr>
        <p:sp>
          <p:nvSpPr>
            <p:cNvPr id="9" name="TextBox 8"/>
            <p:cNvSpPr txBox="1"/>
            <p:nvPr/>
          </p:nvSpPr>
          <p:spPr>
            <a:xfrm>
              <a:off x="914925" y="1634555"/>
              <a:ext cx="868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Patient</a:t>
              </a:r>
              <a:endParaRPr lang="en-US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2137" y="1094977"/>
              <a:ext cx="574389" cy="5395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794869" y="676184"/>
            <a:ext cx="1731802" cy="850826"/>
            <a:chOff x="5212738" y="1328371"/>
            <a:chExt cx="1731802" cy="850827"/>
          </a:xfrm>
        </p:grpSpPr>
        <p:sp>
          <p:nvSpPr>
            <p:cNvPr id="10" name="TextBox 9"/>
            <p:cNvSpPr txBox="1"/>
            <p:nvPr/>
          </p:nvSpPr>
          <p:spPr>
            <a:xfrm>
              <a:off x="5212738" y="1809866"/>
              <a:ext cx="124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Pharmacist</a:t>
              </a:r>
              <a:endParaRPr lang="en-US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151" y="1328371"/>
              <a:ext cx="574389" cy="539578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154482" y="4292184"/>
            <a:ext cx="1302214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 smtClean="0"/>
              <a:t>Researcher</a:t>
            </a:r>
            <a:endParaRPr lang="en-US" b="1" dirty="0"/>
          </a:p>
        </p:txBody>
      </p:sp>
      <p:sp>
        <p:nvSpPr>
          <p:cNvPr id="103" name="Oval 102"/>
          <p:cNvSpPr/>
          <p:nvPr/>
        </p:nvSpPr>
        <p:spPr>
          <a:xfrm>
            <a:off x="3837867" y="3884675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5497870" y="2104864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832043" y="1561030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937506" y="3750392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/>
          <a:srcRect t="-1811" b="-1811"/>
          <a:stretch/>
        </p:blipFill>
        <p:spPr>
          <a:xfrm>
            <a:off x="2887926" y="4299674"/>
            <a:ext cx="3398803" cy="260768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5512810" y="3631019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35725" y="6260688"/>
            <a:ext cx="1915887" cy="36932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Linked open data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0" name="Left-Right Arrow 109"/>
          <p:cNvSpPr/>
          <p:nvPr/>
        </p:nvSpPr>
        <p:spPr>
          <a:xfrm rot="16200000">
            <a:off x="3992634" y="1697300"/>
            <a:ext cx="784515" cy="299553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1" y="-1468"/>
            <a:ext cx="1294089" cy="129408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22056" y="4185339"/>
            <a:ext cx="1793634" cy="917387"/>
            <a:chOff x="939532" y="5112098"/>
            <a:chExt cx="1793634" cy="9173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777" y="5112098"/>
              <a:ext cx="574389" cy="53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39532" y="5651676"/>
              <a:ext cx="1290661" cy="37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Physician</a:t>
              </a:r>
              <a:endParaRPr lang="en-US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79" y="3549600"/>
            <a:ext cx="1497686" cy="149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94" y="1305883"/>
            <a:ext cx="1188590" cy="11885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34750" y="888741"/>
            <a:ext cx="2600016" cy="1696089"/>
            <a:chOff x="6839560" y="845841"/>
            <a:chExt cx="2600016" cy="1696089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9560" y="1850721"/>
              <a:ext cx="489211" cy="432928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601277" y="2164121"/>
              <a:ext cx="1838299" cy="37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Drug company</a:t>
              </a:r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869" y="845841"/>
              <a:ext cx="1358024" cy="135802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469" y="3156756"/>
            <a:ext cx="1198391" cy="119839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37" y="3992443"/>
            <a:ext cx="393933" cy="385796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 rot="16200000">
            <a:off x="3959232" y="3989736"/>
            <a:ext cx="851319" cy="299550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41" name="Left-Right Arrow 40"/>
          <p:cNvSpPr/>
          <p:nvPr/>
        </p:nvSpPr>
        <p:spPr>
          <a:xfrm rot="20445041">
            <a:off x="5159696" y="2488916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pic>
        <p:nvPicPr>
          <p:cNvPr id="4" name="Picture 3" descr="new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8" y="2251844"/>
            <a:ext cx="977987" cy="138485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2965304" y="2128763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52" name="Left-Right Arrow 51"/>
          <p:cNvSpPr/>
          <p:nvPr/>
        </p:nvSpPr>
        <p:spPr>
          <a:xfrm rot="20445041">
            <a:off x="2399800" y="346305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4" name="Left-Right Arrow 53"/>
          <p:cNvSpPr/>
          <p:nvPr/>
        </p:nvSpPr>
        <p:spPr>
          <a:xfrm rot="1091648">
            <a:off x="2383132" y="2613202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5" name="Left-Right Arrow 54"/>
          <p:cNvSpPr/>
          <p:nvPr/>
        </p:nvSpPr>
        <p:spPr>
          <a:xfrm rot="1091648">
            <a:off x="5153794" y="335944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="" xmlns:p14="http://schemas.microsoft.com/office/powerpoint/2010/main" val="2183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Ali Khalili</cp:lastModifiedBy>
  <cp:revision>44</cp:revision>
  <dcterms:created xsi:type="dcterms:W3CDTF">2012-09-16T20:16:01Z</dcterms:created>
  <dcterms:modified xsi:type="dcterms:W3CDTF">2012-11-27T08:36:58Z</dcterms:modified>
</cp:coreProperties>
</file>