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920" y="955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BDD9-E806-4A8E-BA19-E409DF7CF83C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09C-BC9A-48B6-9FDE-E3AF4955EE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A09C-BC9A-48B6-9FDE-E3AF4955EE1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36F-293B-473C-8DBA-B4E5C591472A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C114-3D33-41E1-81BD-7B9ACCD1CF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://www.ama-assn.org/sci-pubs/amnews/pick_99/prl2112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9837" y="23987919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Rectangle 34"/>
          <p:cNvSpPr/>
          <p:nvPr/>
        </p:nvSpPr>
        <p:spPr>
          <a:xfrm>
            <a:off x="2408237" y="20787519"/>
            <a:ext cx="12115800" cy="93726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751615">
            <a:off x="3650811" y="1554081"/>
            <a:ext cx="8356221" cy="156946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98837" y="9140467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32437" y="2892067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151718"/>
            <a:ext cx="30267275" cy="364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3  uni_logo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69697" y="39532719"/>
            <a:ext cx="7236740" cy="1143000"/>
          </a:xfrm>
          <a:prstGeom prst="rect">
            <a:avLst/>
          </a:prstGeom>
        </p:spPr>
      </p:pic>
      <p:pic>
        <p:nvPicPr>
          <p:cNvPr id="6" name="Picture 6" descr="http://www.bitili.com/pharmer/img/al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637" y="39532719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8" descr="http://www.bitili.com/pharmer/img/bit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0037" y="39532719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6837" y="39685119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2636" y="39608919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10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63637" y="39456519"/>
            <a:ext cx="3124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KSW_Logo_rgb.jpg"/>
          <p:cNvPicPr>
            <a:picLocks noChangeAspect="1"/>
          </p:cNvPicPr>
          <p:nvPr/>
        </p:nvPicPr>
        <p:blipFill>
          <a:blip r:embed="rId9" cstate="print"/>
          <a:srcRect b="35570"/>
          <a:stretch>
            <a:fillRect/>
          </a:stretch>
        </p:blipFill>
        <p:spPr>
          <a:xfrm>
            <a:off x="20366503" y="40828119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0239037" y="42025233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http://www.aksw.org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3837" y="42047319"/>
            <a:ext cx="848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  <a:sym typeface="Wingdings"/>
              </a:rPr>
              <a:t>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  <a:cs typeface="Arial" pitchFamily="34" charset="0"/>
              </a:rPr>
              <a:t>Printed by Universitätsrechenzentrum Leipzig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6" name="Picture 15" descr="new 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63037" y="5014119"/>
            <a:ext cx="2223983" cy="31492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613103">
            <a:off x="21934316" y="3161662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8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84837" y="3044467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6" descr="plendi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 l="3030" t="3809" r="6061" b="8579"/>
          <a:stretch>
            <a:fillRect/>
          </a:stretch>
        </p:blipFill>
        <p:spPr bwMode="auto">
          <a:xfrm>
            <a:off x="5675312" y="5787667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552112" y="4263667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6237" y="1802437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lod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17912" y="9216667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Elbow Connector 12"/>
          <p:cNvCxnSpPr/>
          <p:nvPr/>
        </p:nvCxnSpPr>
        <p:spPr>
          <a:xfrm flipV="1">
            <a:off x="7742237" y="7300121"/>
            <a:ext cx="228600" cy="1828798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6037" y="14626867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8237" y="5711467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36" descr="screenshot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0637" y="21016119"/>
            <a:ext cx="11760200" cy="897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4618037" y="30541119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 rot="10800000">
            <a:off x="1798636" y="31988919"/>
            <a:ext cx="13792200" cy="5257800"/>
          </a:xfrm>
          <a:prstGeom prst="cloudCallout">
            <a:avLst>
              <a:gd name="adj1" fmla="val 20202"/>
              <a:gd name="adj2" fmla="val 614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79637" y="33436719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10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990637" y="1182247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95037" y="1034811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57437" y="1700407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133637" y="1850598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09837" y="1949063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7637" y="2111887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308404" y="2223978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314237" y="8443119"/>
            <a:ext cx="3810000" cy="5029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</p:cNvCxnSpPr>
          <p:nvPr/>
        </p:nvCxnSpPr>
        <p:spPr>
          <a:xfrm flipV="1">
            <a:off x="14524037" y="22997320"/>
            <a:ext cx="3581400" cy="2476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133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23</cp:revision>
  <dcterms:created xsi:type="dcterms:W3CDTF">2012-11-30T08:46:39Z</dcterms:created>
  <dcterms:modified xsi:type="dcterms:W3CDTF">2012-11-30T09:42:37Z</dcterms:modified>
</cp:coreProperties>
</file>