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0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D7AE-7D94-2142-9511-921D3832F01B}" type="datetimeFigureOut">
              <a:rPr lang="en-US" smtClean="0"/>
              <a:t>9/19/12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6FC8-0FF4-E44E-836A-8A9186978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/>
          <p:cNvSpPr/>
          <p:nvPr/>
        </p:nvSpPr>
        <p:spPr>
          <a:xfrm>
            <a:off x="1776703" y="406524"/>
            <a:ext cx="6066719" cy="5721745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406415" y="1771041"/>
            <a:ext cx="1408668" cy="1004588"/>
            <a:chOff x="1407858" y="876188"/>
            <a:chExt cx="1408668" cy="1004588"/>
          </a:xfrm>
        </p:grpSpPr>
        <p:sp>
          <p:nvSpPr>
            <p:cNvPr id="9" name="TextBox 8"/>
            <p:cNvSpPr txBox="1"/>
            <p:nvPr/>
          </p:nvSpPr>
          <p:spPr>
            <a:xfrm>
              <a:off x="1536477" y="1634555"/>
              <a:ext cx="5579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Patient</a:t>
              </a:r>
              <a:endParaRPr lang="en-US" sz="10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7858" y="876188"/>
              <a:ext cx="1408668" cy="758367"/>
              <a:chOff x="1407858" y="876188"/>
              <a:chExt cx="1408668" cy="7583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b="36277"/>
              <a:stretch/>
            </p:blipFill>
            <p:spPr>
              <a:xfrm>
                <a:off x="1407858" y="876188"/>
                <a:ext cx="977900" cy="75262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137" y="1094977"/>
                <a:ext cx="574389" cy="539578"/>
              </a:xfrm>
              <a:prstGeom prst="rect">
                <a:avLst/>
              </a:prstGeom>
            </p:spPr>
          </p:pic>
        </p:grpSp>
      </p:grpSp>
      <p:grpSp>
        <p:nvGrpSpPr>
          <p:cNvPr id="96" name="Group 95"/>
          <p:cNvGrpSpPr/>
          <p:nvPr/>
        </p:nvGrpSpPr>
        <p:grpSpPr>
          <a:xfrm>
            <a:off x="4398938" y="2384224"/>
            <a:ext cx="906745" cy="1514492"/>
            <a:chOff x="3759376" y="2701546"/>
            <a:chExt cx="906745" cy="1514492"/>
          </a:xfrm>
        </p:grpSpPr>
        <p:sp>
          <p:nvSpPr>
            <p:cNvPr id="33" name="TextBox 32"/>
            <p:cNvSpPr txBox="1"/>
            <p:nvPr/>
          </p:nvSpPr>
          <p:spPr>
            <a:xfrm>
              <a:off x="3870845" y="3939039"/>
              <a:ext cx="795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Apple Chancery"/>
                  <a:cs typeface="Apple Chancery"/>
                </a:rPr>
                <a:t>Pharmer</a:t>
              </a:r>
              <a:endParaRPr lang="en-US" sz="1200" b="1" dirty="0">
                <a:latin typeface="Apple Chancery"/>
                <a:cs typeface="Apple Chancery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9376" y="2701546"/>
              <a:ext cx="903194" cy="1237493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948291" y="-61776"/>
            <a:ext cx="1845608" cy="1666253"/>
            <a:chOff x="3880359" y="257113"/>
            <a:chExt cx="1845608" cy="1666253"/>
          </a:xfrm>
        </p:grpSpPr>
        <p:grpSp>
          <p:nvGrpSpPr>
            <p:cNvPr id="20" name="Group 19"/>
            <p:cNvGrpSpPr/>
            <p:nvPr/>
          </p:nvGrpSpPr>
          <p:grpSpPr>
            <a:xfrm>
              <a:off x="4301185" y="1137567"/>
              <a:ext cx="1424782" cy="785799"/>
              <a:chOff x="5548396" y="1431350"/>
              <a:chExt cx="1424782" cy="78579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548396" y="1970928"/>
                <a:ext cx="7650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Pharmacist</a:t>
                </a:r>
                <a:endParaRPr lang="en-US" sz="10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8789" y="1431350"/>
                <a:ext cx="574389" cy="539578"/>
              </a:xfrm>
              <a:prstGeom prst="rect">
                <a:avLst/>
              </a:prstGeom>
            </p:spPr>
          </p:pic>
        </p:grpSp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5"/>
            <a:srcRect b="54473"/>
            <a:stretch/>
          </p:blipFill>
          <p:spPr>
            <a:xfrm>
              <a:off x="3880359" y="257113"/>
              <a:ext cx="1308639" cy="1463789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1589212" y="3939039"/>
            <a:ext cx="1437470" cy="1933476"/>
            <a:chOff x="1301245" y="3511773"/>
            <a:chExt cx="1437470" cy="1933476"/>
          </a:xfrm>
        </p:grpSpPr>
        <p:grpSp>
          <p:nvGrpSpPr>
            <p:cNvPr id="19" name="Group 18"/>
            <p:cNvGrpSpPr/>
            <p:nvPr/>
          </p:nvGrpSpPr>
          <p:grpSpPr>
            <a:xfrm>
              <a:off x="1450095" y="4644061"/>
              <a:ext cx="1288620" cy="801188"/>
              <a:chOff x="1444546" y="5112098"/>
              <a:chExt cx="1288620" cy="80118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8777" y="5112098"/>
                <a:ext cx="574389" cy="53957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44546" y="5651676"/>
                <a:ext cx="8637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Physician</a:t>
                </a:r>
                <a:endParaRPr lang="en-US" sz="1100" dirty="0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6"/>
            <a:srcRect t="-1" b="40043"/>
            <a:stretch/>
          </p:blipFill>
          <p:spPr>
            <a:xfrm>
              <a:off x="1301245" y="3511773"/>
              <a:ext cx="925408" cy="1652163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7196633" y="1274218"/>
            <a:ext cx="646790" cy="905221"/>
            <a:chOff x="7518261" y="832553"/>
            <a:chExt cx="1079391" cy="1603611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43423" y="832553"/>
              <a:ext cx="754229" cy="1603611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8261" y="1712682"/>
              <a:ext cx="574389" cy="539578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7324293" y="2719017"/>
            <a:ext cx="978495" cy="973801"/>
            <a:chOff x="7269034" y="2331672"/>
            <a:chExt cx="1426732" cy="1361967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33950" y="2331672"/>
              <a:ext cx="861816" cy="129922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387815">
              <a:off x="7921094" y="2991170"/>
              <a:ext cx="471630" cy="70246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9034" y="3091314"/>
              <a:ext cx="574389" cy="539578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7201113" y="2135248"/>
            <a:ext cx="114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Drug company</a:t>
            </a:r>
            <a:endParaRPr 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604367" y="3603131"/>
            <a:ext cx="863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Reasercher</a:t>
            </a:r>
            <a:endParaRPr lang="en-US" sz="1100" dirty="0"/>
          </a:p>
        </p:txBody>
      </p:sp>
      <p:sp>
        <p:nvSpPr>
          <p:cNvPr id="103" name="Oval 102"/>
          <p:cNvSpPr/>
          <p:nvPr/>
        </p:nvSpPr>
        <p:spPr>
          <a:xfrm>
            <a:off x="3212062" y="6091892"/>
            <a:ext cx="600926" cy="613183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600187" y="406524"/>
            <a:ext cx="600926" cy="613183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214157" y="512086"/>
            <a:ext cx="600926" cy="613183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988286" y="3296539"/>
            <a:ext cx="600926" cy="613183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0"/>
          <a:srcRect t="-1811" b="-1811"/>
          <a:stretch/>
        </p:blipFill>
        <p:spPr>
          <a:xfrm>
            <a:off x="4818077" y="4399730"/>
            <a:ext cx="3398803" cy="260768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7892538" y="3871767"/>
            <a:ext cx="600926" cy="613183"/>
          </a:xfrm>
          <a:prstGeom prst="ellipse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779345" y="6546065"/>
            <a:ext cx="125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Linked open data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09" name="Left-Right Arrow 108"/>
          <p:cNvSpPr/>
          <p:nvPr/>
        </p:nvSpPr>
        <p:spPr>
          <a:xfrm rot="20019000">
            <a:off x="5393284" y="2330091"/>
            <a:ext cx="1608633" cy="322159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eft-Right Arrow 109"/>
          <p:cNvSpPr/>
          <p:nvPr/>
        </p:nvSpPr>
        <p:spPr>
          <a:xfrm rot="16200000">
            <a:off x="4425513" y="1850735"/>
            <a:ext cx="707663" cy="299551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Left-Right Arrow 110"/>
          <p:cNvSpPr/>
          <p:nvPr/>
        </p:nvSpPr>
        <p:spPr>
          <a:xfrm rot="19790139">
            <a:off x="2649712" y="3607136"/>
            <a:ext cx="1887436" cy="283915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Left-Right Arrow 111"/>
          <p:cNvSpPr/>
          <p:nvPr/>
        </p:nvSpPr>
        <p:spPr>
          <a:xfrm>
            <a:off x="5588000" y="3135459"/>
            <a:ext cx="1608633" cy="322159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Left-Right Arrow 112"/>
          <p:cNvSpPr/>
          <p:nvPr/>
        </p:nvSpPr>
        <p:spPr>
          <a:xfrm rot="711064">
            <a:off x="2750692" y="2539845"/>
            <a:ext cx="1608633" cy="322159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eft-Right Arrow 113"/>
          <p:cNvSpPr/>
          <p:nvPr/>
        </p:nvSpPr>
        <p:spPr>
          <a:xfrm rot="13983146">
            <a:off x="5134324" y="4008322"/>
            <a:ext cx="1171103" cy="314719"/>
          </a:xfrm>
          <a:prstGeom prst="leftRightArrow">
            <a:avLst/>
          </a:prstGeom>
          <a:solidFill>
            <a:srgbClr val="FFFFFF"/>
          </a:solidFill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1</a:t>
            </a:r>
            <a:r>
              <a:rPr lang="en-US" sz="1200" dirty="0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1200" dirty="0" smtClean="0">
                <a:latin typeface="Times New Roman"/>
                <a:cs typeface="Times New Roman"/>
              </a:rPr>
              <a:t>Patient contact  physician in order to treat his  disease. By that he automatically enters To the online system.</a:t>
            </a:r>
          </a:p>
          <a:p>
            <a:pPr algn="just">
              <a:lnSpc>
                <a:spcPct val="8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2</a:t>
            </a:r>
            <a:r>
              <a:rPr lang="en-US" sz="1200" dirty="0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1200" dirty="0">
                <a:latin typeface="Times New Roman"/>
                <a:cs typeface="Times New Roman"/>
              </a:rPr>
              <a:t>Physician based on his diagnosis writes an  E-Rx in the system</a:t>
            </a:r>
            <a:r>
              <a:rPr lang="en-US" sz="1200" dirty="0" smtClean="0">
                <a:latin typeface="Times New Roman"/>
                <a:cs typeface="Times New Roman"/>
              </a:rPr>
              <a:t>.</a:t>
            </a:r>
          </a:p>
          <a:p>
            <a:pPr lvl="0" algn="just">
              <a:lnSpc>
                <a:spcPct val="80000"/>
              </a:lnSpc>
            </a:pPr>
            <a:r>
              <a:rPr lang="en-US" sz="1200" dirty="0" smtClean="0">
                <a:latin typeface="Times New Roman"/>
                <a:cs typeface="Times New Roman"/>
              </a:rPr>
              <a:t>3</a:t>
            </a:r>
            <a:r>
              <a:rPr lang="en-US" sz="1200" dirty="0" smtClean="0"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1200" dirty="0">
                <a:solidFill>
                  <a:prstClr val="black"/>
                </a:solidFill>
                <a:latin typeface="Times New Roman"/>
                <a:cs typeface="Times New Roman"/>
              </a:rPr>
              <a:t>E-Rx immediately is sent to the patient’s chosen pharmacy and pharmacist verify the E-Rx and gives the medication to the </a:t>
            </a:r>
            <a:r>
              <a:rPr lang="en-US" sz="1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patient.</a:t>
            </a:r>
          </a:p>
          <a:p>
            <a:pPr algn="just">
              <a:lnSpc>
                <a:spcPct val="80000"/>
              </a:lnSpc>
            </a:pPr>
            <a:r>
              <a:rPr lang="en-US" sz="1200" dirty="0" smtClean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r>
              <a:rPr lang="en-US" sz="1200" dirty="0" smtClean="0">
                <a:solidFill>
                  <a:prstClr val="black"/>
                </a:solidFill>
                <a:latin typeface="Times New Roman"/>
                <a:cs typeface="Times New Roman"/>
                <a:sym typeface="Wingdings"/>
              </a:rPr>
              <a:t></a:t>
            </a:r>
            <a:r>
              <a:rPr lang="en-US" sz="1200" dirty="0">
                <a:latin typeface="Times New Roman"/>
                <a:cs typeface="Times New Roman"/>
              </a:rPr>
              <a:t>Patient </a:t>
            </a:r>
            <a:r>
              <a:rPr lang="en-US" sz="1200" dirty="0" err="1">
                <a:latin typeface="Times New Roman"/>
                <a:cs typeface="Times New Roman"/>
              </a:rPr>
              <a:t>recieves</a:t>
            </a:r>
            <a:r>
              <a:rPr lang="en-US" sz="1200" dirty="0">
                <a:latin typeface="Times New Roman"/>
                <a:cs typeface="Times New Roman"/>
              </a:rPr>
              <a:t> the </a:t>
            </a:r>
            <a:r>
              <a:rPr lang="en-US" sz="1200" dirty="0" err="1">
                <a:latin typeface="Times New Roman"/>
                <a:cs typeface="Times New Roman"/>
              </a:rPr>
              <a:t>drugd</a:t>
            </a:r>
            <a:r>
              <a:rPr lang="en-US" sz="1200" dirty="0">
                <a:latin typeface="Times New Roman"/>
                <a:cs typeface="Times New Roman"/>
              </a:rPr>
              <a:t> from pharmacist and inquire about drugs</a:t>
            </a:r>
            <a:r>
              <a:rPr lang="en-US" sz="1200" dirty="0"/>
              <a:t>.  </a:t>
            </a:r>
          </a:p>
          <a:p>
            <a:pPr lvl="0" algn="just">
              <a:lnSpc>
                <a:spcPct val="80000"/>
              </a:lnSpc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sz="1200" dirty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89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Bita Sedaghati</dc:creator>
  <cp:lastModifiedBy>Bita Sedaghati</cp:lastModifiedBy>
  <cp:revision>29</cp:revision>
  <dcterms:created xsi:type="dcterms:W3CDTF">2012-09-16T20:16:01Z</dcterms:created>
  <dcterms:modified xsi:type="dcterms:W3CDTF">2012-09-19T08:22:45Z</dcterms:modified>
</cp:coreProperties>
</file>