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9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5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9365-D3C4-4B43-B448-14F6F7353594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6B78-F32A-A641-A845-4FF8C515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8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60214" y="1825696"/>
            <a:ext cx="2020126" cy="3117521"/>
            <a:chOff x="3260214" y="1825696"/>
            <a:chExt cx="2020126" cy="31175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0214" y="2850192"/>
              <a:ext cx="2020126" cy="2020126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3563507" y="1825696"/>
              <a:ext cx="1289655" cy="1569660"/>
              <a:chOff x="2318005" y="442331"/>
              <a:chExt cx="1882799" cy="20064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318005" y="442331"/>
                <a:ext cx="1384994" cy="2006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en-US" sz="9600" b="1" spc="50" dirty="0" smtClean="0">
                    <a:ln w="11430"/>
                    <a:solidFill>
                      <a:srgbClr val="800000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Apple Chancery"/>
                    <a:cs typeface="Apple Chancery"/>
                  </a:rPr>
                  <a:t>R</a:t>
                </a:r>
                <a:endParaRPr lang="en-US" sz="9600" b="1" spc="50" dirty="0">
                  <a:ln w="11430"/>
                  <a:solidFill>
                    <a:srgbClr val="8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pple Chancery"/>
                  <a:cs typeface="Apple Chancery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3205194" y="1258543"/>
                <a:ext cx="995610" cy="1155362"/>
              </a:xfrm>
              <a:custGeom>
                <a:avLst/>
                <a:gdLst>
                  <a:gd name="connsiteX0" fmla="*/ 959839 w 967478"/>
                  <a:gd name="connsiteY0" fmla="*/ 0 h 976477"/>
                  <a:gd name="connsiteX1" fmla="*/ 834640 w 967478"/>
                  <a:gd name="connsiteY1" fmla="*/ 429324 h 976477"/>
                  <a:gd name="connsiteX2" fmla="*/ 47675 w 967478"/>
                  <a:gd name="connsiteY2" fmla="*/ 948090 h 976477"/>
                  <a:gd name="connsiteX3" fmla="*/ 83446 w 967478"/>
                  <a:gd name="connsiteY3" fmla="*/ 912313 h 976477"/>
                  <a:gd name="connsiteX4" fmla="*/ 83446 w 967478"/>
                  <a:gd name="connsiteY4" fmla="*/ 912313 h 97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478" h="976477">
                    <a:moveTo>
                      <a:pt x="959839" y="0"/>
                    </a:moveTo>
                    <a:cubicBezTo>
                      <a:pt x="973253" y="135654"/>
                      <a:pt x="986667" y="271309"/>
                      <a:pt x="834640" y="429324"/>
                    </a:cubicBezTo>
                    <a:cubicBezTo>
                      <a:pt x="682613" y="587339"/>
                      <a:pt x="172874" y="867592"/>
                      <a:pt x="47675" y="948090"/>
                    </a:cubicBezTo>
                    <a:cubicBezTo>
                      <a:pt x="-77524" y="1028588"/>
                      <a:pt x="83446" y="912313"/>
                      <a:pt x="83446" y="912313"/>
                    </a:cubicBezTo>
                    <a:lnTo>
                      <a:pt x="83446" y="912313"/>
                    </a:lnTo>
                  </a:path>
                </a:pathLst>
              </a:custGeom>
              <a:ln w="57150" cmpd="sng">
                <a:solidFill>
                  <a:srgbClr val="800000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en-US" b="1" spc="50">
                  <a:ln w="11430"/>
                  <a:solidFill>
                    <a:srgbClr val="8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474193" y="4481552"/>
              <a:ext cx="16475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b="1" dirty="0" smtClean="0">
                  <a:solidFill>
                    <a:srgbClr val="800000"/>
                  </a:solidFill>
                  <a:latin typeface="Apple Chancery"/>
                  <a:cs typeface="Apple Chancery"/>
                </a:rPr>
                <a:t>“</a:t>
              </a:r>
              <a:r>
                <a:rPr lang="en-US" sz="2400" b="1" dirty="0" err="1" smtClean="0">
                  <a:solidFill>
                    <a:srgbClr val="800000"/>
                  </a:solidFill>
                  <a:latin typeface="Apple Chancery"/>
                  <a:cs typeface="Apple Chancery"/>
                </a:rPr>
                <a:t>Pharmer</a:t>
              </a:r>
              <a:r>
                <a:rPr lang="en-US" sz="2400" b="1" dirty="0" smtClean="0">
                  <a:solidFill>
                    <a:srgbClr val="800000"/>
                  </a:solidFill>
                  <a:latin typeface="Apple Chancery"/>
                  <a:cs typeface="Apple Chancery"/>
                </a:rPr>
                <a:t>”</a:t>
              </a:r>
              <a:endParaRPr lang="en-US" sz="2400" b="1" dirty="0">
                <a:solidFill>
                  <a:srgbClr val="800000"/>
                </a:solidFill>
                <a:latin typeface="Apple Chancery"/>
                <a:cs typeface="Apple Chancer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52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Bita Sedaghati</dc:creator>
  <cp:lastModifiedBy>Bita Sedaghati</cp:lastModifiedBy>
  <cp:revision>9</cp:revision>
  <dcterms:created xsi:type="dcterms:W3CDTF">2012-09-17T20:14:59Z</dcterms:created>
  <dcterms:modified xsi:type="dcterms:W3CDTF">2012-09-23T21:58:20Z</dcterms:modified>
</cp:coreProperties>
</file>