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920" y="-15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BDD9-E806-4A8E-BA19-E409DF7CF83C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09C-BC9A-48B6-9FDE-E3AF4955EE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A09C-BC9A-48B6-9FDE-E3AF4955EE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://www.ama-assn.org/sci-pubs/amnews/pick_99/prl2112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43237" y="22159119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16657637" y="34883299"/>
            <a:ext cx="1257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physician diagnoses the disease and writes the corresponding semantic prescription using the Pharmer. The patient's medication history is available to the physician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Pharmer utilizes the Linked Open Data as its integrated information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researcher can analyze the stored semantic prescriptions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Drug companies utilize the Pharmer data store in order to balance their production and distribution according to the market taste and demand.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pharmacist verifies the prescription and hands in the medication to the patient.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patient inquires drug information and can contact the related physician and pharmacist.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8237" y="20787519"/>
            <a:ext cx="12115800" cy="93726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751615">
            <a:off x="3483488" y="2645787"/>
            <a:ext cx="8356221" cy="1512959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237" y="10225448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3837" y="3977048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151718"/>
            <a:ext cx="30267275" cy="364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3  uni_logo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69697" y="39532719"/>
            <a:ext cx="7236740" cy="1143000"/>
          </a:xfrm>
          <a:prstGeom prst="rect">
            <a:avLst/>
          </a:prstGeom>
        </p:spPr>
      </p:pic>
      <p:pic>
        <p:nvPicPr>
          <p:cNvPr id="6" name="Picture 6" descr="http://www.bitili.com/pharmer/img/al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637" y="39532719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8" descr="http://www.bitili.com/pharmer/img/bit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0037" y="39532719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6837" y="39685119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2636" y="39608919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10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63637" y="39456519"/>
            <a:ext cx="3124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KSW_Logo_rgb.jpg"/>
          <p:cNvPicPr>
            <a:picLocks noChangeAspect="1"/>
          </p:cNvPicPr>
          <p:nvPr/>
        </p:nvPicPr>
        <p:blipFill>
          <a:blip r:embed="rId9" cstate="print"/>
          <a:srcRect b="35570"/>
          <a:stretch>
            <a:fillRect/>
          </a:stretch>
        </p:blipFill>
        <p:spPr>
          <a:xfrm>
            <a:off x="20366503" y="40828119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0239037" y="42025233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http://www.aksw.org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3837" y="42047319"/>
            <a:ext cx="848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  <a:sym typeface="Wingdings"/>
              </a:rPr>
              <a:t>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</a:rPr>
              <a:t>Printed by Universitätsrechenzentrum Leipzig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6" name="Picture 15" descr="new 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63037" y="5014119"/>
            <a:ext cx="2223983" cy="31492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613103">
            <a:off x="21934316" y="3161662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8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56237" y="4129448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6" descr="plendi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 l="3030" t="3809" r="6061" b="8579"/>
          <a:stretch>
            <a:fillRect/>
          </a:stretch>
        </p:blipFill>
        <p:spPr bwMode="auto">
          <a:xfrm>
            <a:off x="5446712" y="6872648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323512" y="5348648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7637" y="2887418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lod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89312" y="10301648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Elbow Connector 12"/>
          <p:cNvCxnSpPr>
            <a:endCxn id="18" idx="4"/>
          </p:cNvCxnSpPr>
          <p:nvPr/>
        </p:nvCxnSpPr>
        <p:spPr>
          <a:xfrm flipV="1">
            <a:off x="7513637" y="8425223"/>
            <a:ext cx="1176338" cy="1788677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7437" y="1590607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637" y="6796448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36" descr="screenshot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0637" y="21016119"/>
            <a:ext cx="11760200" cy="897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4618037" y="30541119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 rot="10800000">
            <a:off x="1798636" y="31988919"/>
            <a:ext cx="13792200" cy="5257800"/>
          </a:xfrm>
          <a:prstGeom prst="cloudCallout">
            <a:avLst>
              <a:gd name="adj1" fmla="val 20202"/>
              <a:gd name="adj2" fmla="val 614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79637" y="33436719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10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990637" y="1182247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437" y="10702568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57437" y="1700407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133637" y="1850598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09837" y="1949063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7637" y="2111887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308404" y="2223978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sp>
        <p:nvSpPr>
          <p:cNvPr id="61" name="Line Callout 1 (Border and Accent Bar) 60"/>
          <p:cNvSpPr/>
          <p:nvPr/>
        </p:nvSpPr>
        <p:spPr>
          <a:xfrm>
            <a:off x="16429037" y="34808319"/>
            <a:ext cx="12649200" cy="3200400"/>
          </a:xfrm>
          <a:prstGeom prst="accentBorderCallout1">
            <a:avLst>
              <a:gd name="adj1" fmla="val -18643"/>
              <a:gd name="adj2" fmla="val -1420"/>
              <a:gd name="adj3" fmla="val -83875"/>
              <a:gd name="adj4" fmla="val 20488"/>
            </a:avLst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933237" y="10424319"/>
            <a:ext cx="4191000" cy="3048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</p:cNvCxnSpPr>
          <p:nvPr/>
        </p:nvCxnSpPr>
        <p:spPr>
          <a:xfrm flipV="1">
            <a:off x="14524037" y="22997320"/>
            <a:ext cx="3581400" cy="2476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3326" y="19522659"/>
            <a:ext cx="8749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http://bitili.com/pharmer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3" name="Rectangle 62"/>
          <p:cNvSpPr/>
          <p:nvPr/>
        </p:nvSpPr>
        <p:spPr>
          <a:xfrm rot="16947380">
            <a:off x="9502771" y="5784084"/>
            <a:ext cx="83900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A recommended best practice for exposing, sharing, and connecting pieces of data, information, and knowledge on the Semantic Web.</a:t>
            </a:r>
          </a:p>
        </p:txBody>
      </p:sp>
      <p:sp>
        <p:nvSpPr>
          <p:cNvPr id="64" name="Rectangle 63"/>
          <p:cNvSpPr/>
          <p:nvPr/>
        </p:nvSpPr>
        <p:spPr>
          <a:xfrm rot="16947380">
            <a:off x="-1994765" y="8247512"/>
            <a:ext cx="95338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Semantic Web</a:t>
            </a:r>
          </a:p>
          <a:p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 collaborative movement aiming at converting the current web dominated by unstructured and semi-structured documents into a "web of data".</a:t>
            </a:r>
          </a:p>
        </p:txBody>
      </p:sp>
      <p:sp>
        <p:nvSpPr>
          <p:cNvPr id="69" name="Rectangle 68"/>
          <p:cNvSpPr/>
          <p:nvPr/>
        </p:nvSpPr>
        <p:spPr>
          <a:xfrm rot="16947380">
            <a:off x="10862185" y="4228197"/>
            <a:ext cx="1101306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Data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your stuff available on the Web (whatever format) under an open license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it available as structured data (e.g., Excel instead of image scan of a table)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non-proprietary formats (e.g., CSV instead of Excel)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URIs to identify things, so that people can point at your stuff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Link your data to other data to provide context</a:t>
            </a:r>
          </a:p>
          <a:p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947380">
            <a:off x="7858231" y="14598713"/>
            <a:ext cx="839006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Drug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Linked Data representations of the drug-related data sets together with interesting scientific and business questions that can be answered once the data sets are connected.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391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45</cp:revision>
  <dcterms:created xsi:type="dcterms:W3CDTF">2012-11-30T08:46:39Z</dcterms:created>
  <dcterms:modified xsi:type="dcterms:W3CDTF">2012-11-30T12:51:21Z</dcterms:modified>
</cp:coreProperties>
</file>