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5438" cy="8640763"/>
  <p:notesSz cx="6858000" cy="9144000"/>
  <p:defaultTextStyle>
    <a:defPPr>
      <a:defRPr lang="en-US"/>
    </a:defPPr>
    <a:lvl1pPr marL="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1pPr>
    <a:lvl2pPr marL="49847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2pPr>
    <a:lvl3pPr marL="996943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3pPr>
    <a:lvl4pPr marL="1495416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4pPr>
    <a:lvl5pPr marL="1993887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5pPr>
    <a:lvl6pPr marL="2492359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6pPr>
    <a:lvl7pPr marL="2990830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7pPr>
    <a:lvl8pPr marL="3489302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8pPr>
    <a:lvl9pPr marL="3987774" algn="l" defTabSz="498472" rtl="0" eaLnBrk="1" latinLnBrk="0" hangingPunct="1">
      <a:defRPr sz="19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038" y="48"/>
      </p:cViewPr>
      <p:guideLst>
        <p:guide orient="horz" pos="2722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159" y="2684240"/>
            <a:ext cx="7833122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8" y="4896433"/>
            <a:ext cx="6450807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192" y="346034"/>
            <a:ext cx="2073474" cy="73726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772" y="346034"/>
            <a:ext cx="6066830" cy="7372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56" y="5552493"/>
            <a:ext cx="7833122" cy="1716151"/>
          </a:xfrm>
        </p:spPr>
        <p:txBody>
          <a:bodyPr anchor="t"/>
          <a:lstStyle>
            <a:lvl1pPr algn="l">
              <a:defRPr sz="384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56" y="3662326"/>
            <a:ext cx="7833122" cy="1890166"/>
          </a:xfrm>
        </p:spPr>
        <p:txBody>
          <a:bodyPr anchor="b"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43890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2pPr>
            <a:lvl3pPr marL="877811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3167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75562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219452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63343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30723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511245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772" y="2016180"/>
            <a:ext cx="4070152" cy="5702504"/>
          </a:xfrm>
        </p:spPr>
        <p:txBody>
          <a:bodyPr/>
          <a:lstStyle>
            <a:lvl1pPr>
              <a:defRPr sz="2688"/>
            </a:lvl1pPr>
            <a:lvl2pPr>
              <a:defRPr sz="2304"/>
            </a:lvl2pPr>
            <a:lvl3pPr>
              <a:defRPr sz="1920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514" y="2016180"/>
            <a:ext cx="4070152" cy="5702504"/>
          </a:xfrm>
        </p:spPr>
        <p:txBody>
          <a:bodyPr/>
          <a:lstStyle>
            <a:lvl1pPr>
              <a:defRPr sz="2688"/>
            </a:lvl1pPr>
            <a:lvl2pPr>
              <a:defRPr sz="2304"/>
            </a:lvl2pPr>
            <a:lvl3pPr>
              <a:defRPr sz="1920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1934173"/>
            <a:ext cx="4071752" cy="80607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06" indent="0">
              <a:buNone/>
              <a:defRPr sz="1920" b="1"/>
            </a:lvl2pPr>
            <a:lvl3pPr marL="877811" indent="0">
              <a:buNone/>
              <a:defRPr sz="1728" b="1"/>
            </a:lvl3pPr>
            <a:lvl4pPr marL="1316718" indent="0">
              <a:buNone/>
              <a:defRPr sz="1536" b="1"/>
            </a:lvl4pPr>
            <a:lvl5pPr marL="1755623" indent="0">
              <a:buNone/>
              <a:defRPr sz="1536" b="1"/>
            </a:lvl5pPr>
            <a:lvl6pPr marL="2194528" indent="0">
              <a:buNone/>
              <a:defRPr sz="1536" b="1"/>
            </a:lvl6pPr>
            <a:lvl7pPr marL="2633433" indent="0">
              <a:buNone/>
              <a:defRPr sz="1536" b="1"/>
            </a:lvl7pPr>
            <a:lvl8pPr marL="3072339" indent="0">
              <a:buNone/>
              <a:defRPr sz="1536" b="1"/>
            </a:lvl8pPr>
            <a:lvl9pPr marL="3511245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72" y="2740243"/>
            <a:ext cx="4071752" cy="4978440"/>
          </a:xfrm>
        </p:spPr>
        <p:txBody>
          <a:bodyPr/>
          <a:lstStyle>
            <a:lvl1pPr>
              <a:defRPr sz="2304"/>
            </a:lvl1pPr>
            <a:lvl2pPr>
              <a:defRPr sz="1920"/>
            </a:lvl2pPr>
            <a:lvl3pPr>
              <a:defRPr sz="1728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317" y="1934173"/>
            <a:ext cx="4073352" cy="806070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06" indent="0">
              <a:buNone/>
              <a:defRPr sz="1920" b="1"/>
            </a:lvl2pPr>
            <a:lvl3pPr marL="877811" indent="0">
              <a:buNone/>
              <a:defRPr sz="1728" b="1"/>
            </a:lvl3pPr>
            <a:lvl4pPr marL="1316718" indent="0">
              <a:buNone/>
              <a:defRPr sz="1536" b="1"/>
            </a:lvl4pPr>
            <a:lvl5pPr marL="1755623" indent="0">
              <a:buNone/>
              <a:defRPr sz="1536" b="1"/>
            </a:lvl5pPr>
            <a:lvl6pPr marL="2194528" indent="0">
              <a:buNone/>
              <a:defRPr sz="1536" b="1"/>
            </a:lvl6pPr>
            <a:lvl7pPr marL="2633433" indent="0">
              <a:buNone/>
              <a:defRPr sz="1536" b="1"/>
            </a:lvl7pPr>
            <a:lvl8pPr marL="3072339" indent="0">
              <a:buNone/>
              <a:defRPr sz="1536" b="1"/>
            </a:lvl8pPr>
            <a:lvl9pPr marL="3511245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1317" y="2740243"/>
            <a:ext cx="4073352" cy="4978440"/>
          </a:xfrm>
        </p:spPr>
        <p:txBody>
          <a:bodyPr/>
          <a:lstStyle>
            <a:lvl1pPr>
              <a:defRPr sz="2304"/>
            </a:lvl1pPr>
            <a:lvl2pPr>
              <a:defRPr sz="1920"/>
            </a:lvl2pPr>
            <a:lvl3pPr>
              <a:defRPr sz="1728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74" y="344032"/>
            <a:ext cx="3031816" cy="1464130"/>
          </a:xfrm>
        </p:spPr>
        <p:txBody>
          <a:bodyPr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980" y="344034"/>
            <a:ext cx="5151686" cy="7374651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774" y="1808162"/>
            <a:ext cx="3031816" cy="5910522"/>
          </a:xfrm>
        </p:spPr>
        <p:txBody>
          <a:bodyPr/>
          <a:lstStyle>
            <a:lvl1pPr marL="0" indent="0">
              <a:buNone/>
              <a:defRPr sz="1344"/>
            </a:lvl1pPr>
            <a:lvl2pPr marL="438906" indent="0">
              <a:buNone/>
              <a:defRPr sz="1152"/>
            </a:lvl2pPr>
            <a:lvl3pPr marL="877811" indent="0">
              <a:buNone/>
              <a:defRPr sz="960"/>
            </a:lvl3pPr>
            <a:lvl4pPr marL="1316718" indent="0">
              <a:buNone/>
              <a:defRPr sz="864"/>
            </a:lvl4pPr>
            <a:lvl5pPr marL="1755623" indent="0">
              <a:buNone/>
              <a:defRPr sz="864"/>
            </a:lvl5pPr>
            <a:lvl6pPr marL="2194528" indent="0">
              <a:buNone/>
              <a:defRPr sz="864"/>
            </a:lvl6pPr>
            <a:lvl7pPr marL="2633433" indent="0">
              <a:buNone/>
              <a:defRPr sz="864"/>
            </a:lvl7pPr>
            <a:lvl8pPr marL="3072339" indent="0">
              <a:buNone/>
              <a:defRPr sz="864"/>
            </a:lvl8pPr>
            <a:lvl9pPr marL="3511245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291" y="6048534"/>
            <a:ext cx="5529263" cy="714064"/>
          </a:xfrm>
        </p:spPr>
        <p:txBody>
          <a:bodyPr anchor="b"/>
          <a:lstStyle>
            <a:lvl1pPr algn="l">
              <a:defRPr sz="19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291" y="772069"/>
            <a:ext cx="5529263" cy="5184458"/>
          </a:xfrm>
        </p:spPr>
        <p:txBody>
          <a:bodyPr/>
          <a:lstStyle>
            <a:lvl1pPr marL="0" indent="0">
              <a:buNone/>
              <a:defRPr sz="3072"/>
            </a:lvl1pPr>
            <a:lvl2pPr marL="438906" indent="0">
              <a:buNone/>
              <a:defRPr sz="2688"/>
            </a:lvl2pPr>
            <a:lvl3pPr marL="877811" indent="0">
              <a:buNone/>
              <a:defRPr sz="2304"/>
            </a:lvl3pPr>
            <a:lvl4pPr marL="1316718" indent="0">
              <a:buNone/>
              <a:defRPr sz="1920"/>
            </a:lvl4pPr>
            <a:lvl5pPr marL="1755623" indent="0">
              <a:buNone/>
              <a:defRPr sz="1920"/>
            </a:lvl5pPr>
            <a:lvl6pPr marL="2194528" indent="0">
              <a:buNone/>
              <a:defRPr sz="1920"/>
            </a:lvl6pPr>
            <a:lvl7pPr marL="2633433" indent="0">
              <a:buNone/>
              <a:defRPr sz="1920"/>
            </a:lvl7pPr>
            <a:lvl8pPr marL="3072339" indent="0">
              <a:buNone/>
              <a:defRPr sz="1920"/>
            </a:lvl8pPr>
            <a:lvl9pPr marL="3511245" indent="0">
              <a:buNone/>
              <a:defRPr sz="19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291" y="6762600"/>
            <a:ext cx="5529263" cy="1014089"/>
          </a:xfrm>
        </p:spPr>
        <p:txBody>
          <a:bodyPr/>
          <a:lstStyle>
            <a:lvl1pPr marL="0" indent="0">
              <a:buNone/>
              <a:defRPr sz="1344"/>
            </a:lvl1pPr>
            <a:lvl2pPr marL="438906" indent="0">
              <a:buNone/>
              <a:defRPr sz="1152"/>
            </a:lvl2pPr>
            <a:lvl3pPr marL="877811" indent="0">
              <a:buNone/>
              <a:defRPr sz="960"/>
            </a:lvl3pPr>
            <a:lvl4pPr marL="1316718" indent="0">
              <a:buNone/>
              <a:defRPr sz="864"/>
            </a:lvl4pPr>
            <a:lvl5pPr marL="1755623" indent="0">
              <a:buNone/>
              <a:defRPr sz="864"/>
            </a:lvl5pPr>
            <a:lvl6pPr marL="2194528" indent="0">
              <a:buNone/>
              <a:defRPr sz="864"/>
            </a:lvl6pPr>
            <a:lvl7pPr marL="2633433" indent="0">
              <a:buNone/>
              <a:defRPr sz="864"/>
            </a:lvl7pPr>
            <a:lvl8pPr marL="3072339" indent="0">
              <a:buNone/>
              <a:defRPr sz="864"/>
            </a:lvl8pPr>
            <a:lvl9pPr marL="3511245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772" y="346031"/>
            <a:ext cx="8293894" cy="1440127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72" y="2016180"/>
            <a:ext cx="8293894" cy="5702504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774" y="8008709"/>
            <a:ext cx="2150269" cy="460041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pPr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8609" y="8008709"/>
            <a:ext cx="2918222" cy="460041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4398" y="8008709"/>
            <a:ext cx="2150269" cy="460041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6" rtl="0" eaLnBrk="1" latinLnBrk="0" hangingPunct="1"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6" rtl="0" eaLnBrk="1" latinLnBrk="0" hangingPunct="1">
        <a:spcBef>
          <a:spcPct val="20000"/>
        </a:spcBef>
        <a:buFont typeface="Arial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1pPr>
      <a:lvl2pPr marL="713222" indent="-274316" algn="l" defTabSz="438906" rtl="0" eaLnBrk="1" latinLnBrk="0" hangingPunct="1">
        <a:spcBef>
          <a:spcPct val="20000"/>
        </a:spcBef>
        <a:buFont typeface="Arial"/>
        <a:buChar char="–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65" indent="-219453" algn="l" defTabSz="438906" rtl="0" eaLnBrk="1" latinLnBrk="0" hangingPunct="1">
        <a:spcBef>
          <a:spcPct val="20000"/>
        </a:spcBef>
        <a:buFont typeface="Arial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536170" indent="-219453" algn="l" defTabSz="438906" rtl="0" eaLnBrk="1" latinLnBrk="0" hangingPunct="1">
        <a:spcBef>
          <a:spcPct val="20000"/>
        </a:spcBef>
        <a:buFont typeface="Arial"/>
        <a:buChar char="–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75" indent="-219453" algn="l" defTabSz="438906" rtl="0" eaLnBrk="1" latinLnBrk="0" hangingPunct="1">
        <a:spcBef>
          <a:spcPct val="20000"/>
        </a:spcBef>
        <a:buFont typeface="Arial"/>
        <a:buChar char="»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81" indent="-219453" algn="l" defTabSz="438906" rtl="0" eaLnBrk="1" latinLnBrk="0" hangingPunct="1">
        <a:spcBef>
          <a:spcPct val="20000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86" indent="-219453" algn="l" defTabSz="438906" rtl="0" eaLnBrk="1" latinLnBrk="0" hangingPunct="1">
        <a:spcBef>
          <a:spcPct val="20000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93" indent="-219453" algn="l" defTabSz="438906" rtl="0" eaLnBrk="1" latinLnBrk="0" hangingPunct="1">
        <a:spcBef>
          <a:spcPct val="20000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98" indent="-219453" algn="l" defTabSz="438906" rtl="0" eaLnBrk="1" latinLnBrk="0" hangingPunct="1">
        <a:spcBef>
          <a:spcPct val="20000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06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11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18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23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28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33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39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5" algn="l" defTabSz="438906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5635" t="7956"/>
          <a:stretch/>
        </p:blipFill>
        <p:spPr>
          <a:xfrm>
            <a:off x="6987781" y="4694184"/>
            <a:ext cx="1310022" cy="1429249"/>
          </a:xfrm>
          <a:prstGeom prst="rect">
            <a:avLst/>
          </a:prstGeom>
          <a:effectLst/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-1811" b="-1811"/>
          <a:stretch/>
        </p:blipFill>
        <p:spPr>
          <a:xfrm>
            <a:off x="1555070" y="2316292"/>
            <a:ext cx="5334185" cy="4092572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1308759" y="1518591"/>
            <a:ext cx="5824864" cy="5493642"/>
          </a:xfrm>
          <a:prstGeom prst="ellipse">
            <a:avLst/>
          </a:prstGeom>
          <a:noFill/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grpSp>
        <p:nvGrpSpPr>
          <p:cNvPr id="21" name="Group 20"/>
          <p:cNvGrpSpPr/>
          <p:nvPr/>
        </p:nvGrpSpPr>
        <p:grpSpPr>
          <a:xfrm>
            <a:off x="363420" y="2929031"/>
            <a:ext cx="1946793" cy="741961"/>
            <a:chOff x="703910" y="980677"/>
            <a:chExt cx="2027626" cy="772768"/>
          </a:xfrm>
        </p:grpSpPr>
        <p:sp>
          <p:nvSpPr>
            <p:cNvPr id="9" name="TextBox 8"/>
            <p:cNvSpPr txBox="1"/>
            <p:nvPr/>
          </p:nvSpPr>
          <p:spPr>
            <a:xfrm>
              <a:off x="703910" y="1355155"/>
              <a:ext cx="1032123" cy="398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85" b="1" dirty="0">
                  <a:latin typeface="Arial" panose="020B0604020202020204" pitchFamily="34" charset="0"/>
                  <a:cs typeface="Arial" panose="020B0604020202020204" pitchFamily="34" charset="0"/>
                </a:rPr>
                <a:t>Patient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7147" y="9806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299833" y="1118697"/>
            <a:ext cx="2310204" cy="1028452"/>
            <a:chOff x="3832343" y="1390766"/>
            <a:chExt cx="2406127" cy="1071156"/>
          </a:xfrm>
        </p:grpSpPr>
        <p:sp>
          <p:nvSpPr>
            <p:cNvPr id="10" name="TextBox 9"/>
            <p:cNvSpPr txBox="1"/>
            <p:nvPr/>
          </p:nvSpPr>
          <p:spPr>
            <a:xfrm>
              <a:off x="3832343" y="1390766"/>
              <a:ext cx="1551357" cy="398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85" b="1" dirty="0">
                  <a:latin typeface="Arial" panose="020B0604020202020204" pitchFamily="34" charset="0"/>
                  <a:cs typeface="Arial" panose="020B0604020202020204" pitchFamily="34" charset="0"/>
                </a:rPr>
                <a:t>Pharmacist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3036" y="1874393"/>
              <a:ext cx="625434" cy="587529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6870537" y="6092366"/>
            <a:ext cx="1658442" cy="378670"/>
          </a:xfrm>
          <a:prstGeom prst="rect">
            <a:avLst/>
          </a:prstGeom>
          <a:noFill/>
        </p:spPr>
        <p:txBody>
          <a:bodyPr wrap="square" lIns="87784" tIns="43893" rIns="87784" bIns="43893" rtlCol="0">
            <a:spAutoFit/>
          </a:bodyPr>
          <a:lstStyle/>
          <a:p>
            <a:r>
              <a:rPr lang="en-US" sz="1885" b="1" dirty="0">
                <a:latin typeface="Arial" panose="020B0604020202020204" pitchFamily="34" charset="0"/>
                <a:cs typeface="Arial" panose="020B0604020202020204" pitchFamily="34" charset="0"/>
              </a:rPr>
              <a:t>Researcher</a:t>
            </a:r>
          </a:p>
        </p:txBody>
      </p:sp>
      <p:sp>
        <p:nvSpPr>
          <p:cNvPr id="103" name="Oval 102"/>
          <p:cNvSpPr/>
          <p:nvPr/>
        </p:nvSpPr>
        <p:spPr>
          <a:xfrm>
            <a:off x="3751839" y="5294024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4" name="Oval 103"/>
          <p:cNvSpPr/>
          <p:nvPr/>
        </p:nvSpPr>
        <p:spPr>
          <a:xfrm>
            <a:off x="5226442" y="3235300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05" name="Oval 104"/>
          <p:cNvSpPr/>
          <p:nvPr/>
        </p:nvSpPr>
        <p:spPr>
          <a:xfrm>
            <a:off x="3758441" y="2505854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2802016" y="4815228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2" name="Oval 101"/>
          <p:cNvSpPr/>
          <p:nvPr/>
        </p:nvSpPr>
        <p:spPr>
          <a:xfrm>
            <a:off x="5274653" y="4717547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3611316" y="2682295"/>
            <a:ext cx="1348673" cy="30401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083" y="208397"/>
            <a:ext cx="1308125" cy="1308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37681" y="4903605"/>
            <a:ext cx="1738077" cy="1558939"/>
            <a:chOff x="596632" y="4769198"/>
            <a:chExt cx="1810244" cy="16236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487" y="47691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6632" y="5994576"/>
              <a:ext cx="1673017" cy="39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85" b="1" dirty="0">
                  <a:latin typeface="Arial" panose="020B0604020202020204" pitchFamily="34" charset="0"/>
                  <a:cs typeface="Arial" panose="020B0604020202020204" pitchFamily="34" charset="0"/>
                </a:rPr>
                <a:t>Physician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61" y="4874900"/>
            <a:ext cx="1546643" cy="154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89" y="2090164"/>
            <a:ext cx="1141206" cy="114120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58519" y="2067659"/>
            <a:ext cx="2923754" cy="1698789"/>
            <a:chOff x="6291136" y="845841"/>
            <a:chExt cx="3045152" cy="176932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1136" y="1745599"/>
              <a:ext cx="690794" cy="61132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311132" y="2216876"/>
              <a:ext cx="2025156" cy="39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85" b="1" dirty="0">
                  <a:latin typeface="Arial" panose="020B0604020202020204" pitchFamily="34" charset="0"/>
                  <a:cs typeface="Arial" panose="020B0604020202020204" pitchFamily="34" charset="0"/>
                </a:rPr>
                <a:t>Drug company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518" y="4804522"/>
            <a:ext cx="646573" cy="633218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3588565" y="5450518"/>
            <a:ext cx="1387582" cy="29821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4800152" y="3620975"/>
            <a:ext cx="1375466" cy="27585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00" y="3460838"/>
            <a:ext cx="938999" cy="1329642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2828706" y="3258246"/>
            <a:ext cx="399593" cy="4256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r>
              <a:rPr lang="en-US" sz="1885" b="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Left-Right Arrow 51"/>
          <p:cNvSpPr/>
          <p:nvPr/>
        </p:nvSpPr>
        <p:spPr>
          <a:xfrm rot="20445041">
            <a:off x="2285746" y="4539346"/>
            <a:ext cx="1375466" cy="27585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254582" y="3668257"/>
            <a:ext cx="1393592" cy="291959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sp>
        <p:nvSpPr>
          <p:cNvPr id="55" name="Left-Right Arrow 54"/>
          <p:cNvSpPr/>
          <p:nvPr/>
        </p:nvSpPr>
        <p:spPr>
          <a:xfrm rot="1317137">
            <a:off x="4813497" y="4443813"/>
            <a:ext cx="1358383" cy="28643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4" tIns="43893" rIns="87784" bIns="43893" rtlCol="0" anchor="ctr"/>
          <a:lstStyle/>
          <a:p>
            <a:pPr algn="ctr"/>
            <a:endParaRPr lang="en-US" sz="1885" b="1"/>
          </a:p>
        </p:txBody>
      </p:sp>
      <p:grpSp>
        <p:nvGrpSpPr>
          <p:cNvPr id="15" name="Group 14"/>
          <p:cNvGrpSpPr/>
          <p:nvPr/>
        </p:nvGrpSpPr>
        <p:grpSpPr>
          <a:xfrm>
            <a:off x="3522133" y="7114105"/>
            <a:ext cx="1424882" cy="1445389"/>
            <a:chOff x="1994936" y="1141875"/>
            <a:chExt cx="1842932" cy="1932220"/>
          </a:xfrm>
        </p:grpSpPr>
        <p:pic>
          <p:nvPicPr>
            <p:cNvPr id="1026" name="Picture 2" descr="umbrella ico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9" t="6223" r="16995" b="6732"/>
            <a:stretch/>
          </p:blipFill>
          <p:spPr bwMode="auto">
            <a:xfrm>
              <a:off x="1994936" y="1141875"/>
              <a:ext cx="1842932" cy="1849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40" y="1854891"/>
              <a:ext cx="1219200" cy="1219204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653" y="6380939"/>
            <a:ext cx="600500" cy="58809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478577" y="7819713"/>
            <a:ext cx="2618464" cy="378670"/>
          </a:xfrm>
          <a:prstGeom prst="rect">
            <a:avLst/>
          </a:prstGeom>
          <a:noFill/>
        </p:spPr>
        <p:txBody>
          <a:bodyPr wrap="square" lIns="87784" tIns="43893" rIns="87784" bIns="43893" rtlCol="0">
            <a:spAutoFit/>
          </a:bodyPr>
          <a:lstStyle/>
          <a:p>
            <a:r>
              <a:rPr lang="en-US" sz="1885" b="1" dirty="0"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en-US" sz="1885" b="1" dirty="0">
                <a:latin typeface="+mj-lt"/>
                <a:cs typeface="Times New Roman"/>
              </a:rPr>
              <a:t> </a:t>
            </a:r>
            <a:r>
              <a:rPr lang="en-US" sz="1885" b="1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lang="en-US" sz="188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</cp:lastModifiedBy>
  <cp:revision>58</cp:revision>
  <dcterms:created xsi:type="dcterms:W3CDTF">2012-09-16T20:16:01Z</dcterms:created>
  <dcterms:modified xsi:type="dcterms:W3CDTF">2013-05-31T18:19:19Z</dcterms:modified>
</cp:coreProperties>
</file>