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47DE-41D1-417A-94C7-B5E251824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238C4-01E7-4342-9E99-ECC6CB3C1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DE0B4-6280-4A05-991E-7E33ABE5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13725-4409-4862-942A-21096E4A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71BC7-598E-4B51-B642-6BD0A086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3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DBE3-D471-4ECB-A147-1970CC4C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5D911-3919-43F4-BAAF-C1876A3EB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D600B-E110-4EEB-9EEF-FBA696ACC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B23D9-8BA5-4927-99DC-987C912E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0A5F5-015C-4C96-816F-C67CFDE6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07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032D0-37FD-4CB4-A9E6-1226E419B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E8227-CF7B-40EF-A9C4-72DA37D2B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8C6A4-2C5A-4365-926E-97A4E8CD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33A27-641A-453A-8055-F1D01D8B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38BA3-EC56-4CC5-9958-908E831F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44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7EE6-B69D-4B68-A35C-650661A3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23F1A-8CBE-4A4C-8B23-9203B412C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826C3-4A22-4B3D-83BA-DF04ABE2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6F61C-2E74-4096-9247-2A5168DB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CA6C2-1751-4817-9BBB-860ECBDE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0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F5BF-BF05-46A0-B88F-5EEEB3C6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00E25-0EAE-4945-BEB8-051515044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5EFED-B8E0-4F10-A0E7-94D0183D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3C2DA-8C78-42BC-BCC9-89B996F7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C1851-82C0-4BE8-B3FF-C52503B5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40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9654-6D44-4F16-B012-A7B2D8B2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14B80-53EE-4F56-9E9E-298597904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2FEB2-3DD5-43BF-B674-AE85D4D6B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343AE-1375-45AA-8615-0B894593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87D22-2B1D-4433-86DA-12B944DC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80005-36E2-4E6A-95CE-0A586131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47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DCC3-A386-4BBF-A95D-CA730AC7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FA8C5-D1F9-4928-BA49-C6A05C7D2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D0EED-CEDE-4704-B009-1F086A8D4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8A670-BFF4-405B-B170-7F135C735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3D0ED-0CA2-426E-B3B5-8E7F251E3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82CB4C-71D2-4D90-942C-CB216322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C451E8-5D0C-43C3-9FDC-2477A15F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C4B34-24C1-4A03-A7B2-6197CE5E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18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B772-0B92-48A0-87F9-24FC70F2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1BD11-1D8C-4D3B-A57C-105F2BCF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81929-CA67-415F-AC37-C3EB14CAA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B13F5-AFDE-4B63-8AD9-8BCCE55F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40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BEAB19-1848-42F0-8243-30135633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28711-54AD-4752-9C13-D0A112CC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AFB86-E227-4E69-8D05-9233D105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90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0FE-EF68-464F-B76C-1F92515D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0122-B5B9-4694-B592-6711DA2DA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B01D4-0360-4806-804F-494072705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699A4-62D9-4FCB-B8B7-AF99CA23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429F7-8531-4F34-88B7-01046E72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633D0-0CE6-4B15-BD4F-2F3FACDC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00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92D1-A8D0-4372-846B-371B2F15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FEB50-97B9-47F6-A2EC-1A10682FF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42725-C1C7-4800-889B-A3EF200EE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3B52C-1223-46D8-9E1A-30B933B6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A2344-60C1-4AA8-B131-BB8AF645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BFAB7-E265-4FE9-8661-17AA95E1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93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66E77-ADF9-4293-ABA1-1D79935F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0E5D9-6C26-4A53-BB23-CA9111E3B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13F2B-7917-4291-890B-C4EF78C48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F93B6-4B6C-4351-86CC-3E8686F4D0B0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711C3-9072-44A2-9E43-64984A0C5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9B6BD-56C5-4DB7-A8C5-99A74AA02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17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18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Y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236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18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116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18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9858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18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293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18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22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18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680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18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17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18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 Y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57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18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Y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06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18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 Y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9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18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Y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09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18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:Y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26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18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Y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1264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18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 Y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56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18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Y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79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415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18 October, 2021 (15 minute life)  </vt:lpstr>
      <vt:lpstr>18 October, 2021 (15 minute life)  </vt:lpstr>
      <vt:lpstr>18 October, 2021 (15 minute life)  </vt:lpstr>
      <vt:lpstr>18 October, 2021 (15 minute life)  </vt:lpstr>
      <vt:lpstr>18 October, 2021 (15 minute life)  </vt:lpstr>
      <vt:lpstr>18 October, 2021 (15 minute life)  </vt:lpstr>
      <vt:lpstr>18 October, 2021 (15 minute life)  </vt:lpstr>
      <vt:lpstr>18 October, 2021 (15 minute life)  </vt:lpstr>
      <vt:lpstr>18 October, 2021 (15 minute life)  </vt:lpstr>
      <vt:lpstr>18 October, 2021 (15 minute life)  </vt:lpstr>
      <vt:lpstr>18 October, 2021 (15 minute life)  </vt:lpstr>
      <vt:lpstr>18 October, 2021 (15 minute life)  </vt:lpstr>
      <vt:lpstr>18 October, 2021 (15 minute life)  </vt:lpstr>
      <vt:lpstr>18 October, 2021 (15 minute life)  </vt:lpstr>
      <vt:lpstr>18 October, 2021 (15 minute life)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 October, 2021 (15 minute life)  </dc:title>
  <dc:creator>Vipul Srivastava</dc:creator>
  <cp:lastModifiedBy>Vipul Srivastava</cp:lastModifiedBy>
  <cp:revision>9</cp:revision>
  <dcterms:created xsi:type="dcterms:W3CDTF">2021-10-18T07:22:20Z</dcterms:created>
  <dcterms:modified xsi:type="dcterms:W3CDTF">2021-10-20T03:36:57Z</dcterms:modified>
</cp:coreProperties>
</file>