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7D3A2-AB29-4E7F-B795-3BCBF70A4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D12C1F-96EB-4520-911B-34D9B3242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A3728-8FCA-4D11-A004-74ADFC255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6C90-8848-4D4D-BEDD-3F2421C772F2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4C8BF-DCAB-41BB-AB64-5F8C34F85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D72A9-5B0D-40DB-8FAB-542959A13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D66D-06F2-46DB-A835-3891B19AD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969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51CBF-40A7-4965-9098-4DC133031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4836D8-3839-462D-8B67-FF1121FB2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D6540-7279-4B77-BD67-535896A27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6C90-8848-4D4D-BEDD-3F2421C772F2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87799-4050-4F94-91F4-8FD4E2140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C0B92-0FD2-4BCE-9367-E03CA660E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D66D-06F2-46DB-A835-3891B19AD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36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BAF368-B805-4DA6-8ACA-D540CD7738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C8ED3-1D51-4FAF-ABF7-F054929D2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A0C89-A56D-4038-968D-E841639BC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6C90-8848-4D4D-BEDD-3F2421C772F2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71A00-3255-4306-8864-2980E36E5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719D4-6F8C-48D2-9853-636913DAC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D66D-06F2-46DB-A835-3891B19AD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021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3C705-5A82-49AF-87C8-F60C1288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1F413-34C2-4F23-A122-F780A557C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C384A-CEB2-4E57-9927-3E8EEA9B0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6C90-8848-4D4D-BEDD-3F2421C772F2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26B97-E4B0-4F67-8458-04CE5152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3230B-0A56-4C12-AFEB-200CD0E6B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D66D-06F2-46DB-A835-3891B19AD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443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40BB7-898F-4391-986C-20AC7A751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5FED9-0AD4-4D72-AD31-3B7E1D083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0AA07-6EBB-41DB-AA39-1E16EF1EE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6C90-8848-4D4D-BEDD-3F2421C772F2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0781B-A86A-46A4-A833-FA581A1D6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66AD6-1995-4F6B-B186-90B5A8139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D66D-06F2-46DB-A835-3891B19AD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14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E0461-238B-4AC9-9D21-36E8C91A9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85EBB-0039-42D9-8121-6EF368029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C7E0B-C443-4F8F-96BC-96B53728C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8A05D-DFD4-48A2-BC73-2DEE48759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6C90-8848-4D4D-BEDD-3F2421C772F2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8B357-E29C-4FE6-B237-4C5813CEE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184D5-6788-4D03-AE54-5651173A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D66D-06F2-46DB-A835-3891B19AD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828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72661-5754-48DE-8504-2149D3D86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75990-4EA5-4D5B-97C4-F7D6B314F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E80C32-034E-479B-BEA9-E21561070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5D7FBD-3402-440E-9C40-764F463098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8BFE0-AAE5-4D5C-8C69-427B0EF840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51A6FC-1FFD-4E50-80B7-92CC00CC1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6C90-8848-4D4D-BEDD-3F2421C772F2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8D95E1-67F2-49E6-BB99-D21383F9A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85C38F-3D99-4CAE-81DE-B8AB01649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D66D-06F2-46DB-A835-3891B19AD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260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19C3A-6321-4E91-B5F8-AF9AE546B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57A572-9B58-480F-99CE-EE467C5C3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6C90-8848-4D4D-BEDD-3F2421C772F2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7940AF-DD9C-4805-981D-5E972BF68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9062FD-7910-4C1C-96C1-CA6C147F9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D66D-06F2-46DB-A835-3891B19AD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445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62F50B-CF74-438D-8955-958B6B873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6C90-8848-4D4D-BEDD-3F2421C772F2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D257E1-03B6-4B02-B207-F5546FFA1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B7D13-39CB-4114-804A-91F06B68D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D66D-06F2-46DB-A835-3891B19AD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619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2C60C-4533-4EC7-B975-26EE44A0E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BB43F-6CDB-4D22-91EE-98A8B2269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48CF5-481F-499A-B202-7C4BA4421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BF98E-4D7C-4B17-8F84-F36EE3ED6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6C90-8848-4D4D-BEDD-3F2421C772F2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26B1F-52C8-4B13-A28A-99DC8017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D2617-5F07-49A5-AD88-2DF37F4B4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D66D-06F2-46DB-A835-3891B19AD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85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9E084-68EE-40B9-9B97-41FBF8936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EDE5BC-3206-4463-B75B-430E6B1EF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C07F4-9EE8-43C1-ADC7-B56F87559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89072-F3A0-4247-BE6A-907BF53E5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6C90-8848-4D4D-BEDD-3F2421C772F2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3DCD4-C78F-45BF-8AC7-B3FF71886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145E4-A58B-498E-975E-03DD0FA49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D66D-06F2-46DB-A835-3891B19AD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69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A57F79-77A0-439A-AC44-9F4964545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413C3-CB5C-483A-9F32-B4ECF9EC2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15BC8-1CD5-4B02-8084-F783445F30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56C90-8848-4D4D-BEDD-3F2421C772F2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F76C4-071A-4704-AAB2-F0CE3DEAEF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FCFD5-A335-4B43-A296-1769FED4A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4D66D-06F2-46DB-A835-3891B19AD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01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6029-2831-42BA-BB50-88071FE533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Boot </a:t>
            </a:r>
            <a:r>
              <a:rPr lang="en-US" dirty="0" err="1"/>
              <a:t>Resful</a:t>
            </a:r>
            <a:r>
              <a:rPr lang="en-US" dirty="0"/>
              <a:t> </a:t>
            </a:r>
            <a:r>
              <a:rPr lang="en-US"/>
              <a:t>Web Services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2748F-73BC-409E-8B2E-9AFF25782C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702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A7BC1-70A2-4030-8BFE-CA1C0EA4F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</a:t>
            </a:r>
            <a:r>
              <a:rPr lang="en-US" dirty="0" err="1"/>
              <a:t>WebService</a:t>
            </a:r>
            <a:r>
              <a:rPr lang="en-US" dirty="0"/>
              <a:t>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A1DA5-6AC8-4D00-BA2E-2B39FBAA0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1. SOAP based web Service</a:t>
            </a:r>
          </a:p>
          <a:p>
            <a:r>
              <a:rPr lang="en-US" dirty="0"/>
              <a:t>A) JAX–RPC (Java API for XML -  Remote Procedure </a:t>
            </a:r>
            <a:r>
              <a:rPr lang="en-US" dirty="0" err="1"/>
              <a:t>cal</a:t>
            </a:r>
            <a:r>
              <a:rPr lang="en-US" dirty="0"/>
              <a:t>)</a:t>
            </a:r>
          </a:p>
          <a:p>
            <a:r>
              <a:rPr lang="en-US" dirty="0"/>
              <a:t>B) JAX-WS (Java API for XML Web Service)</a:t>
            </a:r>
          </a:p>
          <a:p>
            <a:r>
              <a:rPr lang="en-US" dirty="0"/>
              <a:t>To learn SOAP Web Service we need JAX-RPC and JAX -WS</a:t>
            </a:r>
            <a:endParaRPr lang="en-IN" dirty="0"/>
          </a:p>
          <a:p>
            <a:endParaRPr lang="en-US" dirty="0"/>
          </a:p>
          <a:p>
            <a:r>
              <a:rPr lang="en-US" dirty="0"/>
              <a:t>2. REST Web Services</a:t>
            </a:r>
          </a:p>
          <a:p>
            <a:r>
              <a:rPr lang="en-US" dirty="0"/>
              <a:t>A) JAX-RS (Java API for </a:t>
            </a:r>
            <a:r>
              <a:rPr lang="en-US" dirty="0" err="1"/>
              <a:t>RESTFul</a:t>
            </a:r>
            <a:r>
              <a:rPr lang="en-US" dirty="0"/>
              <a:t> Web Services)</a:t>
            </a:r>
          </a:p>
          <a:p>
            <a:endParaRPr lang="en-US" dirty="0"/>
          </a:p>
          <a:p>
            <a:r>
              <a:rPr lang="en-US" dirty="0"/>
              <a:t>To learn REST Web Service we need JAX-RS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498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EAFA0-A972-4192-9B99-94EB5CFC4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Below are the web service specifications provided by sun Microsystem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34353-09C3-4047-A2EF-EFDA53703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JAX-RPC (API) – JDK 1.4 – SOAP</a:t>
            </a:r>
          </a:p>
          <a:p>
            <a:r>
              <a:rPr lang="en-US" dirty="0"/>
              <a:t>JAX-M (API) – JDK 1.4 – asynchronous</a:t>
            </a:r>
          </a:p>
          <a:p>
            <a:r>
              <a:rPr lang="en-US" dirty="0"/>
              <a:t>JAX-WS (API) – JDK 1.5 – SOAP</a:t>
            </a:r>
          </a:p>
          <a:p>
            <a:r>
              <a:rPr lang="en-US" dirty="0"/>
              <a:t>JAX-RS (API) – JDK 1.6 –REST</a:t>
            </a:r>
          </a:p>
          <a:p>
            <a:endParaRPr lang="en-US" dirty="0"/>
          </a:p>
          <a:p>
            <a:r>
              <a:rPr lang="en-US" dirty="0"/>
              <a:t>Using above APIs We can develop two kind of web services one is synchronous and another is asynchronous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2051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9FABD-F67F-447A-8270-CB97127D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C739-07AB-4D4D-83E1-A07F7C322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626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141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Spring Boot Resful Web Services</vt:lpstr>
      <vt:lpstr>Type of WebService </vt:lpstr>
      <vt:lpstr>Below are the web service specifications provided by sun Microsystem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Resful Web Services</dc:title>
  <dc:creator>Vipul Srivastava</dc:creator>
  <cp:lastModifiedBy>Vipul Srivastava</cp:lastModifiedBy>
  <cp:revision>5</cp:revision>
  <dcterms:created xsi:type="dcterms:W3CDTF">2021-10-19T11:48:09Z</dcterms:created>
  <dcterms:modified xsi:type="dcterms:W3CDTF">2021-10-20T15:08:20Z</dcterms:modified>
</cp:coreProperties>
</file>