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9F9A-1AD8-4D79-BBE0-8A2872C52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FFF14-46E4-4475-9353-965F213FB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FBC9-80FD-4A66-AEF9-5CA0F033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8BF0-D4B4-431F-BA4C-E3E7BADC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D2CB-6FBD-4236-85E5-73037BFF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8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0BC-7328-4325-BC8F-F7019433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2B24-269B-4D56-BC6A-204EA9180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EB1B-BAE8-462A-AB87-FD3216B0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2047-0145-4A00-AD86-D9A9D5CC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17E8-DBA7-4DE4-B3FF-1F6B7B5E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2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4132D-5615-490D-9FD3-3A2C56DE9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DEABF-182B-4A52-82FC-07D7CA8A9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7F073-A45B-4962-A8DC-1FBDA673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1B20-E6D8-4765-A2C8-3086A8D8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DAD0-0DD3-4FA2-B442-B9364FFE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0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684B-AD2C-4A42-B53F-8D9B97CA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4316-4FCE-4E16-ACA9-AF0ED6E9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DB3F-91FB-4B61-B9BD-FBB467E1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0AC6-36D4-48EF-9503-DBAA759D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3E321-B2A4-45CF-BBFB-4155DC1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4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B1DE-CB61-47DC-9F4F-0593EF12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4417-133E-4B75-A00E-B93D3D02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546A-D85D-40AD-894B-DDD23C8D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14843-634A-4A4E-8120-CD7B3A16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5146-119D-4F20-B928-68405A61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3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7BBA-AFC0-4E3B-A6C3-4DAB715C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D300-38A2-4057-A254-D16E52BBA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4F15-84C8-4413-91AD-CF2B7555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7DE6C-8D6F-4E51-B2AA-DA475A39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8F931-EE3F-4C8E-AD0E-9BE0DF26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959F7-9ADE-4965-80E4-CDE467D6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09BB-961A-4E9F-A7FC-8DC2A521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9695-3F26-44BC-A23A-182CE953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6DAF0-9D76-461A-B90B-69A5440B0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922AA-5E93-4DAE-A335-566AE0B87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6E065-9B8B-415A-B00C-757F7C0F1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A25C4-26C5-4A5D-A2DE-C4FDB25E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BEBC4-E753-410C-AD9E-F4D100F6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B66AA-9200-42CA-BF2F-A01C98B2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0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5916-FF99-4F6A-A45E-14F7BAFB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E0198-B2A1-4CA0-85B2-E9B65745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81D43-E61A-42E0-BC0E-60254F7C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C43CB-AE32-4997-B1D4-0180B75E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9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36114-B30E-4D0F-9461-5D1AB565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5B11B-79C6-45AA-949F-E3607E55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86657-263F-4F30-A75B-F21D2F82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6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128B-342E-4E16-94EA-E6E8D9D7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7352-B74B-4BF5-883B-ACFAC4205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B5F46-825F-4DBA-ABE0-BEF73FB19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6E996-8D20-4CE8-BB00-AE18AF1C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C6C35-0713-4FF1-9DF3-2C43FB08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BF04C-A1AD-4039-B8F6-06EBC86A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2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AB7C-11E6-47C2-8F78-CEBC680F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FB69D-B826-4265-83B1-A1E78CF9B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ABD52-DB69-4A24-B726-16C97874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54282-B9BE-4871-93C5-82FB29D5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3C900-83AF-40B2-9388-A04C6B4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1023B-8AF0-4026-B131-83A2EFEA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4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E4F51-3B87-4816-9856-5B4FF17D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7B31-462C-4EEB-B7E4-BCEC2F4D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E857D-933F-4E85-8346-D6075E340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5B5B-B953-43DF-9959-F20735B83592}" type="datetimeFigureOut">
              <a:rPr lang="en-IN" smtClean="0"/>
              <a:t>19-10-2021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4DE6-FC8F-4C6A-85ED-D039D955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F279C-4A3B-4EDB-86E4-0F5C7550B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A72C-00CE-4B26-AB5E-8CC4218BF1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4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D59C-C540-4A76-B939-0E3F8953D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Serialization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6B8AF-0235-44BC-B104-3B82F74B2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8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Serialization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creator>Vipul Srivastava</dc:creator>
  <cp:lastModifiedBy>Vipul Srivastava</cp:lastModifiedBy>
  <cp:revision>1</cp:revision>
  <dcterms:created xsi:type="dcterms:W3CDTF">2021-10-19T11:46:49Z</dcterms:created>
  <dcterms:modified xsi:type="dcterms:W3CDTF">2021-10-19T11:46:51Z</dcterms:modified>
</cp:coreProperties>
</file>