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D3A2-AB29-4E7F-B795-3BCBF70A4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2C1F-96EB-4520-911B-34D9B324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3728-8FCA-4D11-A004-74ADFC25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C8BF-DCAB-41BB-AB64-5F8C34F8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72A9-5B0D-40DB-8FAB-542959A1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1CBF-40A7-4965-9098-4DC13303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36D8-3839-462D-8B67-FF1121FB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6540-7279-4B77-BD67-535896A2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7799-4050-4F94-91F4-8FD4E214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0B92-0FD2-4BCE-9367-E03CA660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AF368-B805-4DA6-8ACA-D540CD773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8ED3-1D51-4FAF-ABF7-F054929D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0C89-A56D-4038-968D-E841639B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1A00-3255-4306-8864-2980E36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19D4-6F8C-48D2-9853-636913DA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C705-5A82-49AF-87C8-F60C1288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F413-34C2-4F23-A122-F780A557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384A-CEB2-4E57-9927-3E8EEA9B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6B97-E4B0-4F67-8458-04CE5152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230B-0A56-4C12-AFEB-200CD0E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4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0BB7-898F-4391-986C-20AC7A75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FED9-0AD4-4D72-AD31-3B7E1D08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AA07-6EBB-41DB-AA39-1E16EF1E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781B-A86A-46A4-A833-FA581A1D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6AD6-1995-4F6B-B186-90B5A81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0461-238B-4AC9-9D21-36E8C91A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5EBB-0039-42D9-8121-6EF368029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C7E0B-C443-4F8F-96BC-96B53728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A05D-DFD4-48A2-BC73-2DEE4875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B357-E29C-4FE6-B237-4C5813C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84D5-6788-4D03-AE54-5651173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661-5754-48DE-8504-2149D3D8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5990-4EA5-4D5B-97C4-F7D6B314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80C32-034E-479B-BEA9-E21561070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D7FBD-3402-440E-9C40-764F46309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BFE0-AAE5-4D5C-8C69-427B0EF8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A6FC-1FFD-4E50-80B7-92CC00C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D95E1-67F2-49E6-BB99-D21383F9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C38F-3D99-4CAE-81DE-B8AB016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9C3A-6321-4E91-B5F8-AF9AE546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7A572-9B58-480F-99CE-EE467C5C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940AF-DD9C-4805-981D-5E972BF6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62FD-7910-4C1C-96C1-CA6C147F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2F50B-CF74-438D-8955-958B6B87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57E1-03B6-4B02-B207-F5546FFA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7D13-39CB-4114-804A-91F06B68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1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60C-4533-4EC7-B975-26EE44A0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B43F-6CDB-4D22-91EE-98A8B226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48CF5-481F-499A-B202-7C4BA442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F98E-4D7C-4B17-8F84-F36EE3ED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6B1F-52C8-4B13-A28A-99DC8017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2617-5F07-49A5-AD88-2DF37F4B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E084-68EE-40B9-9B97-41FBF893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DE5BC-3206-4463-B75B-430E6B1E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C07F4-9EE8-43C1-ADC7-B56F8755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9072-F3A0-4247-BE6A-907BF53E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DCD4-C78F-45BF-8AC7-B3FF718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45E4-A58B-498E-975E-03DD0FA4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9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57F79-77A0-439A-AC44-9F496454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13C3-CB5C-483A-9F32-B4ECF9EC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5BC8-1CD5-4B02-8084-F783445F3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6C90-8848-4D4D-BEDD-3F2421C772F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76C4-071A-4704-AAB2-F0CE3DEAE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CFD5-A335-4B43-A296-1769FED4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029-2831-42BA-BB50-88071FE5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Resful</a:t>
            </a:r>
            <a:r>
              <a:rPr lang="en-US" dirty="0"/>
              <a:t> </a:t>
            </a:r>
            <a:r>
              <a:rPr lang="en-US"/>
              <a:t>Web Services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2748F-73BC-409E-8B2E-9AFF25782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Spring Boot Resful Web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Resful Web Services</dc:title>
  <dc:creator>Vipul Srivastava</dc:creator>
  <cp:lastModifiedBy>Vipul Srivastava</cp:lastModifiedBy>
  <cp:revision>1</cp:revision>
  <dcterms:created xsi:type="dcterms:W3CDTF">2021-10-19T11:48:09Z</dcterms:created>
  <dcterms:modified xsi:type="dcterms:W3CDTF">2021-10-19T11:54:44Z</dcterms:modified>
</cp:coreProperties>
</file>