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BDCE-6066-4A2B-B359-A62EB9756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BAA87-F3AF-48D3-88B6-5D2BD9CF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759A-4DAA-4B52-8B3F-FDD9D3B8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A268-C741-4D64-9109-7D7267B5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9B5D-00AA-44F4-B9FA-5C784A39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9F6-4E58-49CB-A93E-98AE000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A5611-A074-4147-94F6-2D661C4D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8760-8A9F-4542-8E91-78BCB436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7637-532F-40F0-AB3B-67AE9710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3D93-08A9-4099-AAD8-71336CB6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2321C-07BC-41D5-ABF1-4836415F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36050-66EF-49FA-9D11-754BD23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425E-3C60-49AB-867B-82C5D7E1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230-0E8F-45A3-B280-8892BE7B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4C0-62AF-4D3D-AFF8-F9F9754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31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C160-0C83-4C67-A59A-5C26F36C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5191-19E0-445E-9C42-07D076A9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DBF4-A2D8-42FE-B344-84878A5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2E72-FBAB-4F2A-8FCD-43A05F58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BA7E-79B2-4C51-98CA-07A05205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7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B30B-938F-4152-B0C2-A9006F51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35DE-C668-47FC-9597-2E0E32ED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C92C-3FB7-46CA-B23B-FD74EA69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0D74-25D8-4609-87BF-C7FE1AA7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BC3B-8A7A-4470-8A72-FBABD3E7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2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0E3-0EE3-425D-9EAC-E54E40DA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7462-F529-42C9-AC74-C35FA7355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7DB73-25D7-415D-88D3-B5CA7607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A3C4-4D42-4438-BB86-16BF9BA9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ECDA-F639-4207-B3B4-A3D15D27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CEEE-B5B6-473C-B460-90032A82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4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5AF8-20E2-406B-B2AB-79803F0C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6247-7B02-4F5B-9DA5-4A39A55F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CDA0-29D2-4E45-8F7A-271B77D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756D0-84F5-4AE2-BB69-758302BD4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FB5C8-23D9-4EDA-B115-1CB3407FD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D56D3-D5BF-47D8-A90A-DE3A8825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0F89B-3A34-4761-9A5E-B09DC81C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A3DE3-4F99-4E17-938D-2F87E19A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2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87D-87B2-47B1-ABD0-722B7ACD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65648-600A-4621-B9E7-7EF9A5C4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C852-A181-4764-8F9E-26D54D38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0A0E5-7060-49F9-B2C0-622AEF5C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A31F3-E4F5-4343-8534-E9E2B601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6AA7B-1D88-45EF-9E0F-D4969CD5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0C35-3981-4D78-A7F6-0CA5546F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8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D498-3E90-4306-94DD-0DF76AAB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5773-AC43-48F5-8882-221C46A5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032E-71FC-4A37-9C2C-9796AE832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7F24-BC5A-44F5-8226-641A4CD2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20F5-DA6C-4E8A-9B0D-70D881EC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02F7-C230-4E64-AAB2-09117353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196-CB23-4209-8CBB-083497D6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29676-9C51-44FC-BD0B-EC1FF501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F752-409F-491D-8D48-1B336A653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7CAD-E14D-46AD-9B58-B01A97D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FE79-40DB-4259-8D23-429CA3BA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938F-113F-4AEC-9F6D-7B348356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26B9A-D5FD-49F8-A359-CD9911BC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ADD1-D613-485F-925D-BDA3F3F4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5576-C16A-4952-88BA-F3D2577AE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6F20A-D1F6-4BE9-B4BF-8CE57BE44315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0BA1-12E7-4D5F-ADA0-D7BDC0B92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ECD8-2199-4C8C-B442-96CC60DF7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1D55-0DDE-480D-8D1D-556890463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8CAD-9AEC-42A7-8E46-92B7A18AB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/>
              <a:t>Boot Testing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4657A-646A-4963-986E-6DE81E5B7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Spring Boot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Testing</dc:title>
  <dc:creator>Vipul Srivastava</dc:creator>
  <cp:lastModifiedBy>Vipul Srivastava</cp:lastModifiedBy>
  <cp:revision>1</cp:revision>
  <dcterms:created xsi:type="dcterms:W3CDTF">2021-10-19T11:55:46Z</dcterms:created>
  <dcterms:modified xsi:type="dcterms:W3CDTF">2021-10-19T11:55:46Z</dcterms:modified>
</cp:coreProperties>
</file>