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7930-0BEB-45A7-A1E8-343AD2E49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E2F99-32A7-464B-9649-68F9AA738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70C9-8D7B-47D7-A311-D9DF6B5A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BA07-CDC8-4FE5-96AA-A89919CA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41FA-FFE7-4E85-A680-131828F0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00BA-B094-45A6-9721-165C8734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5B2F-ECC7-4510-86AB-1D3BF9D5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E4BA-3B85-459B-A145-0369F878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F619-C3C3-4FA6-A876-63F45D3D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A101-C98F-49D1-B14B-59978CC4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7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877ED-B6B7-435F-B263-DC9653A4C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F4D6-7F32-4F88-A06D-B005B11EC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15B3-2DCA-40B9-9C4B-7EC973D8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A15E-0954-4B3A-81B3-6CDD861C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1F38-30C9-4258-A6A9-51E2FD9C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1B65-151D-47A4-B055-5A49B990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EA99-7A7F-4EAD-9071-35FF49B0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6EB2-20FA-4E05-ACCF-EE48409B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F4AE-5498-480C-835E-0CFECA2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9477-1AEB-4589-98CF-08CF1939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7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B6CE-CA3F-40E5-9E7E-F36C9F9C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F2E2B-101D-4D52-A762-A3BDF84B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4973-C389-427C-9029-EB98790A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80264-24D3-47CB-B936-39ABF21B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FE3D-37FC-4200-8F55-B73F93C3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5D65-C7BE-4011-9404-18A35499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1790-ED23-4A5C-B710-F595ED90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E45F7-9483-4614-BD59-C176639C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66EF5-AC1D-421F-A044-6B05E0DB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9A96B-778D-43E8-9697-4C83E498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A8C6-E548-4276-B3A8-590D0D78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61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579E-7770-42FC-BA7D-36CEBA53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C573-92B7-4808-B2E9-DEB7EB73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C4CC3-42C8-4CB9-8BE4-4963A6787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C0922-A99D-40EF-A1D4-1D093F6F8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801A2-8DF5-4E34-A301-A667562D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BB09A-2897-4A21-AFB9-C43ED25B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19C1C-41A4-4870-9F26-090E896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4159B-2391-4CDE-9EDB-93366839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4375-8C5D-47D6-9F34-893169C3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C6D09-ACF2-4E78-A25A-7ECDC430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4B8CB-F788-4F78-9E78-1CAF8829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36F3-5433-43E1-8AA0-7BDFD2B7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20F98-A847-4D11-956B-D10F7225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0BEE9-332C-49A0-951E-CB1C43F3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94180-E6AA-4EF6-AC68-B1278842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BD9E-14B9-4A66-9C57-8F9BDD59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EE20-A49D-4403-9AB5-A7681B8E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E6701-27A9-4E99-A0FF-45D349C62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9C03-5603-4890-85C8-FAB01E06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6A406-7792-4807-A8EF-5315CE82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0BD6-F543-4348-B8A7-9D8910FB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2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4B04-5C35-4594-A28C-59C069A5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C21D4-0B7D-460F-B830-E3891371C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11B22-C54A-4E45-8591-6E9D3BEB6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6403-36ED-4DF2-8F4F-B7F1B036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C75C4-5710-4C65-891A-4E8AED2E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EDF1-7F8F-4BAE-802F-69EBBEB8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1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2F399-EC18-4EBF-A618-7435C077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FD6E-B223-4696-8E72-F02E71F7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44CF-EF3B-43C3-A57B-37A7FE67E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6609-E736-4142-B5B8-1B7B79D56551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D1C0-4EA3-4646-AEEB-A5328BC98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63DF-4541-4B0C-8F3D-B156F1F8D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63F7-58CA-4DEF-86F2-CDA071C2F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17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68BA-FE6C-4926-87BA-E9D988DE1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4400B-C7D5-45CE-9750-6D55270C1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6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11F3-700B-4869-84DC-5D96E8A0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3F61-FC93-492C-A73C-9CB12EED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5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Multithreading</vt:lpstr>
      <vt:lpstr>Multithreading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Vipul Srivastava</dc:creator>
  <cp:lastModifiedBy>Vipul Srivastava</cp:lastModifiedBy>
  <cp:revision>1</cp:revision>
  <dcterms:created xsi:type="dcterms:W3CDTF">2021-10-12T08:33:50Z</dcterms:created>
  <dcterms:modified xsi:type="dcterms:W3CDTF">2021-10-12T08:33:50Z</dcterms:modified>
</cp:coreProperties>
</file>