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12D9A-1355-49A9-9908-0FA077957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ADC2D1-7B39-487E-9A32-1AA7EF3A2F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57225E-F8A0-4647-9027-81ED701E0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5DEF7-C096-4ED5-B99D-ECD3CEE2382B}" type="datetimeFigureOut">
              <a:rPr lang="en-IN" smtClean="0"/>
              <a:t>14-10-2021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DDC6A-424C-49FD-84F4-35DCC3D9F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971280-37BA-4BB1-ABAD-4FE70E964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2FD12-F5F8-4675-8C13-76296EBED9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163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18A5D-70F9-4A17-8791-3CCD5D90C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6FA1ED-F0EA-401B-B886-2AA8F8FE18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FB248-715F-453D-81C2-4E2CD0E29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5DEF7-C096-4ED5-B99D-ECD3CEE2382B}" type="datetimeFigureOut">
              <a:rPr lang="en-IN" smtClean="0"/>
              <a:t>14-10-2021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9E766-097F-4D32-876E-14660DC2B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103D9F-3E50-4972-8B21-DB194EA21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2FD12-F5F8-4675-8C13-76296EBED9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4574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341998-9F81-4D92-9016-C8E709B691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54FE49-0278-4C2B-A804-3F071D090F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3E64F6-B9C8-4D28-8B4E-B29019C23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5DEF7-C096-4ED5-B99D-ECD3CEE2382B}" type="datetimeFigureOut">
              <a:rPr lang="en-IN" smtClean="0"/>
              <a:t>14-10-2021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E1DF50-10BB-4ACD-886D-29DE88DF0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5691F-80F5-4C8D-849B-E97FCBE5D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2FD12-F5F8-4675-8C13-76296EBED9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7975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3CEF4-FC95-471B-B7FE-1DAAF186C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9862E-DF12-4CC9-8F40-D75AFB9B1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3259D-3353-49B2-B2AD-895F53FD4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5DEF7-C096-4ED5-B99D-ECD3CEE2382B}" type="datetimeFigureOut">
              <a:rPr lang="en-IN" smtClean="0"/>
              <a:t>14-10-2021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BB468-4596-42FB-AA61-D94E8605E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613D78-AF6E-4D79-A988-5A55F0403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2FD12-F5F8-4675-8C13-76296EBED9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5795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7E223-7644-4585-A650-B49E2F75B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933319-2388-4183-B7B0-8C1C4253BD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1D1BD1-2522-4B9F-BB2B-FD7F929AE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5DEF7-C096-4ED5-B99D-ECD3CEE2382B}" type="datetimeFigureOut">
              <a:rPr lang="en-IN" smtClean="0"/>
              <a:t>14-10-2021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9DC47-04B1-4B8D-BE1F-31F2B594B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627991-8CA7-443B-903C-340A74D99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2FD12-F5F8-4675-8C13-76296EBED9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1349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81E12-16F1-4D63-BA22-7424A3F4F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4A3E0-0655-41FE-A4A8-53C40FAE47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90780D-6813-4240-8161-302023B689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0D7AB3-DB06-4B15-BEB2-4126310D9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5DEF7-C096-4ED5-B99D-ECD3CEE2382B}" type="datetimeFigureOut">
              <a:rPr lang="en-IN" smtClean="0"/>
              <a:t>14-10-2021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B2C3C9-F4F6-4784-971D-220A73564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30AC85-E701-4966-BD3F-0C9F92FC9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2FD12-F5F8-4675-8C13-76296EBED9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4825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A4D1F-B5C7-4811-9E81-72C55A721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1A9408-5CC8-4AFA-9953-FF11FAC64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3FC3CF-30CC-4C62-8E26-6C06473FAB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CFBCEE-3BBE-449F-8350-9A17CCC1B6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E8EB5C-5125-4D87-A9DE-14182164FF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2A5EB0-8BDD-4145-A8FA-51010446B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5DEF7-C096-4ED5-B99D-ECD3CEE2382B}" type="datetimeFigureOut">
              <a:rPr lang="en-IN" smtClean="0"/>
              <a:t>14-10-2021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A0DEC7-85EF-4588-9F88-809782B13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88B86E-D2F3-4C18-B556-1F0FD4F3A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2FD12-F5F8-4675-8C13-76296EBED9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8622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353E5-C467-44ED-9857-786542A8F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D0A26A-74B7-4A44-BD64-0BF140D3E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5DEF7-C096-4ED5-B99D-ECD3CEE2382B}" type="datetimeFigureOut">
              <a:rPr lang="en-IN" smtClean="0"/>
              <a:t>14-10-2021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F45156-DEB0-425C-8530-2DD11432B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C25742-69A3-4062-9239-7E2EA1173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2FD12-F5F8-4675-8C13-76296EBED9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4172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2FE194-F20F-4856-B710-296F1ECD8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5DEF7-C096-4ED5-B99D-ECD3CEE2382B}" type="datetimeFigureOut">
              <a:rPr lang="en-IN" smtClean="0"/>
              <a:t>14-10-2021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133D6F-F40D-4679-BEB6-F92DD750C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077C55-591E-406E-99C8-A4C498017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2FD12-F5F8-4675-8C13-76296EBED9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9491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A369A-90D9-4432-AC83-7EB991453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B0DCB-B3AD-490B-8B0D-D5CE3A9FB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AB3841-AC6C-4527-9A79-957F8EB200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CD04B7-FF82-4FE3-81C9-BE1CA1B4F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5DEF7-C096-4ED5-B99D-ECD3CEE2382B}" type="datetimeFigureOut">
              <a:rPr lang="en-IN" smtClean="0"/>
              <a:t>14-10-2021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98943B-129E-4F9C-A934-B0A564E4F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1E182-029F-4C60-B40C-4BF03C40A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2FD12-F5F8-4675-8C13-76296EBED9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850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96717-80DF-45EA-9BAB-E6100078D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D718CC-8DAE-43A6-85CD-DEB85857A7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86995E-A496-4A3E-BB44-75C09A7C78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5BFEEE-0A30-42E1-BE46-8B870EBF5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5DEF7-C096-4ED5-B99D-ECD3CEE2382B}" type="datetimeFigureOut">
              <a:rPr lang="en-IN" smtClean="0"/>
              <a:t>14-10-2021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22CE3-FE9B-4C2C-8465-DE28CB380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603F9E-CC76-4C2A-AFD2-39C47C6DA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2FD12-F5F8-4675-8C13-76296EBED9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3492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E57EDE-5AF8-4572-A6F5-E680B2B85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051F13-C399-4B6F-9EA7-171A16031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AEA8B-0D3C-4154-9019-2E926CBD11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5DEF7-C096-4ED5-B99D-ECD3CEE2382B}" type="datetimeFigureOut">
              <a:rPr lang="en-IN" smtClean="0"/>
              <a:t>14-10-2021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A9C872-8C7A-41AE-A4FC-E803EA27D5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0010D-6F58-4A1C-BA36-66A656A975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E2FD12-F5F8-4675-8C13-76296EBED9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2896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B95B0-EB61-40AD-9322-6A001D5F0E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Spring Boot 1.0x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5C0F19-E93C-42FE-8ADF-3C6C4641BA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815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0B822-D66D-4EF3-8E9F-7AD289005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Restful web services	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A48D5-8248-48EE-93F2-FB7F5A834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/>
            <a:r>
              <a:rPr lang="en-US" b="1" dirty="0">
                <a:solidFill>
                  <a:srgbClr val="404040"/>
                </a:solidFill>
                <a:latin typeface="Roboto Slab"/>
              </a:rPr>
              <a:t>R</a:t>
            </a:r>
            <a:r>
              <a:rPr lang="en-IN" b="1" dirty="0" err="1">
                <a:solidFill>
                  <a:srgbClr val="404040"/>
                </a:solidFill>
                <a:latin typeface="Roboto Slab"/>
              </a:rPr>
              <a:t>est</a:t>
            </a:r>
            <a:r>
              <a:rPr lang="en-IN" b="1" dirty="0">
                <a:solidFill>
                  <a:srgbClr val="404040"/>
                </a:solidFill>
                <a:latin typeface="Roboto Slab"/>
              </a:rPr>
              <a:t> Controller</a:t>
            </a:r>
          </a:p>
          <a:p>
            <a:pPr algn="l"/>
            <a:r>
              <a:rPr lang="en-IN" b="1" i="0" dirty="0">
                <a:solidFill>
                  <a:srgbClr val="404040"/>
                </a:solidFill>
                <a:effectLst/>
                <a:latin typeface="Roboto Slab"/>
              </a:rPr>
              <a:t>Request Mapping</a:t>
            </a:r>
          </a:p>
          <a:p>
            <a:pPr algn="l"/>
            <a:r>
              <a:rPr lang="en-IN" b="1" dirty="0">
                <a:solidFill>
                  <a:srgbClr val="404040"/>
                </a:solidFill>
                <a:latin typeface="Roboto Slab"/>
              </a:rPr>
              <a:t>Request Body</a:t>
            </a:r>
          </a:p>
          <a:p>
            <a:pPr algn="l"/>
            <a:r>
              <a:rPr lang="en-IN" b="1" i="0" dirty="0">
                <a:solidFill>
                  <a:srgbClr val="404040"/>
                </a:solidFill>
                <a:effectLst/>
                <a:latin typeface="Roboto Slab"/>
              </a:rPr>
              <a:t>Path </a:t>
            </a:r>
            <a:r>
              <a:rPr lang="en-IN" b="1" i="0" dirty="0" err="1">
                <a:solidFill>
                  <a:srgbClr val="404040"/>
                </a:solidFill>
                <a:effectLst/>
                <a:latin typeface="Roboto Slab"/>
              </a:rPr>
              <a:t>Varaib</a:t>
            </a:r>
            <a:r>
              <a:rPr lang="en-IN" b="1" dirty="0" err="1">
                <a:solidFill>
                  <a:srgbClr val="404040"/>
                </a:solidFill>
                <a:latin typeface="Roboto Slab"/>
              </a:rPr>
              <a:t>le</a:t>
            </a:r>
            <a:endParaRPr lang="en-IN" b="1" dirty="0">
              <a:solidFill>
                <a:srgbClr val="404040"/>
              </a:solidFill>
              <a:latin typeface="Roboto Slab"/>
            </a:endParaRPr>
          </a:p>
          <a:p>
            <a:pPr algn="l"/>
            <a:r>
              <a:rPr lang="en-IN" b="1" i="0" dirty="0">
                <a:solidFill>
                  <a:srgbClr val="404040"/>
                </a:solidFill>
                <a:effectLst/>
                <a:latin typeface="Roboto Slab"/>
              </a:rPr>
              <a:t>Request parameter</a:t>
            </a:r>
          </a:p>
          <a:p>
            <a:pPr algn="l"/>
            <a:r>
              <a:rPr lang="en-IN" b="1" dirty="0">
                <a:solidFill>
                  <a:srgbClr val="404040"/>
                </a:solidFill>
                <a:latin typeface="Roboto Slab"/>
              </a:rPr>
              <a:t>Get API</a:t>
            </a:r>
          </a:p>
          <a:p>
            <a:pPr algn="l"/>
            <a:r>
              <a:rPr lang="en-IN" b="1" i="0" dirty="0">
                <a:solidFill>
                  <a:srgbClr val="404040"/>
                </a:solidFill>
                <a:effectLst/>
                <a:latin typeface="Roboto Slab"/>
              </a:rPr>
              <a:t>POST API</a:t>
            </a:r>
          </a:p>
          <a:p>
            <a:pPr algn="l"/>
            <a:r>
              <a:rPr lang="en-IN" b="1" dirty="0">
                <a:solidFill>
                  <a:srgbClr val="404040"/>
                </a:solidFill>
                <a:latin typeface="Roboto Slab"/>
              </a:rPr>
              <a:t>PUT API</a:t>
            </a:r>
          </a:p>
          <a:p>
            <a:pPr algn="l"/>
            <a:r>
              <a:rPr lang="en-IN" b="1" i="0" dirty="0">
                <a:solidFill>
                  <a:srgbClr val="404040"/>
                </a:solidFill>
                <a:effectLst/>
                <a:latin typeface="Roboto Slab"/>
              </a:rPr>
              <a:t>DELETE API</a:t>
            </a:r>
            <a:br>
              <a:rPr lang="en-IN" b="1" i="0" dirty="0">
                <a:solidFill>
                  <a:srgbClr val="404040"/>
                </a:solidFill>
                <a:effectLst/>
                <a:latin typeface="Roboto Slab"/>
              </a:rPr>
            </a:br>
            <a:r>
              <a:rPr lang="en-IN" b="1" i="0" dirty="0">
                <a:solidFill>
                  <a:srgbClr val="404040"/>
                </a:solidFill>
                <a:effectLst/>
                <a:latin typeface="Roboto Slab"/>
              </a:rPr>
              <a:t>Rest Template</a:t>
            </a:r>
          </a:p>
          <a:p>
            <a:pPr algn="l"/>
            <a:r>
              <a:rPr lang="en-IN" b="1" dirty="0">
                <a:solidFill>
                  <a:srgbClr val="404040"/>
                </a:solidFill>
                <a:latin typeface="Roboto Slab"/>
              </a:rPr>
              <a:t>Service Components</a:t>
            </a:r>
            <a:endParaRPr lang="en-IN" b="1" i="0" dirty="0">
              <a:solidFill>
                <a:srgbClr val="404040"/>
              </a:solidFill>
              <a:effectLst/>
              <a:latin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1345331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46BF3-5843-4D21-ABBF-7F132CE53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b="1" i="0" dirty="0">
                <a:solidFill>
                  <a:srgbClr val="404040"/>
                </a:solidFill>
                <a:effectLst/>
                <a:latin typeface="Roboto Slab"/>
              </a:rPr>
            </a:br>
            <a:br>
              <a:rPr lang="en-IN" b="1" i="0" dirty="0">
                <a:solidFill>
                  <a:srgbClr val="404040"/>
                </a:solidFill>
                <a:effectLst/>
                <a:latin typeface="Roboto Slab"/>
              </a:rPr>
            </a:br>
            <a:r>
              <a:rPr lang="en-IN" b="1" i="0" dirty="0">
                <a:solidFill>
                  <a:srgbClr val="404040"/>
                </a:solidFill>
                <a:effectLst/>
                <a:latin typeface="Roboto Slab"/>
              </a:rPr>
              <a:t>Rest Controller</a:t>
            </a:r>
            <a:br>
              <a:rPr lang="en-IN" b="1" i="0" dirty="0">
                <a:solidFill>
                  <a:srgbClr val="404040"/>
                </a:solidFill>
                <a:effectLst/>
                <a:latin typeface="Roboto Slab"/>
              </a:rPr>
            </a:br>
            <a:br>
              <a:rPr lang="en-IN" dirty="0"/>
            </a:br>
            <a:endParaRPr lang="en-IN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5094693-EA40-42D9-A2E2-174A9CDF5EC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436251"/>
            <a:ext cx="11069569" cy="31300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Lato" panose="020B0604020202020204" pitchFamily="34" charset="0"/>
              </a:rPr>
              <a:t>The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E74C3C"/>
                </a:solidFill>
                <a:effectLst/>
                <a:latin typeface="SFMono-Regular"/>
              </a:rPr>
              <a:t>@RestController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Lato" panose="020B0604020202020204" pitchFamily="34" charset="0"/>
              </a:rPr>
              <a:t> annotation is used to define the RESTful web services.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>
              <a:solidFill>
                <a:srgbClr val="404040"/>
              </a:solidFill>
              <a:latin typeface="Lato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Lato" panose="020B0604020202020204" pitchFamily="34" charset="0"/>
              </a:rPr>
              <a:t>@RestController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404040"/>
                </a:solidFill>
                <a:latin typeface="Lato" panose="020B0604020202020204" pitchFamily="34" charset="0"/>
              </a:rPr>
              <a:t>public class </a:t>
            </a:r>
            <a:r>
              <a:rPr lang="en-US" altLang="en-US" sz="2400" dirty="0" err="1">
                <a:solidFill>
                  <a:srgbClr val="404040"/>
                </a:solidFill>
                <a:latin typeface="Lato" panose="020B0604020202020204" pitchFamily="34" charset="0"/>
              </a:rPr>
              <a:t>productServiceController</a:t>
            </a:r>
            <a:r>
              <a:rPr lang="en-US" altLang="en-US" sz="2400" dirty="0">
                <a:solidFill>
                  <a:srgbClr val="404040"/>
                </a:solidFill>
                <a:latin typeface="Lato" panose="020B0604020202020204" pitchFamily="34" charset="0"/>
              </a:rPr>
              <a:t>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Lato" panose="020B0604020202020204" pitchFamily="34" charset="0"/>
              </a:rPr>
              <a:t>}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algn="l"/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Lato" panose="020B0604020202020204" pitchFamily="34" charset="0"/>
              </a:rPr>
              <a:t>Google :</a:t>
            </a:r>
          </a:p>
          <a:p>
            <a:pPr algn="l"/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Lato" panose="020B0604020202020204" pitchFamily="34" charset="0"/>
              </a:rPr>
            </a:br>
            <a:r>
              <a:rPr lang="en-IN" sz="1600" b="0" i="0" dirty="0" err="1">
                <a:solidFill>
                  <a:srgbClr val="292929"/>
                </a:solidFill>
                <a:effectLst/>
                <a:latin typeface="charter"/>
              </a:rPr>
              <a:t>RestController</a:t>
            </a:r>
            <a:r>
              <a:rPr lang="en-IN" sz="1600" b="0" i="0" dirty="0">
                <a:solidFill>
                  <a:srgbClr val="292929"/>
                </a:solidFill>
                <a:effectLst/>
                <a:latin typeface="charter"/>
              </a:rPr>
              <a:t> is a Spring annotation that is used to build REST API in a declarative way. </a:t>
            </a:r>
            <a:r>
              <a:rPr lang="en-IN" sz="1600" b="0" i="0" dirty="0" err="1">
                <a:solidFill>
                  <a:srgbClr val="292929"/>
                </a:solidFill>
                <a:effectLst/>
                <a:latin typeface="charter"/>
              </a:rPr>
              <a:t>RestController</a:t>
            </a:r>
            <a:r>
              <a:rPr lang="en-IN" sz="1600" b="0" i="0" dirty="0">
                <a:solidFill>
                  <a:srgbClr val="292929"/>
                </a:solidFill>
                <a:effectLst/>
                <a:latin typeface="charter"/>
              </a:rPr>
              <a:t> annotation is </a:t>
            </a:r>
          </a:p>
          <a:p>
            <a:pPr algn="l"/>
            <a:r>
              <a:rPr lang="en-IN" sz="1600" b="0" i="0" dirty="0">
                <a:solidFill>
                  <a:srgbClr val="292929"/>
                </a:solidFill>
                <a:effectLst/>
                <a:latin typeface="charter"/>
              </a:rPr>
              <a:t>applied to a class to mark it as a request handler, and Spring will do the building and provide the RESTful web service at runtime.</a:t>
            </a:r>
          </a:p>
          <a:p>
            <a:br>
              <a:rPr lang="en-IN" sz="1200" dirty="0"/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4956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84230-C730-4924-A11F-86BE320DE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 Mapping	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E0F1D-3728-4A65-AE59-73AA1213E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IN" dirty="0"/>
              <a:t>The @RequestMapping annotation is used to define the Request URI to access the REST end point</a:t>
            </a:r>
          </a:p>
          <a:p>
            <a:endParaRPr lang="en-IN" dirty="0"/>
          </a:p>
          <a:p>
            <a:r>
              <a:rPr lang="en-IN" dirty="0"/>
              <a:t>@RequestMapping (value = “/products”)</a:t>
            </a:r>
          </a:p>
          <a:p>
            <a:r>
              <a:rPr lang="en-IN" dirty="0"/>
              <a:t>public </a:t>
            </a:r>
            <a:r>
              <a:rPr lang="en-IN" dirty="0" err="1"/>
              <a:t>ResponseEntity</a:t>
            </a:r>
            <a:r>
              <a:rPr lang="en-IN" dirty="0"/>
              <a:t>&lt;Object&gt; </a:t>
            </a:r>
            <a:r>
              <a:rPr lang="en-IN" dirty="0" err="1"/>
              <a:t>getProducts</a:t>
            </a:r>
            <a:r>
              <a:rPr lang="en-IN" dirty="0"/>
              <a:t> () {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Google</a:t>
            </a:r>
          </a:p>
          <a:p>
            <a:r>
              <a:rPr lang="en-IN" b="0" i="0" dirty="0">
                <a:solidFill>
                  <a:srgbClr val="000000"/>
                </a:solidFill>
                <a:effectLst/>
                <a:latin typeface="Raleway" panose="020B0604020202020204" pitchFamily="2" charset="0"/>
              </a:rPr>
              <a:t>The annotation is used to map web requests to Spring Controller methods.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6346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7F2A3-421D-487E-ACDD-7F135CC12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 Body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86FC9-D884-4CD8-924D-019DC215F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IN" dirty="0"/>
              <a:t>The @RequestBody is used to define the request body content type</a:t>
            </a:r>
          </a:p>
          <a:p>
            <a:endParaRPr lang="en-IN" dirty="0"/>
          </a:p>
          <a:p>
            <a:r>
              <a:rPr lang="en-IN" dirty="0"/>
              <a:t>Public </a:t>
            </a:r>
            <a:r>
              <a:rPr lang="en-IN" dirty="0" err="1"/>
              <a:t>ResponseEntity</a:t>
            </a:r>
            <a:r>
              <a:rPr lang="en-IN" dirty="0"/>
              <a:t> &lt;Object&gt; </a:t>
            </a:r>
            <a:r>
              <a:rPr lang="en-IN" dirty="0" err="1"/>
              <a:t>createProduct</a:t>
            </a:r>
            <a:r>
              <a:rPr lang="en-IN" dirty="0"/>
              <a:t> (@RequestBody Product product) {</a:t>
            </a:r>
          </a:p>
          <a:p>
            <a:r>
              <a:rPr lang="en-IN" dirty="0"/>
              <a:t>}</a:t>
            </a:r>
          </a:p>
          <a:p>
            <a:endParaRPr lang="en-IN" dirty="0"/>
          </a:p>
          <a:p>
            <a:r>
              <a:rPr lang="en-IN" dirty="0"/>
              <a:t>Google</a:t>
            </a:r>
          </a:p>
          <a:p>
            <a:r>
              <a:rPr lang="en-I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By using @RequestBody annotation you will get your values mapped with the model you created in your system for handling any specific call.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7148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1FEAB-E9F9-483D-9E61-AA83D8BA1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Variable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C7254-CA58-4317-872C-4C242C769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IN" dirty="0"/>
              <a:t>The @PathVariable annotation is used to define the custom or dynamic request URI</a:t>
            </a:r>
          </a:p>
          <a:p>
            <a:endParaRPr lang="en-IN" dirty="0"/>
          </a:p>
          <a:p>
            <a:r>
              <a:rPr lang="en-IN" dirty="0"/>
              <a:t>public </a:t>
            </a:r>
            <a:r>
              <a:rPr lang="en-IN" dirty="0" err="1"/>
              <a:t>ResponseEntity</a:t>
            </a:r>
            <a:r>
              <a:rPr lang="en-IN" dirty="0"/>
              <a:t> &lt;Object&gt; </a:t>
            </a:r>
            <a:r>
              <a:rPr lang="en-IN" dirty="0" err="1"/>
              <a:t>updateProduct</a:t>
            </a:r>
            <a:r>
              <a:rPr lang="en-IN" dirty="0"/>
              <a:t> (@PathVariable (“id” String id) {</a:t>
            </a:r>
          </a:p>
          <a:p>
            <a:r>
              <a:rPr lang="en-IN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1476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E91BC-C4FA-4F60-9FC6-2072445D4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 Parameter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0BC86-2AFB-4BA7-9A1E-44B511D76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IN" dirty="0"/>
              <a:t>The @RequestParam annotation is used to define the read the request parameters from the Request URL.</a:t>
            </a:r>
          </a:p>
          <a:p>
            <a:endParaRPr lang="en-IN" dirty="0"/>
          </a:p>
          <a:p>
            <a:r>
              <a:rPr lang="en-IN" dirty="0"/>
              <a:t>public </a:t>
            </a:r>
            <a:r>
              <a:rPr lang="en-IN" dirty="0" err="1"/>
              <a:t>ResponseEntity</a:t>
            </a:r>
            <a:r>
              <a:rPr lang="en-IN" dirty="0"/>
              <a:t> &lt;Object&gt; </a:t>
            </a:r>
            <a:r>
              <a:rPr lang="en-IN" dirty="0" err="1"/>
              <a:t>getProduct</a:t>
            </a:r>
            <a:r>
              <a:rPr lang="en-IN" dirty="0"/>
              <a:t> (@RequestParam (value = “name”, required = false, </a:t>
            </a:r>
            <a:r>
              <a:rPr lang="en-IN" dirty="0" err="1"/>
              <a:t>defaultValue</a:t>
            </a:r>
            <a:r>
              <a:rPr lang="en-IN" dirty="0"/>
              <a:t> = “honey”) String name {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64264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D9F15-7E03-4CD4-9C2E-635E9D5B4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8D10F-4C46-4C7D-901C-45E015E33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3440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292</Words>
  <Application>Microsoft Office PowerPoint</Application>
  <PresentationFormat>Widescreen</PresentationFormat>
  <Paragraphs>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Arial</vt:lpstr>
      <vt:lpstr>Arial</vt:lpstr>
      <vt:lpstr>Calibri</vt:lpstr>
      <vt:lpstr>Calibri Light</vt:lpstr>
      <vt:lpstr>charter</vt:lpstr>
      <vt:lpstr>Lato</vt:lpstr>
      <vt:lpstr>Raleway</vt:lpstr>
      <vt:lpstr>Roboto Slab</vt:lpstr>
      <vt:lpstr>SFMono-Regular</vt:lpstr>
      <vt:lpstr>Office Theme</vt:lpstr>
      <vt:lpstr>Spring Boot 1.0x</vt:lpstr>
      <vt:lpstr>Building Restful web services </vt:lpstr>
      <vt:lpstr>  Rest Controller  </vt:lpstr>
      <vt:lpstr>Request Mapping </vt:lpstr>
      <vt:lpstr>Request Body</vt:lpstr>
      <vt:lpstr>Path Variable</vt:lpstr>
      <vt:lpstr>Request Parameter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Boot</dc:title>
  <dc:creator>Vipul Srivastava</dc:creator>
  <cp:lastModifiedBy>Vipul Srivastava</cp:lastModifiedBy>
  <cp:revision>5</cp:revision>
  <dcterms:created xsi:type="dcterms:W3CDTF">2021-10-14T05:33:51Z</dcterms:created>
  <dcterms:modified xsi:type="dcterms:W3CDTF">2021-10-14T08:23:37Z</dcterms:modified>
</cp:coreProperties>
</file>