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1925-0178-4306-AB01-4C4037300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C7786-7660-4256-B7D1-9C96F8D6F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2E5C1-DAC4-45FF-B753-F1BCD66F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B6D-58A0-4535-B01A-5629AB9CB7E6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35FC4-E05D-4641-B43B-CA44F857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874F0-CF22-4EE6-AFEB-97F92F56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EABF-2B98-4B5F-B075-795AB5268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06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C322-8AC5-4F3A-8883-76472B5B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0FDC9-66F3-4E26-9A48-B50A7466E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37781-CB87-40A6-BAB3-C6CF386A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B6D-58A0-4535-B01A-5629AB9CB7E6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C6CA1-E21E-4CA7-BE4C-30E6BE0C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F1AEA-C76E-4427-93F5-584D0CC8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EABF-2B98-4B5F-B075-795AB5268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17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4E606-86A4-4B4A-9B95-D9A9E03DD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327B5-47B8-435D-A5FB-AB1C77468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043D-93E4-4F44-922F-97F1B7DA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B6D-58A0-4535-B01A-5629AB9CB7E6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B367-4F9F-4B90-8D34-C02B1549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82242-3BD8-418B-8D09-CD57D3A6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EABF-2B98-4B5F-B075-795AB5268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29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7A28-B3E3-44A8-92D1-ABD747FC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A62C2-0185-4637-974D-0905E2D97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3A1A9-6532-4B10-A2D1-8E2C791F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B6D-58A0-4535-B01A-5629AB9CB7E6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F941E-7551-4FA1-803B-B9438F9E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CFA50-F6CA-4796-A86B-704AC105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EABF-2B98-4B5F-B075-795AB5268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02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A9C2-4D12-476B-B3E5-469A8C17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9A86A-EDF1-44A9-B747-BCE1BA5F4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8EFB0-69F9-46F4-8DCD-E9B04CF8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B6D-58A0-4535-B01A-5629AB9CB7E6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37503-20A9-41C9-AC56-BA6F3591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49D45-BDF1-4B22-AAD8-BD96CE17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EABF-2B98-4B5F-B075-795AB5268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17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0AA9-95B6-45E2-A75B-486101F6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E232D-1737-4CE3-A048-2F6381A89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FA198-2F3F-4D83-99F7-3D783D72F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07BD0-88B4-4F94-A8BF-B42D9E34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B6D-58A0-4535-B01A-5629AB9CB7E6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E0A79-7D20-42F5-8EB3-5694035A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36056-10E4-4B3A-A8FC-A3E22C7F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EABF-2B98-4B5F-B075-795AB5268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49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2E8B-CA7C-4144-8A9E-59174A6E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3C0B9-8C93-46C0-8144-5BC1BEBF9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7F16E-119B-4E39-BF4E-6F1BA9F63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DB2B9-85EB-4CFF-8FB1-4200D3F58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85E53-2605-4E4F-AC64-26C184AA8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ED1B9-BA4F-4221-A726-177E2BEE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B6D-58A0-4535-B01A-5629AB9CB7E6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66BA7-53A7-46C9-B852-83DD9AA8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DF060-185D-4E72-BBB5-B23C4649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EABF-2B98-4B5F-B075-795AB5268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78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0CAD-DE9F-4A44-94EF-4F6AEF07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5443A-F82D-476F-9130-648C5CF7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B6D-58A0-4535-B01A-5629AB9CB7E6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D5F0F-F90B-4E51-AD6C-E113526B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E873F-40CA-44BD-802A-10035A33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EABF-2B98-4B5F-B075-795AB5268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14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AEC412-16DF-41FB-88F8-C38B92C2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B6D-58A0-4535-B01A-5629AB9CB7E6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F1693-4B32-4FF6-8921-3C131598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E8164-C8B6-4B13-91CB-D5805267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EABF-2B98-4B5F-B075-795AB5268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29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6764-ED7A-46EF-A4EA-FF370864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E1441-897A-4316-8382-89B00387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4CE0B-8538-4C52-A078-54687AA05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BB9D9-99F8-45B1-880B-AF1F95AD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B6D-58A0-4535-B01A-5629AB9CB7E6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0845F-219E-4D3A-8DB9-17959B9F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31F49-0C1C-4567-873C-FFE84191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EABF-2B98-4B5F-B075-795AB5268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74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E1D8-3227-4067-8770-57A59F906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94C9F-A405-4B7E-9CD9-D9AECDA1F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40689-A2DF-4FF3-92BA-1F3C3F6BD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DFA36-8072-435C-BD35-6F92C5A1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B6D-58A0-4535-B01A-5629AB9CB7E6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5D340-7A7A-40E1-805C-09343CF3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89A5C-45BB-4167-BC4A-BD1DAFB3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EABF-2B98-4B5F-B075-795AB5268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83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0BE0E-B05F-496B-AC60-4F0243F3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236A8-4298-4DB4-BFDE-70DC4F36B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B8533-6430-4169-BE45-68104A239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3B6D-58A0-4535-B01A-5629AB9CB7E6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6DDED-D5FC-4969-ABCA-5A7548D0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E7E21-CAF3-4DAE-BACF-D78886200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6EABF-2B98-4B5F-B075-795AB5268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B437-CA82-43B4-9DDC-966AB1D1C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43F20-A12D-47C3-A299-3F95C7A255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05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B5F6E4-858C-429B-A91D-E0BAC959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BB20B4-2CD8-45CA-A92B-7A9035F0B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375B0"/>
                </a:solidFill>
                <a:effectLst/>
                <a:latin typeface="Cambria" panose="02040503050406030204" pitchFamily="18" charset="0"/>
              </a:rPr>
              <a:t>Q: What is Spring Security?</a:t>
            </a:r>
            <a:br>
              <a:rPr lang="en-IN" b="0" i="0" dirty="0">
                <a:solidFill>
                  <a:srgbClr val="1375B0"/>
                </a:solidFill>
                <a:effectLst/>
                <a:latin typeface="Cambria" panose="02040503050406030204" pitchFamily="18" charset="0"/>
              </a:rPr>
            </a:br>
            <a:endParaRPr lang="en-IN" b="0" i="0" dirty="0">
              <a:solidFill>
                <a:srgbClr val="1375B0"/>
              </a:solidFill>
              <a:effectLst/>
              <a:latin typeface="Cambria" panose="02040503050406030204" pitchFamily="18" charset="0"/>
            </a:endParaRPr>
          </a:p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54887D-D027-49B7-8934-C95FD17803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396CC1-F0A3-42B3-BD05-839F8B59E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153975-704E-4770-A750-9EADE5D25B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60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Spring Security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</dc:title>
  <dc:creator>Vipul Srivastava</dc:creator>
  <cp:lastModifiedBy>Vipul Srivastava</cp:lastModifiedBy>
  <cp:revision>1</cp:revision>
  <dcterms:created xsi:type="dcterms:W3CDTF">2021-11-18T05:22:19Z</dcterms:created>
  <dcterms:modified xsi:type="dcterms:W3CDTF">2021-11-19T09:31:47Z</dcterms:modified>
</cp:coreProperties>
</file>