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DCA4-8A7A-4A9F-BBE3-6A2978656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F3F1-AA4B-47C8-9041-6B5AF78675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14" y="1372766"/>
            <a:ext cx="3292145" cy="1082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69527" y="2335762"/>
            <a:ext cx="2894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智能制造研究中心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BlYTAwNjc4ZWY1ZWUxNGNjMjY3NTI0ZGM1NzlkN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ChenZT</dc:creator>
  <cp:lastModifiedBy>mz_D</cp:lastModifiedBy>
  <cp:revision>5</cp:revision>
  <dcterms:created xsi:type="dcterms:W3CDTF">2023-10-07T06:14:00Z</dcterms:created>
  <dcterms:modified xsi:type="dcterms:W3CDTF">2023-10-07T06:51:11Z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A0B4C4B9375F47B3823B111176DFB97F_12</vt:lpwstr>
  </property>
  <property fmtid="{D5CDD505-2E9C-101B-9397-08002B2CF9AE}" pid="3" name="KSOProductBuildVer">
    <vt:lpwstr>2052-12.1.0.15374</vt:lpwstr>
  </property>
</Properties>
</file>