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11272AD-9B21-496B-857B-38E1E57FDB1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AEDFF01-14F8-431E-8434-E69A171FFEB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E5386AA-D063-4A7A-8D7D-3F633854BA3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94B7FEB-61F8-48BA-927B-A171737F451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33C1EDB-3F5B-4176-9B68-D69FD233658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6793DBA-49DF-448D-9B8F-178E0FFE77F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D6C919F-65CC-4F41-99F6-342BCE8E525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D451B56-A6EF-4E72-804F-A645ED8B526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7FB8609-94F7-48C5-9C4B-5C47B606922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DE056DA-AB23-4490-83C8-7A4B62B215A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F714B9D-983D-47E2-97AF-4BA4FD8DC2B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E710489-82A7-48B4-B999-67A019DA15A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E5EC3B4-F23B-4B13-AADB-C8A285F7798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5A3C8BD-3D60-43F8-9EAE-D03C89E1EB2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D2B2842-3004-4C46-B44F-4A8F079D788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A7CD832-EE17-48E6-9F88-64D001D8394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C4CEB29-A641-49ED-A832-2EFA69C5E74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C056F91-048E-4322-BE75-524C7FE52EB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A5CB93F-DE87-4412-8992-932475C9B7E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9C42153-A8E3-416E-8868-27BA0EBAB80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3CA2C11-0516-4314-B488-0591EF35FA5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F7A10CF-E22D-4991-B06E-6460FDA2935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BBE8731-CD82-42E7-991D-1D34ECC90CF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982F613-8E21-4513-8762-9107E61FF94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28311DF-FAAB-4E17-AF94-05001E979E7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outline text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Outline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h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Outline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702CFE8-6900-46F1-8DE2-5C0C786992F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Digitale Bonuskarten für die Sportfabrik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Pilotprojekt Indoor Cycling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Nächste Schritte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Management-Feedback einholen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Pilotgruppe definieren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Schulung Rezeptionsteam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Launch Indoor Cycling Pilot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Ausgangssituation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Papierkarten („11 für 10“) für Mitglieder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Teure Produktion (glänzende Pappkarten)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Kontrolle über Stempel/Kreuze an der Rezeption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Hoher Verwaltungsaufwand, fehleranfällig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Vision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Digitale Bonuskarten mit QR-/Wallet-Funktion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Einfacher Kauf und Verwaltung an der Rezeption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Pilotstart: Indoor Cycling Bonuskarten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Schrittweise Ausweitung auf weitere Angebote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Vorteile für Mitglieder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Karte immer digital dabei (Wallet oder Ausdruck)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Transparenz: E-Mail nach jedem Besuch mit Restguthaben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Kein Kartenverlust, kein Papierstempel mehr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Vorteile für die Sportfabrik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Kosteneinsparung bei Druckmaterial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Exakte Buchhaltung (digitale IDs, Exportfunktion)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Besuchsprotokoll (Dispute / Rückbuchungen möglich)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Kundenbindung durch moderne Lösung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Ablauf für Mitglieder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Bonuskarte an der Rezeption kaufen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Digitale Karte sofort erhalten (Wallet + Ausdruck möglich)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Beim Check-in Karte + Mitgliedsausweis vorzeigen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Rezeption scannt &amp; bestätigt → E-Mail mit Restguthaben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Ablauf für Rezeption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Karte verkaufen &amp; im System aktivieren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Mitglied zeigt beim Besuch Karte vor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Rezeption scannt, prüft Restguthaben, bestätigt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Fehlerkorrektur durch Supervisor (Rollback-Funktion)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Technische Eckpunkte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Desktop-App an der Rezeption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Zentrale Datenbank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Rollenbasiertes System (Mitarbeiter/Admin)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Export für Buchhaltung (CSV/Excel)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DSGVO-konform (anonymisierte Besuchslogs)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Pilotphase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Start: Indoor Cycling (meistgenutztes Angebot)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Limitierte Testgruppe für Feedback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Rollout auf alle Indoor-Cycling-Mitglieder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Später Erweiterung auf Gym, Badminton, Squash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2025-09-19T09:16:37Z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