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C526-1E63-0040-A9FF-E46D9A99E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4CA94-3DB4-AA45-A715-6B348C4EE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0846-F62C-994B-AFB2-74AD9B3E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D6F4-03D9-1948-9E0A-3E3F899A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5F24-5420-304D-9FB4-B61BC08D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6E16-AD6E-1F47-BECD-D0929B66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7E9D2-020B-EA43-A8B5-4B80DD673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436F-8FFD-1243-A40C-4D2AF244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E8C3-981D-BB42-BADE-8A5DABB4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AF22-2305-6742-A18C-BF8E9823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946B5-B3D9-D84E-9514-836841828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6723-8D03-C84C-95B7-E8D32E74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6C4F-E2D5-C443-8588-ABE66F0F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E2A4-8DB8-9741-A7AC-6068CFF8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38D54-F7D3-AD49-AC92-CCB710FF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615A-50FF-BC4F-9D57-77737AF4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F04B-1F3C-A844-9B5D-5F09BD10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F2E3E-D90A-1840-8FB9-B7F1E309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2AA1-D941-4A4F-BFB9-4613524E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3FF0-963F-6B48-993A-76E7EFEE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D4CF-A922-3741-A1CA-FB5B4802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B061-F6F7-074B-BE63-887A9A3C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F7AD-C407-D54C-828B-BFC286AE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8E76-0716-FF41-89DB-C6BF36C6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5A10-B046-A646-9D57-0F043392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442F-87A0-9742-AEA6-248CAC6E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AE7E-869F-674E-963E-8DE7637DD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15638-0C28-8A47-B292-15726A17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1CB11-3FC5-6C4B-B5B3-7E2BE47F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10A3D-2317-2744-836F-BD0C5558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9036-3983-BE48-B850-88C2AE77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9553-D002-7E46-90ED-D3A42776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4DC89-038B-3845-B3BD-6B47B8FC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DE130-1F2C-594F-AE62-C559B9AF7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EB786-90C3-1A4E-BDD4-C622CDAC9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A0E43-6EC7-F744-99A4-A2DD4EDC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19819-91E1-D940-9FBD-940137CD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6868A-F02B-6942-AE6F-5F8BDE43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5F292-F95C-0F4B-8F94-DDAD5C6B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0874-4C4D-C547-B3D1-8A7B90EA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9D3CE-D876-7242-ADA9-5618185E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38FAD-8D68-6B4E-A622-1C50C30C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0E98E-1C82-5D45-B4F0-5EFFDD6D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42C4F-32F5-B94A-8860-DD6281D2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B943C-16C2-0245-8C17-CAB00A06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3F24-F7DE-2E44-9592-8F48C065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0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2811-BBAF-3C4E-B73A-B831C486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D222-274F-9141-910A-E8816EF5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A5381-FEC5-EF40-B175-20F8DD1D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9128-A9EE-774F-8582-53E59ECF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B67DF-8101-E441-A795-CCADFD1A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E6EC8-8E29-9B4F-B7D4-6AC195EB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6660-26D0-9A45-AEEB-5B7CAEE3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D934E-A745-2244-B9BD-86F5FF9E6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15B9-F4C5-1A48-BA5C-4FB502CF6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5DCC3-3875-D948-BE28-ECCA21C5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1375C-3F80-0444-A343-9E9950FA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3755B-595B-B74D-B54D-81CD25A2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7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7B9D6-360D-3F44-BA51-30452552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925D-DF0B-3245-8156-411B9652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5A929-6115-BB43-93D4-A90DE133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356F-A7BE-944C-80EF-6E5326472078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4552-DB0D-6440-AD93-E29EEDC73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5FA9-AFB2-024B-AACA-79E3D5AC9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3F0F-9078-1644-9140-CB6762FB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917E-2DD5-8440-A005-12DDA3600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of Napkin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F5E06-3DEC-A243-8621-DBBAA1BE4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Catrina &amp; Kraig’s Quiz App</a:t>
            </a:r>
          </a:p>
        </p:txBody>
      </p:sp>
    </p:spTree>
    <p:extLst>
      <p:ext uri="{BB962C8B-B14F-4D97-AF65-F5344CB8AC3E}">
        <p14:creationId xmlns:p14="http://schemas.microsoft.com/office/powerpoint/2010/main" val="30562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7E2FA-0AED-1441-BA3E-F4A06D64C4F4}"/>
              </a:ext>
            </a:extLst>
          </p:cNvPr>
          <p:cNvSpPr txBox="1"/>
          <p:nvPr/>
        </p:nvSpPr>
        <p:spPr>
          <a:xfrm>
            <a:off x="3951497" y="881885"/>
            <a:ext cx="42889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STATE QUIZ APP</a:t>
            </a:r>
          </a:p>
          <a:p>
            <a:pPr algn="ctr"/>
            <a:r>
              <a:rPr lang="en-US" sz="2400" dirty="0"/>
              <a:t>Do you know your state capitals?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E0FB4-E8B3-0A41-95FD-81FE7F0FCC8A}"/>
              </a:ext>
            </a:extLst>
          </p:cNvPr>
          <p:cNvSpPr/>
          <p:nvPr/>
        </p:nvSpPr>
        <p:spPr>
          <a:xfrm>
            <a:off x="5050217" y="2806264"/>
            <a:ext cx="2091559" cy="756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to Begin!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1A500-D089-3F41-BE27-F97E4C454883}"/>
              </a:ext>
            </a:extLst>
          </p:cNvPr>
          <p:cNvSpPr txBox="1"/>
          <p:nvPr/>
        </p:nvSpPr>
        <p:spPr>
          <a:xfrm>
            <a:off x="5327642" y="2105684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find out! 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3C722D59-1A06-0F47-99DB-736B092CEB39}"/>
              </a:ext>
            </a:extLst>
          </p:cNvPr>
          <p:cNvSpPr/>
          <p:nvPr/>
        </p:nvSpPr>
        <p:spPr>
          <a:xfrm>
            <a:off x="3021717" y="26277"/>
            <a:ext cx="6148551" cy="631671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56E51-8CFB-354E-BC27-A9018877DAA2}"/>
              </a:ext>
            </a:extLst>
          </p:cNvPr>
          <p:cNvSpPr txBox="1"/>
          <p:nvPr/>
        </p:nvSpPr>
        <p:spPr>
          <a:xfrm>
            <a:off x="4666594" y="4410169"/>
            <a:ext cx="322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[Insert Pic of United States Map]</a:t>
            </a:r>
          </a:p>
        </p:txBody>
      </p:sp>
    </p:spTree>
    <p:extLst>
      <p:ext uri="{BB962C8B-B14F-4D97-AF65-F5344CB8AC3E}">
        <p14:creationId xmlns:p14="http://schemas.microsoft.com/office/powerpoint/2010/main" val="112020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4EF2-3813-8348-8387-0F85F5A1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8688-0E79-AD49-879F-0A2EA2DE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35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capital of Florida? </a:t>
            </a:r>
          </a:p>
          <a:p>
            <a:pPr lvl="1"/>
            <a:r>
              <a:rPr lang="en-US" dirty="0"/>
              <a:t>Orlando</a:t>
            </a:r>
          </a:p>
          <a:p>
            <a:pPr lvl="1"/>
            <a:r>
              <a:rPr lang="en-US" dirty="0"/>
              <a:t>Miami</a:t>
            </a:r>
          </a:p>
          <a:p>
            <a:pPr lvl="1"/>
            <a:r>
              <a:rPr lang="en-US" dirty="0"/>
              <a:t>Tallahassee </a:t>
            </a:r>
          </a:p>
          <a:p>
            <a:pPr lvl="1"/>
            <a:r>
              <a:rPr lang="en-US" dirty="0"/>
              <a:t>Fort Lauderdale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5FDD9-2B6D-6740-850D-AC56962D67D0}"/>
              </a:ext>
            </a:extLst>
          </p:cNvPr>
          <p:cNvSpPr txBox="1"/>
          <p:nvPr/>
        </p:nvSpPr>
        <p:spPr>
          <a:xfrm>
            <a:off x="1313793" y="4687614"/>
            <a:ext cx="3321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Answer/Incorrect Answer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E8C5E-90E4-6744-A33B-7AD54821286C}"/>
              </a:ext>
            </a:extLst>
          </p:cNvPr>
          <p:cNvSpPr txBox="1"/>
          <p:nvPr/>
        </p:nvSpPr>
        <p:spPr>
          <a:xfrm>
            <a:off x="7725103" y="1825625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[Picture of State Flag]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55B24-44B9-E84C-ABAE-82522F0F2C52}"/>
              </a:ext>
            </a:extLst>
          </p:cNvPr>
          <p:cNvSpPr txBox="1"/>
          <p:nvPr/>
        </p:nvSpPr>
        <p:spPr>
          <a:xfrm>
            <a:off x="10384221" y="180459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out of 5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D3104-2B79-8F42-A93C-D36483260176}"/>
              </a:ext>
            </a:extLst>
          </p:cNvPr>
          <p:cNvSpPr txBox="1"/>
          <p:nvPr/>
        </p:nvSpPr>
        <p:spPr>
          <a:xfrm>
            <a:off x="7977351" y="6308209"/>
            <a:ext cx="34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Notes: Will be boxed in styling</a:t>
            </a:r>
          </a:p>
        </p:txBody>
      </p:sp>
    </p:spTree>
    <p:extLst>
      <p:ext uri="{BB962C8B-B14F-4D97-AF65-F5344CB8AC3E}">
        <p14:creationId xmlns:p14="http://schemas.microsoft.com/office/powerpoint/2010/main" val="211363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8B00-BEF4-7444-8C5F-6683B44C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E0B0-D10F-344E-BD25-2F2A94CD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capital of California?</a:t>
            </a:r>
          </a:p>
          <a:p>
            <a:pPr lvl="1"/>
            <a:r>
              <a:rPr lang="en-US" dirty="0"/>
              <a:t>Los Angeles</a:t>
            </a:r>
          </a:p>
          <a:p>
            <a:pPr lvl="1"/>
            <a:r>
              <a:rPr lang="en-US" dirty="0"/>
              <a:t>San Diego</a:t>
            </a:r>
          </a:p>
          <a:p>
            <a:pPr lvl="1"/>
            <a:r>
              <a:rPr lang="en-US" dirty="0"/>
              <a:t>San Francisco</a:t>
            </a:r>
          </a:p>
          <a:p>
            <a:pPr lvl="1"/>
            <a:r>
              <a:rPr lang="en-US" dirty="0"/>
              <a:t>Sacramento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E4B4A-C8B7-4D41-85E9-1C104D217ADC}"/>
              </a:ext>
            </a:extLst>
          </p:cNvPr>
          <p:cNvSpPr txBox="1"/>
          <p:nvPr/>
        </p:nvSpPr>
        <p:spPr>
          <a:xfrm>
            <a:off x="7725103" y="1825625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[Picture of State Flag]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9BD09-3BF2-7D48-A9B8-FE2B8B4B8AC0}"/>
              </a:ext>
            </a:extLst>
          </p:cNvPr>
          <p:cNvSpPr txBox="1"/>
          <p:nvPr/>
        </p:nvSpPr>
        <p:spPr>
          <a:xfrm>
            <a:off x="1313793" y="4687614"/>
            <a:ext cx="3321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Answer/Incorrect Answer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8E8FA-76FF-C449-A704-7AEED501790E}"/>
              </a:ext>
            </a:extLst>
          </p:cNvPr>
          <p:cNvSpPr txBox="1"/>
          <p:nvPr/>
        </p:nvSpPr>
        <p:spPr>
          <a:xfrm>
            <a:off x="10384221" y="180459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out of 5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8A954-2421-E245-96D5-0F7DBDEDD757}"/>
              </a:ext>
            </a:extLst>
          </p:cNvPr>
          <p:cNvSpPr txBox="1"/>
          <p:nvPr/>
        </p:nvSpPr>
        <p:spPr>
          <a:xfrm>
            <a:off x="7977351" y="6308209"/>
            <a:ext cx="34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Notes: Will be boxed in styling</a:t>
            </a:r>
          </a:p>
        </p:txBody>
      </p:sp>
    </p:spTree>
    <p:extLst>
      <p:ext uri="{BB962C8B-B14F-4D97-AF65-F5344CB8AC3E}">
        <p14:creationId xmlns:p14="http://schemas.microsoft.com/office/powerpoint/2010/main" val="59679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6E6B-BFF1-3449-AA20-EDC59CEA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3543-DE8F-9045-AC31-9E445E2D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capital of Texas?</a:t>
            </a:r>
          </a:p>
          <a:p>
            <a:pPr lvl="1"/>
            <a:r>
              <a:rPr lang="en-US" dirty="0"/>
              <a:t>Austin</a:t>
            </a:r>
          </a:p>
          <a:p>
            <a:pPr lvl="1"/>
            <a:r>
              <a:rPr lang="en-US" dirty="0"/>
              <a:t>Dallas</a:t>
            </a:r>
          </a:p>
          <a:p>
            <a:pPr lvl="1"/>
            <a:r>
              <a:rPr lang="en-US" dirty="0"/>
              <a:t>Houston</a:t>
            </a:r>
          </a:p>
          <a:p>
            <a:pPr lvl="1"/>
            <a:r>
              <a:rPr lang="en-US" dirty="0"/>
              <a:t>San Antonio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77950-48B2-7742-8714-A63149A58261}"/>
              </a:ext>
            </a:extLst>
          </p:cNvPr>
          <p:cNvSpPr txBox="1"/>
          <p:nvPr/>
        </p:nvSpPr>
        <p:spPr>
          <a:xfrm>
            <a:off x="7725103" y="1825625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[Picture of State Flag]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88116-D9F7-9047-A7DF-3A7CB94FD44D}"/>
              </a:ext>
            </a:extLst>
          </p:cNvPr>
          <p:cNvSpPr txBox="1"/>
          <p:nvPr/>
        </p:nvSpPr>
        <p:spPr>
          <a:xfrm>
            <a:off x="1313793" y="4687614"/>
            <a:ext cx="3321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Answer/Incorrect Answer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E7865-E553-7543-B468-E59559E086CC}"/>
              </a:ext>
            </a:extLst>
          </p:cNvPr>
          <p:cNvSpPr txBox="1"/>
          <p:nvPr/>
        </p:nvSpPr>
        <p:spPr>
          <a:xfrm>
            <a:off x="10384221" y="180459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out of 5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5615-9B78-D143-8CF4-A3F154F8F707}"/>
              </a:ext>
            </a:extLst>
          </p:cNvPr>
          <p:cNvSpPr txBox="1"/>
          <p:nvPr/>
        </p:nvSpPr>
        <p:spPr>
          <a:xfrm>
            <a:off x="7977351" y="6308209"/>
            <a:ext cx="34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Notes: Will be boxed in styling</a:t>
            </a:r>
          </a:p>
        </p:txBody>
      </p:sp>
    </p:spTree>
    <p:extLst>
      <p:ext uri="{BB962C8B-B14F-4D97-AF65-F5344CB8AC3E}">
        <p14:creationId xmlns:p14="http://schemas.microsoft.com/office/powerpoint/2010/main" val="417692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E3DB-A7B4-5D47-A562-E28F4599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F190-A6A0-AC47-86CB-A199C33C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capital of Massachusetts? </a:t>
            </a:r>
          </a:p>
          <a:p>
            <a:pPr lvl="1"/>
            <a:r>
              <a:rPr lang="en-US" dirty="0"/>
              <a:t>Salem</a:t>
            </a:r>
          </a:p>
          <a:p>
            <a:pPr lvl="1"/>
            <a:r>
              <a:rPr lang="en-US" dirty="0"/>
              <a:t>Boston</a:t>
            </a:r>
          </a:p>
          <a:p>
            <a:pPr lvl="1"/>
            <a:r>
              <a:rPr lang="en-US" dirty="0"/>
              <a:t>Cambridge</a:t>
            </a:r>
          </a:p>
          <a:p>
            <a:pPr lvl="1"/>
            <a:r>
              <a:rPr lang="en-US" dirty="0"/>
              <a:t>Plymouth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C998A-555A-B242-9E90-949F25555097}"/>
              </a:ext>
            </a:extLst>
          </p:cNvPr>
          <p:cNvSpPr txBox="1"/>
          <p:nvPr/>
        </p:nvSpPr>
        <p:spPr>
          <a:xfrm>
            <a:off x="7725103" y="1825625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[Picture of State Flag]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2E1FE-9144-2241-9E5C-F0171147E849}"/>
              </a:ext>
            </a:extLst>
          </p:cNvPr>
          <p:cNvSpPr txBox="1"/>
          <p:nvPr/>
        </p:nvSpPr>
        <p:spPr>
          <a:xfrm>
            <a:off x="1313793" y="4687614"/>
            <a:ext cx="3321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Answer/Incorrect Answer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83E45-8953-A241-AB34-A2309B144EC8}"/>
              </a:ext>
            </a:extLst>
          </p:cNvPr>
          <p:cNvSpPr txBox="1"/>
          <p:nvPr/>
        </p:nvSpPr>
        <p:spPr>
          <a:xfrm>
            <a:off x="10384221" y="180459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out of 5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C8B7E-7C72-7E47-B0C5-56C4B7685DE7}"/>
              </a:ext>
            </a:extLst>
          </p:cNvPr>
          <p:cNvSpPr txBox="1"/>
          <p:nvPr/>
        </p:nvSpPr>
        <p:spPr>
          <a:xfrm>
            <a:off x="7977351" y="6308209"/>
            <a:ext cx="34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Notes: Will be boxed in styling</a:t>
            </a:r>
          </a:p>
        </p:txBody>
      </p:sp>
    </p:spTree>
    <p:extLst>
      <p:ext uri="{BB962C8B-B14F-4D97-AF65-F5344CB8AC3E}">
        <p14:creationId xmlns:p14="http://schemas.microsoft.com/office/powerpoint/2010/main" val="41214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6A92-DF00-CE46-A6C4-80D20470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CED1-5333-DB4A-BEC9-EFDE3A65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capital of New York?</a:t>
            </a:r>
          </a:p>
          <a:p>
            <a:pPr lvl="1"/>
            <a:r>
              <a:rPr lang="en-US" dirty="0"/>
              <a:t>New York</a:t>
            </a:r>
          </a:p>
          <a:p>
            <a:pPr lvl="1"/>
            <a:r>
              <a:rPr lang="en-US" dirty="0"/>
              <a:t>Albany</a:t>
            </a:r>
          </a:p>
          <a:p>
            <a:pPr lvl="1"/>
            <a:r>
              <a:rPr lang="en-US" dirty="0"/>
              <a:t>Buffalo</a:t>
            </a:r>
          </a:p>
          <a:p>
            <a:pPr lvl="1"/>
            <a:r>
              <a:rPr lang="en-US" dirty="0"/>
              <a:t>Syracuse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55F3E-3D29-6F46-9D46-39542C95D19F}"/>
              </a:ext>
            </a:extLst>
          </p:cNvPr>
          <p:cNvSpPr txBox="1"/>
          <p:nvPr/>
        </p:nvSpPr>
        <p:spPr>
          <a:xfrm>
            <a:off x="7725103" y="1825625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[Picture of State Flag]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EC127-EFD8-3D4F-9FEF-288181A7A3FC}"/>
              </a:ext>
            </a:extLst>
          </p:cNvPr>
          <p:cNvSpPr txBox="1"/>
          <p:nvPr/>
        </p:nvSpPr>
        <p:spPr>
          <a:xfrm>
            <a:off x="1313793" y="4687614"/>
            <a:ext cx="3321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Answer/Incorrect Answer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51354-E38D-224E-B8F8-3F38C607B001}"/>
              </a:ext>
            </a:extLst>
          </p:cNvPr>
          <p:cNvSpPr txBox="1"/>
          <p:nvPr/>
        </p:nvSpPr>
        <p:spPr>
          <a:xfrm>
            <a:off x="10384221" y="180459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out of 5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1042E-7B75-E24D-A061-37D1C9548D4D}"/>
              </a:ext>
            </a:extLst>
          </p:cNvPr>
          <p:cNvSpPr txBox="1"/>
          <p:nvPr/>
        </p:nvSpPr>
        <p:spPr>
          <a:xfrm>
            <a:off x="7977351" y="6308209"/>
            <a:ext cx="34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 Notes: Will be boxed in styling</a:t>
            </a:r>
          </a:p>
        </p:txBody>
      </p:sp>
    </p:spTree>
    <p:extLst>
      <p:ext uri="{BB962C8B-B14F-4D97-AF65-F5344CB8AC3E}">
        <p14:creationId xmlns:p14="http://schemas.microsoft.com/office/powerpoint/2010/main" val="93130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014C-39C2-0046-BE90-65AB63B4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14F6-56F3-6446-95F4-060F5802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	You got x out of 5 right!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3D0CF-AB4D-0243-A522-06BDF22E4258}"/>
              </a:ext>
            </a:extLst>
          </p:cNvPr>
          <p:cNvSpPr/>
          <p:nvPr/>
        </p:nvSpPr>
        <p:spPr>
          <a:xfrm>
            <a:off x="5139558" y="3166241"/>
            <a:ext cx="2133600" cy="52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Try Again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7488D42-D73B-5244-AEB6-1A5B954776E1}"/>
              </a:ext>
            </a:extLst>
          </p:cNvPr>
          <p:cNvSpPr/>
          <p:nvPr/>
        </p:nvSpPr>
        <p:spPr>
          <a:xfrm>
            <a:off x="2953406" y="0"/>
            <a:ext cx="6505904" cy="66845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255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Back of Napkin Concept</vt:lpstr>
      <vt:lpstr>PowerPoint Presentation</vt:lpstr>
      <vt:lpstr>Question 1:</vt:lpstr>
      <vt:lpstr>Question 2:</vt:lpstr>
      <vt:lpstr>Question 3:</vt:lpstr>
      <vt:lpstr>Question 4:</vt:lpstr>
      <vt:lpstr>Question 5:</vt:lpstr>
      <vt:lpstr>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2019-12-05T19:33:41Z</dcterms:created>
  <dcterms:modified xsi:type="dcterms:W3CDTF">2019-12-05T20:00:52Z</dcterms:modified>
</cp:coreProperties>
</file>