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23" r:id="rId2"/>
    <p:sldId id="390" r:id="rId3"/>
    <p:sldId id="328" r:id="rId4"/>
    <p:sldId id="313" r:id="rId5"/>
    <p:sldId id="415" r:id="rId6"/>
    <p:sldId id="414" r:id="rId7"/>
    <p:sldId id="302" r:id="rId8"/>
    <p:sldId id="398" r:id="rId9"/>
    <p:sldId id="319" r:id="rId10"/>
    <p:sldId id="416" r:id="rId11"/>
    <p:sldId id="412" r:id="rId12"/>
    <p:sldId id="413" r:id="rId13"/>
    <p:sldId id="417" r:id="rId14"/>
    <p:sldId id="394" r:id="rId15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Open Sans" panose="020B0604020202020204" charset="0"/>
      <p:regular r:id="rId22"/>
      <p:bold r:id="rId23"/>
      <p:italic r:id="rId24"/>
      <p:boldItalic r:id="rId25"/>
    </p:embeddedFont>
    <p:embeddedFont>
      <p:font typeface="Open Sans Light" panose="020B0604020202020204" charset="0"/>
      <p:regular r:id="rId26"/>
      <p:italic r:id="rId27"/>
    </p:embeddedFont>
    <p:embeddedFont>
      <p:font typeface="Open Sans Semibold" panose="020B0604020202020204" charset="0"/>
      <p:bold r:id="rId28"/>
      <p:boldItalic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356" autoAdjust="0"/>
  </p:normalViewPr>
  <p:slideViewPr>
    <p:cSldViewPr>
      <p:cViewPr varScale="1">
        <p:scale>
          <a:sx n="98" d="100"/>
          <a:sy n="98" d="100"/>
        </p:scale>
        <p:origin x="10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howGuides="1">
      <p:cViewPr varScale="1">
        <p:scale>
          <a:sx n="55" d="100"/>
          <a:sy n="55" d="100"/>
        </p:scale>
        <p:origin x="1914" y="78"/>
      </p:cViewPr>
      <p:guideLst/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9D09B4-2FC7-4B2B-9D62-C484FCE1CEE3}" type="datetimeFigureOut">
              <a:rPr lang="en-US" smtClean="0"/>
              <a:t>4/12/2019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16091-EF01-49D8-9AB3-BB86AA9215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954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A2900-1DAD-41F0-8682-3C114E80CCDD}" type="datetimeFigureOut">
              <a:rPr lang="en-US" smtClean="0"/>
              <a:t>4/12/2019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BAA94-F28E-4987-9E31-43D175BF65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078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BAA94-F28E-4987-9E31-43D175BF65C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856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Freeform 42"/>
          <p:cNvSpPr>
            <a:spLocks noChangeAspect="1"/>
          </p:cNvSpPr>
          <p:nvPr userDrawn="1"/>
        </p:nvSpPr>
        <p:spPr bwMode="auto">
          <a:xfrm>
            <a:off x="975416" y="1781437"/>
            <a:ext cx="4206240" cy="4116416"/>
          </a:xfrm>
          <a:custGeom>
            <a:avLst/>
            <a:gdLst>
              <a:gd name="T0" fmla="*/ 263 w 334"/>
              <a:gd name="T1" fmla="*/ 305 h 327"/>
              <a:gd name="T2" fmla="*/ 167 w 334"/>
              <a:gd name="T3" fmla="*/ 298 h 327"/>
              <a:gd name="T4" fmla="*/ 71 w 334"/>
              <a:gd name="T5" fmla="*/ 305 h 327"/>
              <a:gd name="T6" fmla="*/ 47 w 334"/>
              <a:gd name="T7" fmla="*/ 208 h 327"/>
              <a:gd name="T8" fmla="*/ 11 w 334"/>
              <a:gd name="T9" fmla="*/ 117 h 327"/>
              <a:gd name="T10" fmla="*/ 94 w 334"/>
              <a:gd name="T11" fmla="*/ 64 h 327"/>
              <a:gd name="T12" fmla="*/ 167 w 334"/>
              <a:gd name="T13" fmla="*/ 1 h 327"/>
              <a:gd name="T14" fmla="*/ 242 w 334"/>
              <a:gd name="T15" fmla="*/ 64 h 327"/>
              <a:gd name="T16" fmla="*/ 323 w 334"/>
              <a:gd name="T17" fmla="*/ 117 h 327"/>
              <a:gd name="T18" fmla="*/ 287 w 334"/>
              <a:gd name="T19" fmla="*/ 208 h 327"/>
              <a:gd name="T20" fmla="*/ 263 w 334"/>
              <a:gd name="T21" fmla="*/ 305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4" h="327">
                <a:moveTo>
                  <a:pt x="263" y="305"/>
                </a:moveTo>
                <a:cubicBezTo>
                  <a:pt x="233" y="327"/>
                  <a:pt x="193" y="323"/>
                  <a:pt x="167" y="298"/>
                </a:cubicBezTo>
                <a:cubicBezTo>
                  <a:pt x="141" y="323"/>
                  <a:pt x="101" y="327"/>
                  <a:pt x="71" y="305"/>
                </a:cubicBezTo>
                <a:cubicBezTo>
                  <a:pt x="41" y="282"/>
                  <a:pt x="31" y="241"/>
                  <a:pt x="47" y="208"/>
                </a:cubicBezTo>
                <a:cubicBezTo>
                  <a:pt x="16" y="191"/>
                  <a:pt x="0" y="153"/>
                  <a:pt x="11" y="117"/>
                </a:cubicBezTo>
                <a:cubicBezTo>
                  <a:pt x="23" y="80"/>
                  <a:pt x="58" y="59"/>
                  <a:pt x="94" y="64"/>
                </a:cubicBezTo>
                <a:cubicBezTo>
                  <a:pt x="100" y="28"/>
                  <a:pt x="130" y="1"/>
                  <a:pt x="167" y="1"/>
                </a:cubicBezTo>
                <a:cubicBezTo>
                  <a:pt x="204" y="0"/>
                  <a:pt x="235" y="28"/>
                  <a:pt x="242" y="64"/>
                </a:cubicBezTo>
                <a:cubicBezTo>
                  <a:pt x="277" y="59"/>
                  <a:pt x="312" y="81"/>
                  <a:pt x="323" y="117"/>
                </a:cubicBezTo>
                <a:cubicBezTo>
                  <a:pt x="334" y="153"/>
                  <a:pt x="318" y="191"/>
                  <a:pt x="287" y="208"/>
                </a:cubicBezTo>
                <a:cubicBezTo>
                  <a:pt x="303" y="241"/>
                  <a:pt x="294" y="282"/>
                  <a:pt x="263" y="305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Picture Placeholder 17"/>
          <p:cNvSpPr>
            <a:spLocks noGrp="1" noChangeAspect="1"/>
          </p:cNvSpPr>
          <p:nvPr>
            <p:ph type="pic" sz="quarter" idx="10"/>
          </p:nvPr>
        </p:nvSpPr>
        <p:spPr>
          <a:xfrm>
            <a:off x="1384714" y="2221424"/>
            <a:ext cx="3383280" cy="3383280"/>
          </a:xfrm>
          <a:custGeom>
            <a:avLst/>
            <a:gdLst>
              <a:gd name="connsiteX0" fmla="*/ 1097280 w 2194560"/>
              <a:gd name="connsiteY0" fmla="*/ 0 h 2194560"/>
              <a:gd name="connsiteX1" fmla="*/ 2194560 w 2194560"/>
              <a:gd name="connsiteY1" fmla="*/ 1097280 h 2194560"/>
              <a:gd name="connsiteX2" fmla="*/ 1097280 w 2194560"/>
              <a:gd name="connsiteY2" fmla="*/ 2194560 h 2194560"/>
              <a:gd name="connsiteX3" fmla="*/ 0 w 2194560"/>
              <a:gd name="connsiteY3" fmla="*/ 1097280 h 2194560"/>
              <a:gd name="connsiteX4" fmla="*/ 1097280 w 2194560"/>
              <a:gd name="connsiteY4" fmla="*/ 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4560" h="2194560">
                <a:moveTo>
                  <a:pt x="1097280" y="0"/>
                </a:moveTo>
                <a:cubicBezTo>
                  <a:pt x="1703291" y="0"/>
                  <a:pt x="2194560" y="491269"/>
                  <a:pt x="2194560" y="1097280"/>
                </a:cubicBezTo>
                <a:cubicBezTo>
                  <a:pt x="2194560" y="1703291"/>
                  <a:pt x="1703291" y="2194560"/>
                  <a:pt x="1097280" y="2194560"/>
                </a:cubicBezTo>
                <a:cubicBezTo>
                  <a:pt x="491269" y="2194560"/>
                  <a:pt x="0" y="1703291"/>
                  <a:pt x="0" y="1097280"/>
                </a:cubicBezTo>
                <a:cubicBezTo>
                  <a:pt x="0" y="491269"/>
                  <a:pt x="491269" y="0"/>
                  <a:pt x="109728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2101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lication 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677141" y="2243301"/>
            <a:ext cx="1614036" cy="2376702"/>
          </a:xfr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txBody>
          <a:bodyPr anchor="ctr" anchorCtr="0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5290401" y="2240293"/>
            <a:ext cx="1614036" cy="2376702"/>
          </a:xfr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txBody>
          <a:bodyPr anchor="ctr" anchorCtr="0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8903661" y="2237285"/>
            <a:ext cx="1614036" cy="2376702"/>
          </a:xfr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txBody>
          <a:bodyPr anchor="ctr" anchorCtr="0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635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Opin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4"/>
          <p:cNvSpPr>
            <a:spLocks noGrp="1" noChangeAspect="1"/>
          </p:cNvSpPr>
          <p:nvPr>
            <p:ph type="pic" sz="quarter" idx="11"/>
          </p:nvPr>
        </p:nvSpPr>
        <p:spPr>
          <a:xfrm>
            <a:off x="4603936" y="4624958"/>
            <a:ext cx="1097280" cy="1097280"/>
          </a:xfrm>
          <a:custGeom>
            <a:avLst/>
            <a:gdLst>
              <a:gd name="connsiteX0" fmla="*/ 1097280 w 2194560"/>
              <a:gd name="connsiteY0" fmla="*/ 0 h 2194560"/>
              <a:gd name="connsiteX1" fmla="*/ 2194560 w 2194560"/>
              <a:gd name="connsiteY1" fmla="*/ 1097280 h 2194560"/>
              <a:gd name="connsiteX2" fmla="*/ 1097280 w 2194560"/>
              <a:gd name="connsiteY2" fmla="*/ 2194560 h 2194560"/>
              <a:gd name="connsiteX3" fmla="*/ 0 w 2194560"/>
              <a:gd name="connsiteY3" fmla="*/ 1097280 h 2194560"/>
              <a:gd name="connsiteX4" fmla="*/ 1097280 w 2194560"/>
              <a:gd name="connsiteY4" fmla="*/ 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4560" h="2194560">
                <a:moveTo>
                  <a:pt x="1097280" y="0"/>
                </a:moveTo>
                <a:cubicBezTo>
                  <a:pt x="1703291" y="0"/>
                  <a:pt x="2194560" y="491269"/>
                  <a:pt x="2194560" y="1097280"/>
                </a:cubicBezTo>
                <a:cubicBezTo>
                  <a:pt x="2194560" y="1703291"/>
                  <a:pt x="1703291" y="2194560"/>
                  <a:pt x="1097280" y="2194560"/>
                </a:cubicBezTo>
                <a:cubicBezTo>
                  <a:pt x="491269" y="2194560"/>
                  <a:pt x="0" y="1703291"/>
                  <a:pt x="0" y="1097280"/>
                </a:cubicBezTo>
                <a:cubicBezTo>
                  <a:pt x="0" y="491269"/>
                  <a:pt x="491269" y="0"/>
                  <a:pt x="1097280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14"/>
          <p:cNvSpPr>
            <a:spLocks noGrp="1" noChangeAspect="1"/>
          </p:cNvSpPr>
          <p:nvPr>
            <p:ph type="pic" sz="quarter" idx="12"/>
          </p:nvPr>
        </p:nvSpPr>
        <p:spPr>
          <a:xfrm>
            <a:off x="8194492" y="4624958"/>
            <a:ext cx="1097280" cy="1097280"/>
          </a:xfrm>
          <a:custGeom>
            <a:avLst/>
            <a:gdLst>
              <a:gd name="connsiteX0" fmla="*/ 1097280 w 2194560"/>
              <a:gd name="connsiteY0" fmla="*/ 0 h 2194560"/>
              <a:gd name="connsiteX1" fmla="*/ 2194560 w 2194560"/>
              <a:gd name="connsiteY1" fmla="*/ 1097280 h 2194560"/>
              <a:gd name="connsiteX2" fmla="*/ 1097280 w 2194560"/>
              <a:gd name="connsiteY2" fmla="*/ 2194560 h 2194560"/>
              <a:gd name="connsiteX3" fmla="*/ 0 w 2194560"/>
              <a:gd name="connsiteY3" fmla="*/ 1097280 h 2194560"/>
              <a:gd name="connsiteX4" fmla="*/ 1097280 w 2194560"/>
              <a:gd name="connsiteY4" fmla="*/ 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4560" h="2194560">
                <a:moveTo>
                  <a:pt x="1097280" y="0"/>
                </a:moveTo>
                <a:cubicBezTo>
                  <a:pt x="1703291" y="0"/>
                  <a:pt x="2194560" y="491269"/>
                  <a:pt x="2194560" y="1097280"/>
                </a:cubicBezTo>
                <a:cubicBezTo>
                  <a:pt x="2194560" y="1703291"/>
                  <a:pt x="1703291" y="2194560"/>
                  <a:pt x="1097280" y="2194560"/>
                </a:cubicBezTo>
                <a:cubicBezTo>
                  <a:pt x="491269" y="2194560"/>
                  <a:pt x="0" y="1703291"/>
                  <a:pt x="0" y="1097280"/>
                </a:cubicBezTo>
                <a:cubicBezTo>
                  <a:pt x="0" y="491269"/>
                  <a:pt x="491269" y="0"/>
                  <a:pt x="1097280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14"/>
          <p:cNvSpPr>
            <a:spLocks noGrp="1" noChangeAspect="1"/>
          </p:cNvSpPr>
          <p:nvPr>
            <p:ph type="pic" sz="quarter" idx="10"/>
          </p:nvPr>
        </p:nvSpPr>
        <p:spPr>
          <a:xfrm>
            <a:off x="1013380" y="4624958"/>
            <a:ext cx="1097280" cy="1097280"/>
          </a:xfrm>
          <a:custGeom>
            <a:avLst/>
            <a:gdLst>
              <a:gd name="connsiteX0" fmla="*/ 1097280 w 2194560"/>
              <a:gd name="connsiteY0" fmla="*/ 0 h 2194560"/>
              <a:gd name="connsiteX1" fmla="*/ 2194560 w 2194560"/>
              <a:gd name="connsiteY1" fmla="*/ 1097280 h 2194560"/>
              <a:gd name="connsiteX2" fmla="*/ 1097280 w 2194560"/>
              <a:gd name="connsiteY2" fmla="*/ 2194560 h 2194560"/>
              <a:gd name="connsiteX3" fmla="*/ 0 w 2194560"/>
              <a:gd name="connsiteY3" fmla="*/ 1097280 h 2194560"/>
              <a:gd name="connsiteX4" fmla="*/ 1097280 w 2194560"/>
              <a:gd name="connsiteY4" fmla="*/ 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4560" h="2194560">
                <a:moveTo>
                  <a:pt x="1097280" y="0"/>
                </a:moveTo>
                <a:cubicBezTo>
                  <a:pt x="1703291" y="0"/>
                  <a:pt x="2194560" y="491269"/>
                  <a:pt x="2194560" y="1097280"/>
                </a:cubicBezTo>
                <a:cubicBezTo>
                  <a:pt x="2194560" y="1703291"/>
                  <a:pt x="1703291" y="2194560"/>
                  <a:pt x="1097280" y="2194560"/>
                </a:cubicBezTo>
                <a:cubicBezTo>
                  <a:pt x="491269" y="2194560"/>
                  <a:pt x="0" y="1703291"/>
                  <a:pt x="0" y="1097280"/>
                </a:cubicBezTo>
                <a:cubicBezTo>
                  <a:pt x="0" y="491269"/>
                  <a:pt x="491269" y="0"/>
                  <a:pt x="1097280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58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83976" y="2331732"/>
            <a:ext cx="2084833" cy="1554480"/>
          </a:xfr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txBody>
          <a:bodyPr anchor="ctr" anchorCtr="0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5053583" y="2331749"/>
            <a:ext cx="2084833" cy="1554480"/>
          </a:xfr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txBody>
          <a:bodyPr anchor="ctr" anchorCtr="0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9223190" y="2331766"/>
            <a:ext cx="2084833" cy="1554480"/>
          </a:xfr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txBody>
          <a:bodyPr anchor="ctr" anchorCtr="0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950486" y="4434812"/>
            <a:ext cx="2084833" cy="1554480"/>
          </a:xfr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txBody>
          <a:bodyPr anchor="ctr" anchorCtr="0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120093" y="4434829"/>
            <a:ext cx="2084833" cy="1554480"/>
          </a:xfr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txBody>
          <a:bodyPr anchor="ctr" anchorCtr="0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18921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3611803"/>
            <a:ext cx="12192000" cy="324619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5"/>
          <p:cNvSpPr>
            <a:spLocks noChangeAspect="1"/>
          </p:cNvSpPr>
          <p:nvPr userDrawn="1"/>
        </p:nvSpPr>
        <p:spPr bwMode="auto">
          <a:xfrm>
            <a:off x="1524" y="4939772"/>
            <a:ext cx="12188952" cy="1918228"/>
          </a:xfrm>
          <a:custGeom>
            <a:avLst/>
            <a:gdLst>
              <a:gd name="connsiteX0" fmla="*/ 9241178 w 10423525"/>
              <a:gd name="connsiteY0" fmla="*/ 0 h 1640401"/>
              <a:gd name="connsiteX1" fmla="*/ 9552684 w 10423525"/>
              <a:gd name="connsiteY1" fmla="*/ 636588 h 1640401"/>
              <a:gd name="connsiteX2" fmla="*/ 9841817 w 10423525"/>
              <a:gd name="connsiteY2" fmla="*/ 341312 h 1640401"/>
              <a:gd name="connsiteX3" fmla="*/ 10153324 w 10423525"/>
              <a:gd name="connsiteY3" fmla="*/ 80962 h 1640401"/>
              <a:gd name="connsiteX4" fmla="*/ 10423525 w 10423525"/>
              <a:gd name="connsiteY4" fmla="*/ 407987 h 1640401"/>
              <a:gd name="connsiteX5" fmla="*/ 10423525 w 10423525"/>
              <a:gd name="connsiteY5" fmla="*/ 1640401 h 1640401"/>
              <a:gd name="connsiteX6" fmla="*/ 0 w 10423525"/>
              <a:gd name="connsiteY6" fmla="*/ 1640401 h 1640401"/>
              <a:gd name="connsiteX7" fmla="*/ 0 w 10423525"/>
              <a:gd name="connsiteY7" fmla="*/ 1519238 h 1640401"/>
              <a:gd name="connsiteX8" fmla="*/ 229091 w 10423525"/>
              <a:gd name="connsiteY8" fmla="*/ 1436688 h 1640401"/>
              <a:gd name="connsiteX9" fmla="*/ 456544 w 10423525"/>
              <a:gd name="connsiteY9" fmla="*/ 1266825 h 1640401"/>
              <a:gd name="connsiteX10" fmla="*/ 661089 w 10423525"/>
              <a:gd name="connsiteY10" fmla="*/ 1230313 h 1640401"/>
              <a:gd name="connsiteX11" fmla="*/ 888544 w 10423525"/>
              <a:gd name="connsiteY11" fmla="*/ 1319213 h 1640401"/>
              <a:gd name="connsiteX12" fmla="*/ 1101270 w 10423525"/>
              <a:gd name="connsiteY12" fmla="*/ 1274763 h 1640401"/>
              <a:gd name="connsiteX13" fmla="*/ 1313997 w 10423525"/>
              <a:gd name="connsiteY13" fmla="*/ 1303338 h 1640401"/>
              <a:gd name="connsiteX14" fmla="*/ 1770541 w 10423525"/>
              <a:gd name="connsiteY14" fmla="*/ 949325 h 1640401"/>
              <a:gd name="connsiteX15" fmla="*/ 1989814 w 10423525"/>
              <a:gd name="connsiteY15" fmla="*/ 1141413 h 1640401"/>
              <a:gd name="connsiteX16" fmla="*/ 2423449 w 10423525"/>
              <a:gd name="connsiteY16" fmla="*/ 882650 h 1640401"/>
              <a:gd name="connsiteX17" fmla="*/ 2644358 w 10423525"/>
              <a:gd name="connsiteY17" fmla="*/ 1111250 h 1640401"/>
              <a:gd name="connsiteX18" fmla="*/ 2863630 w 10423525"/>
              <a:gd name="connsiteY18" fmla="*/ 1252538 h 1640401"/>
              <a:gd name="connsiteX19" fmla="*/ 2978142 w 10423525"/>
              <a:gd name="connsiteY19" fmla="*/ 1244602 h 1640401"/>
              <a:gd name="connsiteX20" fmla="*/ 2978142 w 10423525"/>
              <a:gd name="connsiteY20" fmla="*/ 1244600 h 1640401"/>
              <a:gd name="connsiteX21" fmla="*/ 2978145 w 10423525"/>
              <a:gd name="connsiteY21" fmla="*/ 1244602 h 1640401"/>
              <a:gd name="connsiteX22" fmla="*/ 2978175 w 10423525"/>
              <a:gd name="connsiteY22" fmla="*/ 1244600 h 1640401"/>
              <a:gd name="connsiteX23" fmla="*/ 2978175 w 10423525"/>
              <a:gd name="connsiteY23" fmla="*/ 1244633 h 1640401"/>
              <a:gd name="connsiteX24" fmla="*/ 3067474 w 10423525"/>
              <a:gd name="connsiteY24" fmla="*/ 1333500 h 1640401"/>
              <a:gd name="connsiteX25" fmla="*/ 3286744 w 10423525"/>
              <a:gd name="connsiteY25" fmla="*/ 971550 h 1640401"/>
              <a:gd name="connsiteX26" fmla="*/ 3512511 w 10423525"/>
              <a:gd name="connsiteY26" fmla="*/ 1147762 h 1640401"/>
              <a:gd name="connsiteX27" fmla="*/ 3731780 w 10423525"/>
              <a:gd name="connsiteY27" fmla="*/ 963612 h 1640401"/>
              <a:gd name="connsiteX28" fmla="*/ 3934809 w 10423525"/>
              <a:gd name="connsiteY28" fmla="*/ 949325 h 1640401"/>
              <a:gd name="connsiteX29" fmla="*/ 4160576 w 10423525"/>
              <a:gd name="connsiteY29" fmla="*/ 741362 h 1640401"/>
              <a:gd name="connsiteX30" fmla="*/ 4365228 w 10423525"/>
              <a:gd name="connsiteY30" fmla="*/ 682625 h 1640401"/>
              <a:gd name="connsiteX31" fmla="*/ 4590995 w 10423525"/>
              <a:gd name="connsiteY31" fmla="*/ 490537 h 1640401"/>
              <a:gd name="connsiteX32" fmla="*/ 4802144 w 10423525"/>
              <a:gd name="connsiteY32" fmla="*/ 741362 h 1640401"/>
              <a:gd name="connsiteX33" fmla="*/ 4839501 w 10423525"/>
              <a:gd name="connsiteY33" fmla="*/ 711200 h 1640401"/>
              <a:gd name="connsiteX34" fmla="*/ 4839501 w 10423525"/>
              <a:gd name="connsiteY34" fmla="*/ 717537 h 1640401"/>
              <a:gd name="connsiteX35" fmla="*/ 5087609 w 10423525"/>
              <a:gd name="connsiteY35" fmla="*/ 555625 h 1640401"/>
              <a:gd name="connsiteX36" fmla="*/ 5430067 w 10423525"/>
              <a:gd name="connsiteY36" fmla="*/ 600075 h 1640401"/>
              <a:gd name="connsiteX37" fmla="*/ 5733564 w 10423525"/>
              <a:gd name="connsiteY37" fmla="*/ 688975 h 1640401"/>
              <a:gd name="connsiteX38" fmla="*/ 6003128 w 10423525"/>
              <a:gd name="connsiteY38" fmla="*/ 871571 h 1640401"/>
              <a:gd name="connsiteX39" fmla="*/ 6211337 w 10423525"/>
              <a:gd name="connsiteY39" fmla="*/ 822325 h 1640401"/>
              <a:gd name="connsiteX40" fmla="*/ 6507126 w 10423525"/>
              <a:gd name="connsiteY40" fmla="*/ 955675 h 1640401"/>
              <a:gd name="connsiteX41" fmla="*/ 7123499 w 10423525"/>
              <a:gd name="connsiteY41" fmla="*/ 600075 h 1640401"/>
              <a:gd name="connsiteX42" fmla="*/ 7437000 w 10423525"/>
              <a:gd name="connsiteY42" fmla="*/ 911225 h 1640401"/>
              <a:gd name="connsiteX43" fmla="*/ 7748729 w 10423525"/>
              <a:gd name="connsiteY43" fmla="*/ 1103313 h 1640401"/>
              <a:gd name="connsiteX44" fmla="*/ 8003780 w 10423525"/>
              <a:gd name="connsiteY44" fmla="*/ 1200150 h 1640401"/>
              <a:gd name="connsiteX45" fmla="*/ 8003780 w 10423525"/>
              <a:gd name="connsiteY45" fmla="*/ 1206508 h 1640401"/>
              <a:gd name="connsiteX46" fmla="*/ 8043341 w 10423525"/>
              <a:gd name="connsiteY46" fmla="*/ 1220788 h 1640401"/>
              <a:gd name="connsiteX47" fmla="*/ 8347964 w 10423525"/>
              <a:gd name="connsiteY47" fmla="*/ 1066800 h 1640401"/>
              <a:gd name="connsiteX48" fmla="*/ 8650865 w 10423525"/>
              <a:gd name="connsiteY48" fmla="*/ 969963 h 1640401"/>
              <a:gd name="connsiteX49" fmla="*/ 8953766 w 10423525"/>
              <a:gd name="connsiteY49" fmla="*/ 503237 h 164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0423525" h="1640401">
                <a:moveTo>
                  <a:pt x="9241178" y="0"/>
                </a:moveTo>
                <a:lnTo>
                  <a:pt x="9552684" y="636588"/>
                </a:lnTo>
                <a:lnTo>
                  <a:pt x="9841817" y="341312"/>
                </a:lnTo>
                <a:lnTo>
                  <a:pt x="10153324" y="80962"/>
                </a:lnTo>
                <a:lnTo>
                  <a:pt x="10423525" y="407987"/>
                </a:lnTo>
                <a:lnTo>
                  <a:pt x="10423525" y="1640401"/>
                </a:lnTo>
                <a:lnTo>
                  <a:pt x="0" y="1640401"/>
                </a:lnTo>
                <a:lnTo>
                  <a:pt x="0" y="1519238"/>
                </a:lnTo>
                <a:lnTo>
                  <a:pt x="229091" y="1436688"/>
                </a:lnTo>
                <a:lnTo>
                  <a:pt x="456544" y="1266825"/>
                </a:lnTo>
                <a:lnTo>
                  <a:pt x="661089" y="1230313"/>
                </a:lnTo>
                <a:lnTo>
                  <a:pt x="888544" y="1319213"/>
                </a:lnTo>
                <a:lnTo>
                  <a:pt x="1101270" y="1274763"/>
                </a:lnTo>
                <a:lnTo>
                  <a:pt x="1313997" y="1303338"/>
                </a:lnTo>
                <a:lnTo>
                  <a:pt x="1770541" y="949325"/>
                </a:lnTo>
                <a:lnTo>
                  <a:pt x="1989814" y="1141413"/>
                </a:lnTo>
                <a:lnTo>
                  <a:pt x="2423449" y="882650"/>
                </a:lnTo>
                <a:lnTo>
                  <a:pt x="2644358" y="1111250"/>
                </a:lnTo>
                <a:lnTo>
                  <a:pt x="2863630" y="1252538"/>
                </a:lnTo>
                <a:lnTo>
                  <a:pt x="2978142" y="1244602"/>
                </a:lnTo>
                <a:lnTo>
                  <a:pt x="2978142" y="1244600"/>
                </a:lnTo>
                <a:lnTo>
                  <a:pt x="2978145" y="1244602"/>
                </a:lnTo>
                <a:lnTo>
                  <a:pt x="2978175" y="1244600"/>
                </a:lnTo>
                <a:lnTo>
                  <a:pt x="2978175" y="1244633"/>
                </a:lnTo>
                <a:lnTo>
                  <a:pt x="3067474" y="1333500"/>
                </a:lnTo>
                <a:lnTo>
                  <a:pt x="3286744" y="971550"/>
                </a:lnTo>
                <a:lnTo>
                  <a:pt x="3512511" y="1147762"/>
                </a:lnTo>
                <a:lnTo>
                  <a:pt x="3731780" y="963612"/>
                </a:lnTo>
                <a:lnTo>
                  <a:pt x="3934809" y="949325"/>
                </a:lnTo>
                <a:lnTo>
                  <a:pt x="4160576" y="741362"/>
                </a:lnTo>
                <a:lnTo>
                  <a:pt x="4365228" y="682625"/>
                </a:lnTo>
                <a:lnTo>
                  <a:pt x="4590995" y="490537"/>
                </a:lnTo>
                <a:lnTo>
                  <a:pt x="4802144" y="741362"/>
                </a:lnTo>
                <a:lnTo>
                  <a:pt x="4839501" y="711200"/>
                </a:lnTo>
                <a:lnTo>
                  <a:pt x="4839501" y="717537"/>
                </a:lnTo>
                <a:lnTo>
                  <a:pt x="5087609" y="555625"/>
                </a:lnTo>
                <a:lnTo>
                  <a:pt x="5430067" y="600075"/>
                </a:lnTo>
                <a:lnTo>
                  <a:pt x="5733564" y="688975"/>
                </a:lnTo>
                <a:lnTo>
                  <a:pt x="6003128" y="871571"/>
                </a:lnTo>
                <a:lnTo>
                  <a:pt x="6211337" y="822325"/>
                </a:lnTo>
                <a:lnTo>
                  <a:pt x="6507126" y="955675"/>
                </a:lnTo>
                <a:lnTo>
                  <a:pt x="7123499" y="600075"/>
                </a:lnTo>
                <a:lnTo>
                  <a:pt x="7437000" y="911225"/>
                </a:lnTo>
                <a:lnTo>
                  <a:pt x="7748729" y="1103313"/>
                </a:lnTo>
                <a:lnTo>
                  <a:pt x="8003780" y="1200150"/>
                </a:lnTo>
                <a:lnTo>
                  <a:pt x="8003780" y="1206508"/>
                </a:lnTo>
                <a:lnTo>
                  <a:pt x="8043341" y="1220788"/>
                </a:lnTo>
                <a:lnTo>
                  <a:pt x="8347964" y="1066800"/>
                </a:lnTo>
                <a:lnTo>
                  <a:pt x="8650865" y="969963"/>
                </a:lnTo>
                <a:lnTo>
                  <a:pt x="8953766" y="503237"/>
                </a:lnTo>
                <a:close/>
              </a:path>
            </a:pathLst>
          </a:custGeom>
          <a:solidFill>
            <a:schemeClr val="accent4">
              <a:lumMod val="75000"/>
              <a:alpha val="67000"/>
            </a:schemeClr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3134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3429001"/>
            <a:ext cx="12192000" cy="3429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5"/>
          <p:cNvSpPr>
            <a:spLocks noChangeAspect="1"/>
          </p:cNvSpPr>
          <p:nvPr userDrawn="1"/>
        </p:nvSpPr>
        <p:spPr bwMode="auto">
          <a:xfrm>
            <a:off x="1524" y="4939772"/>
            <a:ext cx="12188952" cy="1918228"/>
          </a:xfrm>
          <a:custGeom>
            <a:avLst/>
            <a:gdLst>
              <a:gd name="connsiteX0" fmla="*/ 9241178 w 10423525"/>
              <a:gd name="connsiteY0" fmla="*/ 0 h 1640401"/>
              <a:gd name="connsiteX1" fmla="*/ 9552684 w 10423525"/>
              <a:gd name="connsiteY1" fmla="*/ 636588 h 1640401"/>
              <a:gd name="connsiteX2" fmla="*/ 9841817 w 10423525"/>
              <a:gd name="connsiteY2" fmla="*/ 341312 h 1640401"/>
              <a:gd name="connsiteX3" fmla="*/ 10153324 w 10423525"/>
              <a:gd name="connsiteY3" fmla="*/ 80962 h 1640401"/>
              <a:gd name="connsiteX4" fmla="*/ 10423525 w 10423525"/>
              <a:gd name="connsiteY4" fmla="*/ 407987 h 1640401"/>
              <a:gd name="connsiteX5" fmla="*/ 10423525 w 10423525"/>
              <a:gd name="connsiteY5" fmla="*/ 1640401 h 1640401"/>
              <a:gd name="connsiteX6" fmla="*/ 0 w 10423525"/>
              <a:gd name="connsiteY6" fmla="*/ 1640401 h 1640401"/>
              <a:gd name="connsiteX7" fmla="*/ 0 w 10423525"/>
              <a:gd name="connsiteY7" fmla="*/ 1519238 h 1640401"/>
              <a:gd name="connsiteX8" fmla="*/ 229091 w 10423525"/>
              <a:gd name="connsiteY8" fmla="*/ 1436688 h 1640401"/>
              <a:gd name="connsiteX9" fmla="*/ 456544 w 10423525"/>
              <a:gd name="connsiteY9" fmla="*/ 1266825 h 1640401"/>
              <a:gd name="connsiteX10" fmla="*/ 661089 w 10423525"/>
              <a:gd name="connsiteY10" fmla="*/ 1230313 h 1640401"/>
              <a:gd name="connsiteX11" fmla="*/ 888544 w 10423525"/>
              <a:gd name="connsiteY11" fmla="*/ 1319213 h 1640401"/>
              <a:gd name="connsiteX12" fmla="*/ 1101270 w 10423525"/>
              <a:gd name="connsiteY12" fmla="*/ 1274763 h 1640401"/>
              <a:gd name="connsiteX13" fmla="*/ 1313997 w 10423525"/>
              <a:gd name="connsiteY13" fmla="*/ 1303338 h 1640401"/>
              <a:gd name="connsiteX14" fmla="*/ 1770541 w 10423525"/>
              <a:gd name="connsiteY14" fmla="*/ 949325 h 1640401"/>
              <a:gd name="connsiteX15" fmla="*/ 1989814 w 10423525"/>
              <a:gd name="connsiteY15" fmla="*/ 1141413 h 1640401"/>
              <a:gd name="connsiteX16" fmla="*/ 2423449 w 10423525"/>
              <a:gd name="connsiteY16" fmla="*/ 882650 h 1640401"/>
              <a:gd name="connsiteX17" fmla="*/ 2644358 w 10423525"/>
              <a:gd name="connsiteY17" fmla="*/ 1111250 h 1640401"/>
              <a:gd name="connsiteX18" fmla="*/ 2863630 w 10423525"/>
              <a:gd name="connsiteY18" fmla="*/ 1252538 h 1640401"/>
              <a:gd name="connsiteX19" fmla="*/ 2978142 w 10423525"/>
              <a:gd name="connsiteY19" fmla="*/ 1244602 h 1640401"/>
              <a:gd name="connsiteX20" fmla="*/ 2978142 w 10423525"/>
              <a:gd name="connsiteY20" fmla="*/ 1244600 h 1640401"/>
              <a:gd name="connsiteX21" fmla="*/ 2978145 w 10423525"/>
              <a:gd name="connsiteY21" fmla="*/ 1244602 h 1640401"/>
              <a:gd name="connsiteX22" fmla="*/ 2978175 w 10423525"/>
              <a:gd name="connsiteY22" fmla="*/ 1244600 h 1640401"/>
              <a:gd name="connsiteX23" fmla="*/ 2978175 w 10423525"/>
              <a:gd name="connsiteY23" fmla="*/ 1244633 h 1640401"/>
              <a:gd name="connsiteX24" fmla="*/ 3067474 w 10423525"/>
              <a:gd name="connsiteY24" fmla="*/ 1333500 h 1640401"/>
              <a:gd name="connsiteX25" fmla="*/ 3286744 w 10423525"/>
              <a:gd name="connsiteY25" fmla="*/ 971550 h 1640401"/>
              <a:gd name="connsiteX26" fmla="*/ 3512511 w 10423525"/>
              <a:gd name="connsiteY26" fmla="*/ 1147762 h 1640401"/>
              <a:gd name="connsiteX27" fmla="*/ 3731780 w 10423525"/>
              <a:gd name="connsiteY27" fmla="*/ 963612 h 1640401"/>
              <a:gd name="connsiteX28" fmla="*/ 3934809 w 10423525"/>
              <a:gd name="connsiteY28" fmla="*/ 949325 h 1640401"/>
              <a:gd name="connsiteX29" fmla="*/ 4160576 w 10423525"/>
              <a:gd name="connsiteY29" fmla="*/ 741362 h 1640401"/>
              <a:gd name="connsiteX30" fmla="*/ 4365228 w 10423525"/>
              <a:gd name="connsiteY30" fmla="*/ 682625 h 1640401"/>
              <a:gd name="connsiteX31" fmla="*/ 4590995 w 10423525"/>
              <a:gd name="connsiteY31" fmla="*/ 490537 h 1640401"/>
              <a:gd name="connsiteX32" fmla="*/ 4802144 w 10423525"/>
              <a:gd name="connsiteY32" fmla="*/ 741362 h 1640401"/>
              <a:gd name="connsiteX33" fmla="*/ 4839501 w 10423525"/>
              <a:gd name="connsiteY33" fmla="*/ 711200 h 1640401"/>
              <a:gd name="connsiteX34" fmla="*/ 4839501 w 10423525"/>
              <a:gd name="connsiteY34" fmla="*/ 717537 h 1640401"/>
              <a:gd name="connsiteX35" fmla="*/ 5087609 w 10423525"/>
              <a:gd name="connsiteY35" fmla="*/ 555625 h 1640401"/>
              <a:gd name="connsiteX36" fmla="*/ 5430067 w 10423525"/>
              <a:gd name="connsiteY36" fmla="*/ 600075 h 1640401"/>
              <a:gd name="connsiteX37" fmla="*/ 5733564 w 10423525"/>
              <a:gd name="connsiteY37" fmla="*/ 688975 h 1640401"/>
              <a:gd name="connsiteX38" fmla="*/ 6003128 w 10423525"/>
              <a:gd name="connsiteY38" fmla="*/ 871571 h 1640401"/>
              <a:gd name="connsiteX39" fmla="*/ 6211337 w 10423525"/>
              <a:gd name="connsiteY39" fmla="*/ 822325 h 1640401"/>
              <a:gd name="connsiteX40" fmla="*/ 6507126 w 10423525"/>
              <a:gd name="connsiteY40" fmla="*/ 955675 h 1640401"/>
              <a:gd name="connsiteX41" fmla="*/ 7123499 w 10423525"/>
              <a:gd name="connsiteY41" fmla="*/ 600075 h 1640401"/>
              <a:gd name="connsiteX42" fmla="*/ 7437000 w 10423525"/>
              <a:gd name="connsiteY42" fmla="*/ 911225 h 1640401"/>
              <a:gd name="connsiteX43" fmla="*/ 7748729 w 10423525"/>
              <a:gd name="connsiteY43" fmla="*/ 1103313 h 1640401"/>
              <a:gd name="connsiteX44" fmla="*/ 8003780 w 10423525"/>
              <a:gd name="connsiteY44" fmla="*/ 1200150 h 1640401"/>
              <a:gd name="connsiteX45" fmla="*/ 8003780 w 10423525"/>
              <a:gd name="connsiteY45" fmla="*/ 1206508 h 1640401"/>
              <a:gd name="connsiteX46" fmla="*/ 8043341 w 10423525"/>
              <a:gd name="connsiteY46" fmla="*/ 1220788 h 1640401"/>
              <a:gd name="connsiteX47" fmla="*/ 8347964 w 10423525"/>
              <a:gd name="connsiteY47" fmla="*/ 1066800 h 1640401"/>
              <a:gd name="connsiteX48" fmla="*/ 8650865 w 10423525"/>
              <a:gd name="connsiteY48" fmla="*/ 969963 h 1640401"/>
              <a:gd name="connsiteX49" fmla="*/ 8953766 w 10423525"/>
              <a:gd name="connsiteY49" fmla="*/ 503237 h 164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0423525" h="1640401">
                <a:moveTo>
                  <a:pt x="9241178" y="0"/>
                </a:moveTo>
                <a:lnTo>
                  <a:pt x="9552684" y="636588"/>
                </a:lnTo>
                <a:lnTo>
                  <a:pt x="9841817" y="341312"/>
                </a:lnTo>
                <a:lnTo>
                  <a:pt x="10153324" y="80962"/>
                </a:lnTo>
                <a:lnTo>
                  <a:pt x="10423525" y="407987"/>
                </a:lnTo>
                <a:lnTo>
                  <a:pt x="10423525" y="1640401"/>
                </a:lnTo>
                <a:lnTo>
                  <a:pt x="0" y="1640401"/>
                </a:lnTo>
                <a:lnTo>
                  <a:pt x="0" y="1519238"/>
                </a:lnTo>
                <a:lnTo>
                  <a:pt x="229091" y="1436688"/>
                </a:lnTo>
                <a:lnTo>
                  <a:pt x="456544" y="1266825"/>
                </a:lnTo>
                <a:lnTo>
                  <a:pt x="661089" y="1230313"/>
                </a:lnTo>
                <a:lnTo>
                  <a:pt x="888544" y="1319213"/>
                </a:lnTo>
                <a:lnTo>
                  <a:pt x="1101270" y="1274763"/>
                </a:lnTo>
                <a:lnTo>
                  <a:pt x="1313997" y="1303338"/>
                </a:lnTo>
                <a:lnTo>
                  <a:pt x="1770541" y="949325"/>
                </a:lnTo>
                <a:lnTo>
                  <a:pt x="1989814" y="1141413"/>
                </a:lnTo>
                <a:lnTo>
                  <a:pt x="2423449" y="882650"/>
                </a:lnTo>
                <a:lnTo>
                  <a:pt x="2644358" y="1111250"/>
                </a:lnTo>
                <a:lnTo>
                  <a:pt x="2863630" y="1252538"/>
                </a:lnTo>
                <a:lnTo>
                  <a:pt x="2978142" y="1244602"/>
                </a:lnTo>
                <a:lnTo>
                  <a:pt x="2978142" y="1244600"/>
                </a:lnTo>
                <a:lnTo>
                  <a:pt x="2978145" y="1244602"/>
                </a:lnTo>
                <a:lnTo>
                  <a:pt x="2978175" y="1244600"/>
                </a:lnTo>
                <a:lnTo>
                  <a:pt x="2978175" y="1244633"/>
                </a:lnTo>
                <a:lnTo>
                  <a:pt x="3067474" y="1333500"/>
                </a:lnTo>
                <a:lnTo>
                  <a:pt x="3286744" y="971550"/>
                </a:lnTo>
                <a:lnTo>
                  <a:pt x="3512511" y="1147762"/>
                </a:lnTo>
                <a:lnTo>
                  <a:pt x="3731780" y="963612"/>
                </a:lnTo>
                <a:lnTo>
                  <a:pt x="3934809" y="949325"/>
                </a:lnTo>
                <a:lnTo>
                  <a:pt x="4160576" y="741362"/>
                </a:lnTo>
                <a:lnTo>
                  <a:pt x="4365228" y="682625"/>
                </a:lnTo>
                <a:lnTo>
                  <a:pt x="4590995" y="490537"/>
                </a:lnTo>
                <a:lnTo>
                  <a:pt x="4802144" y="741362"/>
                </a:lnTo>
                <a:lnTo>
                  <a:pt x="4839501" y="711200"/>
                </a:lnTo>
                <a:lnTo>
                  <a:pt x="4839501" y="717537"/>
                </a:lnTo>
                <a:lnTo>
                  <a:pt x="5087609" y="555625"/>
                </a:lnTo>
                <a:lnTo>
                  <a:pt x="5430067" y="600075"/>
                </a:lnTo>
                <a:lnTo>
                  <a:pt x="5733564" y="688975"/>
                </a:lnTo>
                <a:lnTo>
                  <a:pt x="6003128" y="871571"/>
                </a:lnTo>
                <a:lnTo>
                  <a:pt x="6211337" y="822325"/>
                </a:lnTo>
                <a:lnTo>
                  <a:pt x="6507126" y="955675"/>
                </a:lnTo>
                <a:lnTo>
                  <a:pt x="7123499" y="600075"/>
                </a:lnTo>
                <a:lnTo>
                  <a:pt x="7437000" y="911225"/>
                </a:lnTo>
                <a:lnTo>
                  <a:pt x="7748729" y="1103313"/>
                </a:lnTo>
                <a:lnTo>
                  <a:pt x="8003780" y="1200150"/>
                </a:lnTo>
                <a:lnTo>
                  <a:pt x="8003780" y="1206508"/>
                </a:lnTo>
                <a:lnTo>
                  <a:pt x="8043341" y="1220788"/>
                </a:lnTo>
                <a:lnTo>
                  <a:pt x="8347964" y="1066800"/>
                </a:lnTo>
                <a:lnTo>
                  <a:pt x="8650865" y="969963"/>
                </a:lnTo>
                <a:lnTo>
                  <a:pt x="8953766" y="503237"/>
                </a:lnTo>
                <a:close/>
              </a:path>
            </a:pathLst>
          </a:custGeom>
          <a:solidFill>
            <a:schemeClr val="accent3">
              <a:lumMod val="75000"/>
              <a:alpha val="67000"/>
            </a:schemeClr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0868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103272" y="2472566"/>
            <a:ext cx="4218061" cy="2605115"/>
          </a:xfr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txBody>
          <a:bodyPr anchor="ctr" anchorCtr="0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49138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352784" y="1783098"/>
            <a:ext cx="4206240" cy="4389072"/>
          </a:xfr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txBody>
          <a:bodyPr anchor="ctr" anchorCtr="0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89403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053058" y="2489558"/>
            <a:ext cx="2084832" cy="3108961"/>
          </a:xfr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txBody>
          <a:bodyPr anchor="ctr" anchorCtr="0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51619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607727" y="1839554"/>
            <a:ext cx="4913878" cy="3041570"/>
          </a:xfr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txBody>
          <a:bodyPr anchor="ctr" anchorCtr="0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9615452" y="2672512"/>
            <a:ext cx="1027472" cy="1512975"/>
          </a:xfr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txBody>
          <a:bodyPr anchor="ctr" anchorCtr="0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558956" y="2649695"/>
            <a:ext cx="1027472" cy="1512975"/>
          </a:xfr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txBody>
          <a:bodyPr anchor="ctr" anchorCtr="0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338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884237" y="1783098"/>
            <a:ext cx="6400469" cy="44736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edia Placeholder 4"/>
          <p:cNvSpPr>
            <a:spLocks noGrp="1"/>
          </p:cNvSpPr>
          <p:nvPr>
            <p:ph type="media" sz="quarter" idx="10"/>
          </p:nvPr>
        </p:nvSpPr>
        <p:spPr>
          <a:xfrm>
            <a:off x="884238" y="2191116"/>
            <a:ext cx="6400468" cy="3657600"/>
          </a:xfr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2357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ment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 userDrawn="1"/>
        </p:nvSpPr>
        <p:spPr>
          <a:xfrm>
            <a:off x="0" y="3977635"/>
            <a:ext cx="12192000" cy="28803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Freeform 42"/>
          <p:cNvSpPr>
            <a:spLocks noChangeAspect="1"/>
          </p:cNvSpPr>
          <p:nvPr userDrawn="1"/>
        </p:nvSpPr>
        <p:spPr bwMode="auto">
          <a:xfrm>
            <a:off x="838236" y="4251951"/>
            <a:ext cx="1920240" cy="1879238"/>
          </a:xfrm>
          <a:custGeom>
            <a:avLst/>
            <a:gdLst>
              <a:gd name="T0" fmla="*/ 263 w 334"/>
              <a:gd name="T1" fmla="*/ 305 h 327"/>
              <a:gd name="T2" fmla="*/ 167 w 334"/>
              <a:gd name="T3" fmla="*/ 298 h 327"/>
              <a:gd name="T4" fmla="*/ 71 w 334"/>
              <a:gd name="T5" fmla="*/ 305 h 327"/>
              <a:gd name="T6" fmla="*/ 47 w 334"/>
              <a:gd name="T7" fmla="*/ 208 h 327"/>
              <a:gd name="T8" fmla="*/ 11 w 334"/>
              <a:gd name="T9" fmla="*/ 117 h 327"/>
              <a:gd name="T10" fmla="*/ 94 w 334"/>
              <a:gd name="T11" fmla="*/ 64 h 327"/>
              <a:gd name="T12" fmla="*/ 167 w 334"/>
              <a:gd name="T13" fmla="*/ 1 h 327"/>
              <a:gd name="T14" fmla="*/ 242 w 334"/>
              <a:gd name="T15" fmla="*/ 64 h 327"/>
              <a:gd name="T16" fmla="*/ 323 w 334"/>
              <a:gd name="T17" fmla="*/ 117 h 327"/>
              <a:gd name="T18" fmla="*/ 287 w 334"/>
              <a:gd name="T19" fmla="*/ 208 h 327"/>
              <a:gd name="T20" fmla="*/ 263 w 334"/>
              <a:gd name="T21" fmla="*/ 305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4" h="327">
                <a:moveTo>
                  <a:pt x="263" y="305"/>
                </a:moveTo>
                <a:cubicBezTo>
                  <a:pt x="233" y="327"/>
                  <a:pt x="193" y="323"/>
                  <a:pt x="167" y="298"/>
                </a:cubicBezTo>
                <a:cubicBezTo>
                  <a:pt x="141" y="323"/>
                  <a:pt x="101" y="327"/>
                  <a:pt x="71" y="305"/>
                </a:cubicBezTo>
                <a:cubicBezTo>
                  <a:pt x="41" y="282"/>
                  <a:pt x="31" y="241"/>
                  <a:pt x="47" y="208"/>
                </a:cubicBezTo>
                <a:cubicBezTo>
                  <a:pt x="16" y="191"/>
                  <a:pt x="0" y="153"/>
                  <a:pt x="11" y="117"/>
                </a:cubicBezTo>
                <a:cubicBezTo>
                  <a:pt x="23" y="80"/>
                  <a:pt x="58" y="59"/>
                  <a:pt x="94" y="64"/>
                </a:cubicBezTo>
                <a:cubicBezTo>
                  <a:pt x="100" y="28"/>
                  <a:pt x="130" y="1"/>
                  <a:pt x="167" y="1"/>
                </a:cubicBezTo>
                <a:cubicBezTo>
                  <a:pt x="204" y="0"/>
                  <a:pt x="235" y="28"/>
                  <a:pt x="242" y="64"/>
                </a:cubicBezTo>
                <a:cubicBezTo>
                  <a:pt x="277" y="59"/>
                  <a:pt x="312" y="81"/>
                  <a:pt x="323" y="117"/>
                </a:cubicBezTo>
                <a:cubicBezTo>
                  <a:pt x="334" y="153"/>
                  <a:pt x="318" y="191"/>
                  <a:pt x="287" y="208"/>
                </a:cubicBezTo>
                <a:cubicBezTo>
                  <a:pt x="303" y="241"/>
                  <a:pt x="294" y="282"/>
                  <a:pt x="263" y="30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Freeform 42"/>
          <p:cNvSpPr>
            <a:spLocks noChangeAspect="1"/>
          </p:cNvSpPr>
          <p:nvPr userDrawn="1"/>
        </p:nvSpPr>
        <p:spPr bwMode="auto">
          <a:xfrm>
            <a:off x="3703325" y="4251951"/>
            <a:ext cx="1920240" cy="1879238"/>
          </a:xfrm>
          <a:custGeom>
            <a:avLst/>
            <a:gdLst>
              <a:gd name="T0" fmla="*/ 263 w 334"/>
              <a:gd name="T1" fmla="*/ 305 h 327"/>
              <a:gd name="T2" fmla="*/ 167 w 334"/>
              <a:gd name="T3" fmla="*/ 298 h 327"/>
              <a:gd name="T4" fmla="*/ 71 w 334"/>
              <a:gd name="T5" fmla="*/ 305 h 327"/>
              <a:gd name="T6" fmla="*/ 47 w 334"/>
              <a:gd name="T7" fmla="*/ 208 h 327"/>
              <a:gd name="T8" fmla="*/ 11 w 334"/>
              <a:gd name="T9" fmla="*/ 117 h 327"/>
              <a:gd name="T10" fmla="*/ 94 w 334"/>
              <a:gd name="T11" fmla="*/ 64 h 327"/>
              <a:gd name="T12" fmla="*/ 167 w 334"/>
              <a:gd name="T13" fmla="*/ 1 h 327"/>
              <a:gd name="T14" fmla="*/ 242 w 334"/>
              <a:gd name="T15" fmla="*/ 64 h 327"/>
              <a:gd name="T16" fmla="*/ 323 w 334"/>
              <a:gd name="T17" fmla="*/ 117 h 327"/>
              <a:gd name="T18" fmla="*/ 287 w 334"/>
              <a:gd name="T19" fmla="*/ 208 h 327"/>
              <a:gd name="T20" fmla="*/ 263 w 334"/>
              <a:gd name="T21" fmla="*/ 305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4" h="327">
                <a:moveTo>
                  <a:pt x="263" y="305"/>
                </a:moveTo>
                <a:cubicBezTo>
                  <a:pt x="233" y="327"/>
                  <a:pt x="193" y="323"/>
                  <a:pt x="167" y="298"/>
                </a:cubicBezTo>
                <a:cubicBezTo>
                  <a:pt x="141" y="323"/>
                  <a:pt x="101" y="327"/>
                  <a:pt x="71" y="305"/>
                </a:cubicBezTo>
                <a:cubicBezTo>
                  <a:pt x="41" y="282"/>
                  <a:pt x="31" y="241"/>
                  <a:pt x="47" y="208"/>
                </a:cubicBezTo>
                <a:cubicBezTo>
                  <a:pt x="16" y="191"/>
                  <a:pt x="0" y="153"/>
                  <a:pt x="11" y="117"/>
                </a:cubicBezTo>
                <a:cubicBezTo>
                  <a:pt x="23" y="80"/>
                  <a:pt x="58" y="59"/>
                  <a:pt x="94" y="64"/>
                </a:cubicBezTo>
                <a:cubicBezTo>
                  <a:pt x="100" y="28"/>
                  <a:pt x="130" y="1"/>
                  <a:pt x="167" y="1"/>
                </a:cubicBezTo>
                <a:cubicBezTo>
                  <a:pt x="204" y="0"/>
                  <a:pt x="235" y="28"/>
                  <a:pt x="242" y="64"/>
                </a:cubicBezTo>
                <a:cubicBezTo>
                  <a:pt x="277" y="59"/>
                  <a:pt x="312" y="81"/>
                  <a:pt x="323" y="117"/>
                </a:cubicBezTo>
                <a:cubicBezTo>
                  <a:pt x="334" y="153"/>
                  <a:pt x="318" y="191"/>
                  <a:pt x="287" y="208"/>
                </a:cubicBezTo>
                <a:cubicBezTo>
                  <a:pt x="303" y="241"/>
                  <a:pt x="294" y="282"/>
                  <a:pt x="263" y="30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" name="Freeform 42"/>
          <p:cNvSpPr>
            <a:spLocks noChangeAspect="1"/>
          </p:cNvSpPr>
          <p:nvPr userDrawn="1"/>
        </p:nvSpPr>
        <p:spPr bwMode="auto">
          <a:xfrm>
            <a:off x="6568414" y="4251951"/>
            <a:ext cx="1920240" cy="1879238"/>
          </a:xfrm>
          <a:custGeom>
            <a:avLst/>
            <a:gdLst>
              <a:gd name="T0" fmla="*/ 263 w 334"/>
              <a:gd name="T1" fmla="*/ 305 h 327"/>
              <a:gd name="T2" fmla="*/ 167 w 334"/>
              <a:gd name="T3" fmla="*/ 298 h 327"/>
              <a:gd name="T4" fmla="*/ 71 w 334"/>
              <a:gd name="T5" fmla="*/ 305 h 327"/>
              <a:gd name="T6" fmla="*/ 47 w 334"/>
              <a:gd name="T7" fmla="*/ 208 h 327"/>
              <a:gd name="T8" fmla="*/ 11 w 334"/>
              <a:gd name="T9" fmla="*/ 117 h 327"/>
              <a:gd name="T10" fmla="*/ 94 w 334"/>
              <a:gd name="T11" fmla="*/ 64 h 327"/>
              <a:gd name="T12" fmla="*/ 167 w 334"/>
              <a:gd name="T13" fmla="*/ 1 h 327"/>
              <a:gd name="T14" fmla="*/ 242 w 334"/>
              <a:gd name="T15" fmla="*/ 64 h 327"/>
              <a:gd name="T16" fmla="*/ 323 w 334"/>
              <a:gd name="T17" fmla="*/ 117 h 327"/>
              <a:gd name="T18" fmla="*/ 287 w 334"/>
              <a:gd name="T19" fmla="*/ 208 h 327"/>
              <a:gd name="T20" fmla="*/ 263 w 334"/>
              <a:gd name="T21" fmla="*/ 305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4" h="327">
                <a:moveTo>
                  <a:pt x="263" y="305"/>
                </a:moveTo>
                <a:cubicBezTo>
                  <a:pt x="233" y="327"/>
                  <a:pt x="193" y="323"/>
                  <a:pt x="167" y="298"/>
                </a:cubicBezTo>
                <a:cubicBezTo>
                  <a:pt x="141" y="323"/>
                  <a:pt x="101" y="327"/>
                  <a:pt x="71" y="305"/>
                </a:cubicBezTo>
                <a:cubicBezTo>
                  <a:pt x="41" y="282"/>
                  <a:pt x="31" y="241"/>
                  <a:pt x="47" y="208"/>
                </a:cubicBezTo>
                <a:cubicBezTo>
                  <a:pt x="16" y="191"/>
                  <a:pt x="0" y="153"/>
                  <a:pt x="11" y="117"/>
                </a:cubicBezTo>
                <a:cubicBezTo>
                  <a:pt x="23" y="80"/>
                  <a:pt x="58" y="59"/>
                  <a:pt x="94" y="64"/>
                </a:cubicBezTo>
                <a:cubicBezTo>
                  <a:pt x="100" y="28"/>
                  <a:pt x="130" y="1"/>
                  <a:pt x="167" y="1"/>
                </a:cubicBezTo>
                <a:cubicBezTo>
                  <a:pt x="204" y="0"/>
                  <a:pt x="235" y="28"/>
                  <a:pt x="242" y="64"/>
                </a:cubicBezTo>
                <a:cubicBezTo>
                  <a:pt x="277" y="59"/>
                  <a:pt x="312" y="81"/>
                  <a:pt x="323" y="117"/>
                </a:cubicBezTo>
                <a:cubicBezTo>
                  <a:pt x="334" y="153"/>
                  <a:pt x="318" y="191"/>
                  <a:pt x="287" y="208"/>
                </a:cubicBezTo>
                <a:cubicBezTo>
                  <a:pt x="303" y="241"/>
                  <a:pt x="294" y="282"/>
                  <a:pt x="263" y="30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" name="Freeform 42"/>
          <p:cNvSpPr>
            <a:spLocks noChangeAspect="1"/>
          </p:cNvSpPr>
          <p:nvPr userDrawn="1"/>
        </p:nvSpPr>
        <p:spPr bwMode="auto">
          <a:xfrm>
            <a:off x="9433502" y="4251951"/>
            <a:ext cx="1920240" cy="1879238"/>
          </a:xfrm>
          <a:custGeom>
            <a:avLst/>
            <a:gdLst>
              <a:gd name="T0" fmla="*/ 263 w 334"/>
              <a:gd name="T1" fmla="*/ 305 h 327"/>
              <a:gd name="T2" fmla="*/ 167 w 334"/>
              <a:gd name="T3" fmla="*/ 298 h 327"/>
              <a:gd name="T4" fmla="*/ 71 w 334"/>
              <a:gd name="T5" fmla="*/ 305 h 327"/>
              <a:gd name="T6" fmla="*/ 47 w 334"/>
              <a:gd name="T7" fmla="*/ 208 h 327"/>
              <a:gd name="T8" fmla="*/ 11 w 334"/>
              <a:gd name="T9" fmla="*/ 117 h 327"/>
              <a:gd name="T10" fmla="*/ 94 w 334"/>
              <a:gd name="T11" fmla="*/ 64 h 327"/>
              <a:gd name="T12" fmla="*/ 167 w 334"/>
              <a:gd name="T13" fmla="*/ 1 h 327"/>
              <a:gd name="T14" fmla="*/ 242 w 334"/>
              <a:gd name="T15" fmla="*/ 64 h 327"/>
              <a:gd name="T16" fmla="*/ 323 w 334"/>
              <a:gd name="T17" fmla="*/ 117 h 327"/>
              <a:gd name="T18" fmla="*/ 287 w 334"/>
              <a:gd name="T19" fmla="*/ 208 h 327"/>
              <a:gd name="T20" fmla="*/ 263 w 334"/>
              <a:gd name="T21" fmla="*/ 305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4" h="327">
                <a:moveTo>
                  <a:pt x="263" y="305"/>
                </a:moveTo>
                <a:cubicBezTo>
                  <a:pt x="233" y="327"/>
                  <a:pt x="193" y="323"/>
                  <a:pt x="167" y="298"/>
                </a:cubicBezTo>
                <a:cubicBezTo>
                  <a:pt x="141" y="323"/>
                  <a:pt x="101" y="327"/>
                  <a:pt x="71" y="305"/>
                </a:cubicBezTo>
                <a:cubicBezTo>
                  <a:pt x="41" y="282"/>
                  <a:pt x="31" y="241"/>
                  <a:pt x="47" y="208"/>
                </a:cubicBezTo>
                <a:cubicBezTo>
                  <a:pt x="16" y="191"/>
                  <a:pt x="0" y="153"/>
                  <a:pt x="11" y="117"/>
                </a:cubicBezTo>
                <a:cubicBezTo>
                  <a:pt x="23" y="80"/>
                  <a:pt x="58" y="59"/>
                  <a:pt x="94" y="64"/>
                </a:cubicBezTo>
                <a:cubicBezTo>
                  <a:pt x="100" y="28"/>
                  <a:pt x="130" y="1"/>
                  <a:pt x="167" y="1"/>
                </a:cubicBezTo>
                <a:cubicBezTo>
                  <a:pt x="204" y="0"/>
                  <a:pt x="235" y="28"/>
                  <a:pt x="242" y="64"/>
                </a:cubicBezTo>
                <a:cubicBezTo>
                  <a:pt x="277" y="59"/>
                  <a:pt x="312" y="81"/>
                  <a:pt x="323" y="117"/>
                </a:cubicBezTo>
                <a:cubicBezTo>
                  <a:pt x="334" y="153"/>
                  <a:pt x="318" y="191"/>
                  <a:pt x="287" y="208"/>
                </a:cubicBezTo>
                <a:cubicBezTo>
                  <a:pt x="303" y="241"/>
                  <a:pt x="294" y="282"/>
                  <a:pt x="263" y="30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" name="Picture Placeholder 14"/>
          <p:cNvSpPr>
            <a:spLocks noGrp="1" noChangeAspect="1"/>
          </p:cNvSpPr>
          <p:nvPr>
            <p:ph type="pic" sz="quarter" idx="13"/>
          </p:nvPr>
        </p:nvSpPr>
        <p:spPr>
          <a:xfrm>
            <a:off x="1043960" y="4497693"/>
            <a:ext cx="1463040" cy="1463040"/>
          </a:xfrm>
          <a:custGeom>
            <a:avLst/>
            <a:gdLst>
              <a:gd name="connsiteX0" fmla="*/ 1097280 w 2194560"/>
              <a:gd name="connsiteY0" fmla="*/ 0 h 2194560"/>
              <a:gd name="connsiteX1" fmla="*/ 2194560 w 2194560"/>
              <a:gd name="connsiteY1" fmla="*/ 1097280 h 2194560"/>
              <a:gd name="connsiteX2" fmla="*/ 1097280 w 2194560"/>
              <a:gd name="connsiteY2" fmla="*/ 2194560 h 2194560"/>
              <a:gd name="connsiteX3" fmla="*/ 0 w 2194560"/>
              <a:gd name="connsiteY3" fmla="*/ 1097280 h 2194560"/>
              <a:gd name="connsiteX4" fmla="*/ 1097280 w 2194560"/>
              <a:gd name="connsiteY4" fmla="*/ 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4560" h="2194560">
                <a:moveTo>
                  <a:pt x="1097280" y="0"/>
                </a:moveTo>
                <a:cubicBezTo>
                  <a:pt x="1703291" y="0"/>
                  <a:pt x="2194560" y="491269"/>
                  <a:pt x="2194560" y="1097280"/>
                </a:cubicBezTo>
                <a:cubicBezTo>
                  <a:pt x="2194560" y="1703291"/>
                  <a:pt x="1703291" y="2194560"/>
                  <a:pt x="1097280" y="2194560"/>
                </a:cubicBezTo>
                <a:cubicBezTo>
                  <a:pt x="491269" y="2194560"/>
                  <a:pt x="0" y="1703291"/>
                  <a:pt x="0" y="1097280"/>
                </a:cubicBezTo>
                <a:cubicBezTo>
                  <a:pt x="0" y="491269"/>
                  <a:pt x="491269" y="0"/>
                  <a:pt x="109728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30" name="Picture Placeholder 14"/>
          <p:cNvSpPr>
            <a:spLocks noGrp="1" noChangeAspect="1"/>
          </p:cNvSpPr>
          <p:nvPr>
            <p:ph type="pic" sz="quarter" idx="14"/>
          </p:nvPr>
        </p:nvSpPr>
        <p:spPr>
          <a:xfrm>
            <a:off x="3920514" y="4497693"/>
            <a:ext cx="1463040" cy="1463040"/>
          </a:xfrm>
          <a:custGeom>
            <a:avLst/>
            <a:gdLst>
              <a:gd name="connsiteX0" fmla="*/ 1097280 w 2194560"/>
              <a:gd name="connsiteY0" fmla="*/ 0 h 2194560"/>
              <a:gd name="connsiteX1" fmla="*/ 2194560 w 2194560"/>
              <a:gd name="connsiteY1" fmla="*/ 1097280 h 2194560"/>
              <a:gd name="connsiteX2" fmla="*/ 1097280 w 2194560"/>
              <a:gd name="connsiteY2" fmla="*/ 2194560 h 2194560"/>
              <a:gd name="connsiteX3" fmla="*/ 0 w 2194560"/>
              <a:gd name="connsiteY3" fmla="*/ 1097280 h 2194560"/>
              <a:gd name="connsiteX4" fmla="*/ 1097280 w 2194560"/>
              <a:gd name="connsiteY4" fmla="*/ 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4560" h="2194560">
                <a:moveTo>
                  <a:pt x="1097280" y="0"/>
                </a:moveTo>
                <a:cubicBezTo>
                  <a:pt x="1703291" y="0"/>
                  <a:pt x="2194560" y="491269"/>
                  <a:pt x="2194560" y="1097280"/>
                </a:cubicBezTo>
                <a:cubicBezTo>
                  <a:pt x="2194560" y="1703291"/>
                  <a:pt x="1703291" y="2194560"/>
                  <a:pt x="1097280" y="2194560"/>
                </a:cubicBezTo>
                <a:cubicBezTo>
                  <a:pt x="491269" y="2194560"/>
                  <a:pt x="0" y="1703291"/>
                  <a:pt x="0" y="1097280"/>
                </a:cubicBezTo>
                <a:cubicBezTo>
                  <a:pt x="0" y="491269"/>
                  <a:pt x="491269" y="0"/>
                  <a:pt x="109728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31" name="Picture Placeholder 14"/>
          <p:cNvSpPr>
            <a:spLocks noGrp="1" noChangeAspect="1"/>
          </p:cNvSpPr>
          <p:nvPr>
            <p:ph type="pic" sz="quarter" idx="15"/>
          </p:nvPr>
        </p:nvSpPr>
        <p:spPr>
          <a:xfrm>
            <a:off x="6797068" y="4497693"/>
            <a:ext cx="1463040" cy="1463040"/>
          </a:xfrm>
          <a:custGeom>
            <a:avLst/>
            <a:gdLst>
              <a:gd name="connsiteX0" fmla="*/ 1097280 w 2194560"/>
              <a:gd name="connsiteY0" fmla="*/ 0 h 2194560"/>
              <a:gd name="connsiteX1" fmla="*/ 2194560 w 2194560"/>
              <a:gd name="connsiteY1" fmla="*/ 1097280 h 2194560"/>
              <a:gd name="connsiteX2" fmla="*/ 1097280 w 2194560"/>
              <a:gd name="connsiteY2" fmla="*/ 2194560 h 2194560"/>
              <a:gd name="connsiteX3" fmla="*/ 0 w 2194560"/>
              <a:gd name="connsiteY3" fmla="*/ 1097280 h 2194560"/>
              <a:gd name="connsiteX4" fmla="*/ 1097280 w 2194560"/>
              <a:gd name="connsiteY4" fmla="*/ 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4560" h="2194560">
                <a:moveTo>
                  <a:pt x="1097280" y="0"/>
                </a:moveTo>
                <a:cubicBezTo>
                  <a:pt x="1703291" y="0"/>
                  <a:pt x="2194560" y="491269"/>
                  <a:pt x="2194560" y="1097280"/>
                </a:cubicBezTo>
                <a:cubicBezTo>
                  <a:pt x="2194560" y="1703291"/>
                  <a:pt x="1703291" y="2194560"/>
                  <a:pt x="1097280" y="2194560"/>
                </a:cubicBezTo>
                <a:cubicBezTo>
                  <a:pt x="491269" y="2194560"/>
                  <a:pt x="0" y="1703291"/>
                  <a:pt x="0" y="1097280"/>
                </a:cubicBezTo>
                <a:cubicBezTo>
                  <a:pt x="0" y="491269"/>
                  <a:pt x="491269" y="0"/>
                  <a:pt x="109728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32" name="Picture Placeholder 14"/>
          <p:cNvSpPr>
            <a:spLocks noGrp="1" noChangeAspect="1"/>
          </p:cNvSpPr>
          <p:nvPr>
            <p:ph type="pic" sz="quarter" idx="16"/>
          </p:nvPr>
        </p:nvSpPr>
        <p:spPr>
          <a:xfrm>
            <a:off x="9673622" y="4497693"/>
            <a:ext cx="1463040" cy="1463040"/>
          </a:xfrm>
          <a:custGeom>
            <a:avLst/>
            <a:gdLst>
              <a:gd name="connsiteX0" fmla="*/ 1097280 w 2194560"/>
              <a:gd name="connsiteY0" fmla="*/ 0 h 2194560"/>
              <a:gd name="connsiteX1" fmla="*/ 2194560 w 2194560"/>
              <a:gd name="connsiteY1" fmla="*/ 1097280 h 2194560"/>
              <a:gd name="connsiteX2" fmla="*/ 1097280 w 2194560"/>
              <a:gd name="connsiteY2" fmla="*/ 2194560 h 2194560"/>
              <a:gd name="connsiteX3" fmla="*/ 0 w 2194560"/>
              <a:gd name="connsiteY3" fmla="*/ 1097280 h 2194560"/>
              <a:gd name="connsiteX4" fmla="*/ 1097280 w 2194560"/>
              <a:gd name="connsiteY4" fmla="*/ 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4560" h="2194560">
                <a:moveTo>
                  <a:pt x="1097280" y="0"/>
                </a:moveTo>
                <a:cubicBezTo>
                  <a:pt x="1703291" y="0"/>
                  <a:pt x="2194560" y="491269"/>
                  <a:pt x="2194560" y="1097280"/>
                </a:cubicBezTo>
                <a:cubicBezTo>
                  <a:pt x="2194560" y="1703291"/>
                  <a:pt x="1703291" y="2194560"/>
                  <a:pt x="1097280" y="2194560"/>
                </a:cubicBezTo>
                <a:cubicBezTo>
                  <a:pt x="491269" y="2194560"/>
                  <a:pt x="0" y="1703291"/>
                  <a:pt x="0" y="1097280"/>
                </a:cubicBezTo>
                <a:cubicBezTo>
                  <a:pt x="0" y="491269"/>
                  <a:pt x="491269" y="0"/>
                  <a:pt x="109728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33" name="Freeform 42"/>
          <p:cNvSpPr>
            <a:spLocks noChangeAspect="1"/>
          </p:cNvSpPr>
          <p:nvPr userDrawn="1"/>
        </p:nvSpPr>
        <p:spPr bwMode="auto">
          <a:xfrm>
            <a:off x="792538" y="1508781"/>
            <a:ext cx="1920240" cy="1879238"/>
          </a:xfrm>
          <a:custGeom>
            <a:avLst/>
            <a:gdLst>
              <a:gd name="T0" fmla="*/ 263 w 334"/>
              <a:gd name="T1" fmla="*/ 305 h 327"/>
              <a:gd name="T2" fmla="*/ 167 w 334"/>
              <a:gd name="T3" fmla="*/ 298 h 327"/>
              <a:gd name="T4" fmla="*/ 71 w 334"/>
              <a:gd name="T5" fmla="*/ 305 h 327"/>
              <a:gd name="T6" fmla="*/ 47 w 334"/>
              <a:gd name="T7" fmla="*/ 208 h 327"/>
              <a:gd name="T8" fmla="*/ 11 w 334"/>
              <a:gd name="T9" fmla="*/ 117 h 327"/>
              <a:gd name="T10" fmla="*/ 94 w 334"/>
              <a:gd name="T11" fmla="*/ 64 h 327"/>
              <a:gd name="T12" fmla="*/ 167 w 334"/>
              <a:gd name="T13" fmla="*/ 1 h 327"/>
              <a:gd name="T14" fmla="*/ 242 w 334"/>
              <a:gd name="T15" fmla="*/ 64 h 327"/>
              <a:gd name="T16" fmla="*/ 323 w 334"/>
              <a:gd name="T17" fmla="*/ 117 h 327"/>
              <a:gd name="T18" fmla="*/ 287 w 334"/>
              <a:gd name="T19" fmla="*/ 208 h 327"/>
              <a:gd name="T20" fmla="*/ 263 w 334"/>
              <a:gd name="T21" fmla="*/ 305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4" h="327">
                <a:moveTo>
                  <a:pt x="263" y="305"/>
                </a:moveTo>
                <a:cubicBezTo>
                  <a:pt x="233" y="327"/>
                  <a:pt x="193" y="323"/>
                  <a:pt x="167" y="298"/>
                </a:cubicBezTo>
                <a:cubicBezTo>
                  <a:pt x="141" y="323"/>
                  <a:pt x="101" y="327"/>
                  <a:pt x="71" y="305"/>
                </a:cubicBezTo>
                <a:cubicBezTo>
                  <a:pt x="41" y="282"/>
                  <a:pt x="31" y="241"/>
                  <a:pt x="47" y="208"/>
                </a:cubicBezTo>
                <a:cubicBezTo>
                  <a:pt x="16" y="191"/>
                  <a:pt x="0" y="153"/>
                  <a:pt x="11" y="117"/>
                </a:cubicBezTo>
                <a:cubicBezTo>
                  <a:pt x="23" y="80"/>
                  <a:pt x="58" y="59"/>
                  <a:pt x="94" y="64"/>
                </a:cubicBezTo>
                <a:cubicBezTo>
                  <a:pt x="100" y="28"/>
                  <a:pt x="130" y="1"/>
                  <a:pt x="167" y="1"/>
                </a:cubicBezTo>
                <a:cubicBezTo>
                  <a:pt x="204" y="0"/>
                  <a:pt x="235" y="28"/>
                  <a:pt x="242" y="64"/>
                </a:cubicBezTo>
                <a:cubicBezTo>
                  <a:pt x="277" y="59"/>
                  <a:pt x="312" y="81"/>
                  <a:pt x="323" y="117"/>
                </a:cubicBezTo>
                <a:cubicBezTo>
                  <a:pt x="334" y="153"/>
                  <a:pt x="318" y="191"/>
                  <a:pt x="287" y="208"/>
                </a:cubicBezTo>
                <a:cubicBezTo>
                  <a:pt x="303" y="241"/>
                  <a:pt x="294" y="282"/>
                  <a:pt x="263" y="305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4" name="Freeform 42"/>
          <p:cNvSpPr>
            <a:spLocks noChangeAspect="1"/>
          </p:cNvSpPr>
          <p:nvPr userDrawn="1"/>
        </p:nvSpPr>
        <p:spPr bwMode="auto">
          <a:xfrm>
            <a:off x="3657627" y="1508781"/>
            <a:ext cx="1920240" cy="1879238"/>
          </a:xfrm>
          <a:custGeom>
            <a:avLst/>
            <a:gdLst>
              <a:gd name="T0" fmla="*/ 263 w 334"/>
              <a:gd name="T1" fmla="*/ 305 h 327"/>
              <a:gd name="T2" fmla="*/ 167 w 334"/>
              <a:gd name="T3" fmla="*/ 298 h 327"/>
              <a:gd name="T4" fmla="*/ 71 w 334"/>
              <a:gd name="T5" fmla="*/ 305 h 327"/>
              <a:gd name="T6" fmla="*/ 47 w 334"/>
              <a:gd name="T7" fmla="*/ 208 h 327"/>
              <a:gd name="T8" fmla="*/ 11 w 334"/>
              <a:gd name="T9" fmla="*/ 117 h 327"/>
              <a:gd name="T10" fmla="*/ 94 w 334"/>
              <a:gd name="T11" fmla="*/ 64 h 327"/>
              <a:gd name="T12" fmla="*/ 167 w 334"/>
              <a:gd name="T13" fmla="*/ 1 h 327"/>
              <a:gd name="T14" fmla="*/ 242 w 334"/>
              <a:gd name="T15" fmla="*/ 64 h 327"/>
              <a:gd name="T16" fmla="*/ 323 w 334"/>
              <a:gd name="T17" fmla="*/ 117 h 327"/>
              <a:gd name="T18" fmla="*/ 287 w 334"/>
              <a:gd name="T19" fmla="*/ 208 h 327"/>
              <a:gd name="T20" fmla="*/ 263 w 334"/>
              <a:gd name="T21" fmla="*/ 305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4" h="327">
                <a:moveTo>
                  <a:pt x="263" y="305"/>
                </a:moveTo>
                <a:cubicBezTo>
                  <a:pt x="233" y="327"/>
                  <a:pt x="193" y="323"/>
                  <a:pt x="167" y="298"/>
                </a:cubicBezTo>
                <a:cubicBezTo>
                  <a:pt x="141" y="323"/>
                  <a:pt x="101" y="327"/>
                  <a:pt x="71" y="305"/>
                </a:cubicBezTo>
                <a:cubicBezTo>
                  <a:pt x="41" y="282"/>
                  <a:pt x="31" y="241"/>
                  <a:pt x="47" y="208"/>
                </a:cubicBezTo>
                <a:cubicBezTo>
                  <a:pt x="16" y="191"/>
                  <a:pt x="0" y="153"/>
                  <a:pt x="11" y="117"/>
                </a:cubicBezTo>
                <a:cubicBezTo>
                  <a:pt x="23" y="80"/>
                  <a:pt x="58" y="59"/>
                  <a:pt x="94" y="64"/>
                </a:cubicBezTo>
                <a:cubicBezTo>
                  <a:pt x="100" y="28"/>
                  <a:pt x="130" y="1"/>
                  <a:pt x="167" y="1"/>
                </a:cubicBezTo>
                <a:cubicBezTo>
                  <a:pt x="204" y="0"/>
                  <a:pt x="235" y="28"/>
                  <a:pt x="242" y="64"/>
                </a:cubicBezTo>
                <a:cubicBezTo>
                  <a:pt x="277" y="59"/>
                  <a:pt x="312" y="81"/>
                  <a:pt x="323" y="117"/>
                </a:cubicBezTo>
                <a:cubicBezTo>
                  <a:pt x="334" y="153"/>
                  <a:pt x="318" y="191"/>
                  <a:pt x="287" y="208"/>
                </a:cubicBezTo>
                <a:cubicBezTo>
                  <a:pt x="303" y="241"/>
                  <a:pt x="294" y="282"/>
                  <a:pt x="263" y="305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2"/>
          <p:cNvSpPr>
            <a:spLocks noChangeAspect="1"/>
          </p:cNvSpPr>
          <p:nvPr userDrawn="1"/>
        </p:nvSpPr>
        <p:spPr bwMode="auto">
          <a:xfrm>
            <a:off x="6522716" y="1508781"/>
            <a:ext cx="1920240" cy="1879238"/>
          </a:xfrm>
          <a:custGeom>
            <a:avLst/>
            <a:gdLst>
              <a:gd name="T0" fmla="*/ 263 w 334"/>
              <a:gd name="T1" fmla="*/ 305 h 327"/>
              <a:gd name="T2" fmla="*/ 167 w 334"/>
              <a:gd name="T3" fmla="*/ 298 h 327"/>
              <a:gd name="T4" fmla="*/ 71 w 334"/>
              <a:gd name="T5" fmla="*/ 305 h 327"/>
              <a:gd name="T6" fmla="*/ 47 w 334"/>
              <a:gd name="T7" fmla="*/ 208 h 327"/>
              <a:gd name="T8" fmla="*/ 11 w 334"/>
              <a:gd name="T9" fmla="*/ 117 h 327"/>
              <a:gd name="T10" fmla="*/ 94 w 334"/>
              <a:gd name="T11" fmla="*/ 64 h 327"/>
              <a:gd name="T12" fmla="*/ 167 w 334"/>
              <a:gd name="T13" fmla="*/ 1 h 327"/>
              <a:gd name="T14" fmla="*/ 242 w 334"/>
              <a:gd name="T15" fmla="*/ 64 h 327"/>
              <a:gd name="T16" fmla="*/ 323 w 334"/>
              <a:gd name="T17" fmla="*/ 117 h 327"/>
              <a:gd name="T18" fmla="*/ 287 w 334"/>
              <a:gd name="T19" fmla="*/ 208 h 327"/>
              <a:gd name="T20" fmla="*/ 263 w 334"/>
              <a:gd name="T21" fmla="*/ 305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4" h="327">
                <a:moveTo>
                  <a:pt x="263" y="305"/>
                </a:moveTo>
                <a:cubicBezTo>
                  <a:pt x="233" y="327"/>
                  <a:pt x="193" y="323"/>
                  <a:pt x="167" y="298"/>
                </a:cubicBezTo>
                <a:cubicBezTo>
                  <a:pt x="141" y="323"/>
                  <a:pt x="101" y="327"/>
                  <a:pt x="71" y="305"/>
                </a:cubicBezTo>
                <a:cubicBezTo>
                  <a:pt x="41" y="282"/>
                  <a:pt x="31" y="241"/>
                  <a:pt x="47" y="208"/>
                </a:cubicBezTo>
                <a:cubicBezTo>
                  <a:pt x="16" y="191"/>
                  <a:pt x="0" y="153"/>
                  <a:pt x="11" y="117"/>
                </a:cubicBezTo>
                <a:cubicBezTo>
                  <a:pt x="23" y="80"/>
                  <a:pt x="58" y="59"/>
                  <a:pt x="94" y="64"/>
                </a:cubicBezTo>
                <a:cubicBezTo>
                  <a:pt x="100" y="28"/>
                  <a:pt x="130" y="1"/>
                  <a:pt x="167" y="1"/>
                </a:cubicBezTo>
                <a:cubicBezTo>
                  <a:pt x="204" y="0"/>
                  <a:pt x="235" y="28"/>
                  <a:pt x="242" y="64"/>
                </a:cubicBezTo>
                <a:cubicBezTo>
                  <a:pt x="277" y="59"/>
                  <a:pt x="312" y="81"/>
                  <a:pt x="323" y="117"/>
                </a:cubicBezTo>
                <a:cubicBezTo>
                  <a:pt x="334" y="153"/>
                  <a:pt x="318" y="191"/>
                  <a:pt x="287" y="208"/>
                </a:cubicBezTo>
                <a:cubicBezTo>
                  <a:pt x="303" y="241"/>
                  <a:pt x="294" y="282"/>
                  <a:pt x="263" y="305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Freeform 42"/>
          <p:cNvSpPr>
            <a:spLocks noChangeAspect="1"/>
          </p:cNvSpPr>
          <p:nvPr userDrawn="1"/>
        </p:nvSpPr>
        <p:spPr bwMode="auto">
          <a:xfrm>
            <a:off x="9387804" y="1508781"/>
            <a:ext cx="1920240" cy="1879238"/>
          </a:xfrm>
          <a:custGeom>
            <a:avLst/>
            <a:gdLst>
              <a:gd name="T0" fmla="*/ 263 w 334"/>
              <a:gd name="T1" fmla="*/ 305 h 327"/>
              <a:gd name="T2" fmla="*/ 167 w 334"/>
              <a:gd name="T3" fmla="*/ 298 h 327"/>
              <a:gd name="T4" fmla="*/ 71 w 334"/>
              <a:gd name="T5" fmla="*/ 305 h 327"/>
              <a:gd name="T6" fmla="*/ 47 w 334"/>
              <a:gd name="T7" fmla="*/ 208 h 327"/>
              <a:gd name="T8" fmla="*/ 11 w 334"/>
              <a:gd name="T9" fmla="*/ 117 h 327"/>
              <a:gd name="T10" fmla="*/ 94 w 334"/>
              <a:gd name="T11" fmla="*/ 64 h 327"/>
              <a:gd name="T12" fmla="*/ 167 w 334"/>
              <a:gd name="T13" fmla="*/ 1 h 327"/>
              <a:gd name="T14" fmla="*/ 242 w 334"/>
              <a:gd name="T15" fmla="*/ 64 h 327"/>
              <a:gd name="T16" fmla="*/ 323 w 334"/>
              <a:gd name="T17" fmla="*/ 117 h 327"/>
              <a:gd name="T18" fmla="*/ 287 w 334"/>
              <a:gd name="T19" fmla="*/ 208 h 327"/>
              <a:gd name="T20" fmla="*/ 263 w 334"/>
              <a:gd name="T21" fmla="*/ 305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4" h="327">
                <a:moveTo>
                  <a:pt x="263" y="305"/>
                </a:moveTo>
                <a:cubicBezTo>
                  <a:pt x="233" y="327"/>
                  <a:pt x="193" y="323"/>
                  <a:pt x="167" y="298"/>
                </a:cubicBezTo>
                <a:cubicBezTo>
                  <a:pt x="141" y="323"/>
                  <a:pt x="101" y="327"/>
                  <a:pt x="71" y="305"/>
                </a:cubicBezTo>
                <a:cubicBezTo>
                  <a:pt x="41" y="282"/>
                  <a:pt x="31" y="241"/>
                  <a:pt x="47" y="208"/>
                </a:cubicBezTo>
                <a:cubicBezTo>
                  <a:pt x="16" y="191"/>
                  <a:pt x="0" y="153"/>
                  <a:pt x="11" y="117"/>
                </a:cubicBezTo>
                <a:cubicBezTo>
                  <a:pt x="23" y="80"/>
                  <a:pt x="58" y="59"/>
                  <a:pt x="94" y="64"/>
                </a:cubicBezTo>
                <a:cubicBezTo>
                  <a:pt x="100" y="28"/>
                  <a:pt x="130" y="1"/>
                  <a:pt x="167" y="1"/>
                </a:cubicBezTo>
                <a:cubicBezTo>
                  <a:pt x="204" y="0"/>
                  <a:pt x="235" y="28"/>
                  <a:pt x="242" y="64"/>
                </a:cubicBezTo>
                <a:cubicBezTo>
                  <a:pt x="277" y="59"/>
                  <a:pt x="312" y="81"/>
                  <a:pt x="323" y="117"/>
                </a:cubicBezTo>
                <a:cubicBezTo>
                  <a:pt x="334" y="153"/>
                  <a:pt x="318" y="191"/>
                  <a:pt x="287" y="208"/>
                </a:cubicBezTo>
                <a:cubicBezTo>
                  <a:pt x="303" y="241"/>
                  <a:pt x="294" y="282"/>
                  <a:pt x="263" y="305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7" name="Picture Placeholder 14"/>
          <p:cNvSpPr>
            <a:spLocks noGrp="1" noChangeAspect="1"/>
          </p:cNvSpPr>
          <p:nvPr>
            <p:ph type="pic" sz="quarter" idx="17"/>
          </p:nvPr>
        </p:nvSpPr>
        <p:spPr>
          <a:xfrm>
            <a:off x="998262" y="1754523"/>
            <a:ext cx="1463040" cy="1463040"/>
          </a:xfrm>
          <a:custGeom>
            <a:avLst/>
            <a:gdLst>
              <a:gd name="connsiteX0" fmla="*/ 1097280 w 2194560"/>
              <a:gd name="connsiteY0" fmla="*/ 0 h 2194560"/>
              <a:gd name="connsiteX1" fmla="*/ 2194560 w 2194560"/>
              <a:gd name="connsiteY1" fmla="*/ 1097280 h 2194560"/>
              <a:gd name="connsiteX2" fmla="*/ 1097280 w 2194560"/>
              <a:gd name="connsiteY2" fmla="*/ 2194560 h 2194560"/>
              <a:gd name="connsiteX3" fmla="*/ 0 w 2194560"/>
              <a:gd name="connsiteY3" fmla="*/ 1097280 h 2194560"/>
              <a:gd name="connsiteX4" fmla="*/ 1097280 w 2194560"/>
              <a:gd name="connsiteY4" fmla="*/ 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4560" h="2194560">
                <a:moveTo>
                  <a:pt x="1097280" y="0"/>
                </a:moveTo>
                <a:cubicBezTo>
                  <a:pt x="1703291" y="0"/>
                  <a:pt x="2194560" y="491269"/>
                  <a:pt x="2194560" y="1097280"/>
                </a:cubicBezTo>
                <a:cubicBezTo>
                  <a:pt x="2194560" y="1703291"/>
                  <a:pt x="1703291" y="2194560"/>
                  <a:pt x="1097280" y="2194560"/>
                </a:cubicBezTo>
                <a:cubicBezTo>
                  <a:pt x="491269" y="2194560"/>
                  <a:pt x="0" y="1703291"/>
                  <a:pt x="0" y="1097280"/>
                </a:cubicBezTo>
                <a:cubicBezTo>
                  <a:pt x="0" y="491269"/>
                  <a:pt x="491269" y="0"/>
                  <a:pt x="109728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38" name="Picture Placeholder 14"/>
          <p:cNvSpPr>
            <a:spLocks noGrp="1" noChangeAspect="1"/>
          </p:cNvSpPr>
          <p:nvPr>
            <p:ph type="pic" sz="quarter" idx="18"/>
          </p:nvPr>
        </p:nvSpPr>
        <p:spPr>
          <a:xfrm>
            <a:off x="3874816" y="1754523"/>
            <a:ext cx="1463040" cy="1463040"/>
          </a:xfrm>
          <a:custGeom>
            <a:avLst/>
            <a:gdLst>
              <a:gd name="connsiteX0" fmla="*/ 1097280 w 2194560"/>
              <a:gd name="connsiteY0" fmla="*/ 0 h 2194560"/>
              <a:gd name="connsiteX1" fmla="*/ 2194560 w 2194560"/>
              <a:gd name="connsiteY1" fmla="*/ 1097280 h 2194560"/>
              <a:gd name="connsiteX2" fmla="*/ 1097280 w 2194560"/>
              <a:gd name="connsiteY2" fmla="*/ 2194560 h 2194560"/>
              <a:gd name="connsiteX3" fmla="*/ 0 w 2194560"/>
              <a:gd name="connsiteY3" fmla="*/ 1097280 h 2194560"/>
              <a:gd name="connsiteX4" fmla="*/ 1097280 w 2194560"/>
              <a:gd name="connsiteY4" fmla="*/ 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4560" h="2194560">
                <a:moveTo>
                  <a:pt x="1097280" y="0"/>
                </a:moveTo>
                <a:cubicBezTo>
                  <a:pt x="1703291" y="0"/>
                  <a:pt x="2194560" y="491269"/>
                  <a:pt x="2194560" y="1097280"/>
                </a:cubicBezTo>
                <a:cubicBezTo>
                  <a:pt x="2194560" y="1703291"/>
                  <a:pt x="1703291" y="2194560"/>
                  <a:pt x="1097280" y="2194560"/>
                </a:cubicBezTo>
                <a:cubicBezTo>
                  <a:pt x="491269" y="2194560"/>
                  <a:pt x="0" y="1703291"/>
                  <a:pt x="0" y="1097280"/>
                </a:cubicBezTo>
                <a:cubicBezTo>
                  <a:pt x="0" y="491269"/>
                  <a:pt x="491269" y="0"/>
                  <a:pt x="109728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39" name="Picture Placeholder 14"/>
          <p:cNvSpPr>
            <a:spLocks noGrp="1" noChangeAspect="1"/>
          </p:cNvSpPr>
          <p:nvPr>
            <p:ph type="pic" sz="quarter" idx="19"/>
          </p:nvPr>
        </p:nvSpPr>
        <p:spPr>
          <a:xfrm>
            <a:off x="6751370" y="1754523"/>
            <a:ext cx="1463040" cy="1463040"/>
          </a:xfrm>
          <a:custGeom>
            <a:avLst/>
            <a:gdLst>
              <a:gd name="connsiteX0" fmla="*/ 1097280 w 2194560"/>
              <a:gd name="connsiteY0" fmla="*/ 0 h 2194560"/>
              <a:gd name="connsiteX1" fmla="*/ 2194560 w 2194560"/>
              <a:gd name="connsiteY1" fmla="*/ 1097280 h 2194560"/>
              <a:gd name="connsiteX2" fmla="*/ 1097280 w 2194560"/>
              <a:gd name="connsiteY2" fmla="*/ 2194560 h 2194560"/>
              <a:gd name="connsiteX3" fmla="*/ 0 w 2194560"/>
              <a:gd name="connsiteY3" fmla="*/ 1097280 h 2194560"/>
              <a:gd name="connsiteX4" fmla="*/ 1097280 w 2194560"/>
              <a:gd name="connsiteY4" fmla="*/ 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4560" h="2194560">
                <a:moveTo>
                  <a:pt x="1097280" y="0"/>
                </a:moveTo>
                <a:cubicBezTo>
                  <a:pt x="1703291" y="0"/>
                  <a:pt x="2194560" y="491269"/>
                  <a:pt x="2194560" y="1097280"/>
                </a:cubicBezTo>
                <a:cubicBezTo>
                  <a:pt x="2194560" y="1703291"/>
                  <a:pt x="1703291" y="2194560"/>
                  <a:pt x="1097280" y="2194560"/>
                </a:cubicBezTo>
                <a:cubicBezTo>
                  <a:pt x="491269" y="2194560"/>
                  <a:pt x="0" y="1703291"/>
                  <a:pt x="0" y="1097280"/>
                </a:cubicBezTo>
                <a:cubicBezTo>
                  <a:pt x="0" y="491269"/>
                  <a:pt x="491269" y="0"/>
                  <a:pt x="109728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40" name="Picture Placeholder 14"/>
          <p:cNvSpPr>
            <a:spLocks noGrp="1" noChangeAspect="1"/>
          </p:cNvSpPr>
          <p:nvPr>
            <p:ph type="pic" sz="quarter" idx="20"/>
          </p:nvPr>
        </p:nvSpPr>
        <p:spPr>
          <a:xfrm>
            <a:off x="9627924" y="1754523"/>
            <a:ext cx="1463040" cy="1463040"/>
          </a:xfrm>
          <a:custGeom>
            <a:avLst/>
            <a:gdLst>
              <a:gd name="connsiteX0" fmla="*/ 1097280 w 2194560"/>
              <a:gd name="connsiteY0" fmla="*/ 0 h 2194560"/>
              <a:gd name="connsiteX1" fmla="*/ 2194560 w 2194560"/>
              <a:gd name="connsiteY1" fmla="*/ 1097280 h 2194560"/>
              <a:gd name="connsiteX2" fmla="*/ 1097280 w 2194560"/>
              <a:gd name="connsiteY2" fmla="*/ 2194560 h 2194560"/>
              <a:gd name="connsiteX3" fmla="*/ 0 w 2194560"/>
              <a:gd name="connsiteY3" fmla="*/ 1097280 h 2194560"/>
              <a:gd name="connsiteX4" fmla="*/ 1097280 w 2194560"/>
              <a:gd name="connsiteY4" fmla="*/ 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4560" h="2194560">
                <a:moveTo>
                  <a:pt x="1097280" y="0"/>
                </a:moveTo>
                <a:cubicBezTo>
                  <a:pt x="1703291" y="0"/>
                  <a:pt x="2194560" y="491269"/>
                  <a:pt x="2194560" y="1097280"/>
                </a:cubicBezTo>
                <a:cubicBezTo>
                  <a:pt x="2194560" y="1703291"/>
                  <a:pt x="1703291" y="2194560"/>
                  <a:pt x="1097280" y="2194560"/>
                </a:cubicBezTo>
                <a:cubicBezTo>
                  <a:pt x="491269" y="2194560"/>
                  <a:pt x="0" y="1703291"/>
                  <a:pt x="0" y="1097280"/>
                </a:cubicBezTo>
                <a:cubicBezTo>
                  <a:pt x="0" y="491269"/>
                  <a:pt x="491269" y="0"/>
                  <a:pt x="109728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3164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icture Placeholder 81"/>
          <p:cNvSpPr>
            <a:spLocks noGrp="1" noChangeAspect="1"/>
          </p:cNvSpPr>
          <p:nvPr>
            <p:ph type="pic" sz="quarter" idx="25"/>
          </p:nvPr>
        </p:nvSpPr>
        <p:spPr>
          <a:xfrm>
            <a:off x="4632964" y="1783098"/>
            <a:ext cx="1097280" cy="1097280"/>
          </a:xfrm>
          <a:custGeom>
            <a:avLst/>
            <a:gdLst>
              <a:gd name="connsiteX0" fmla="*/ 365760 w 731520"/>
              <a:gd name="connsiteY0" fmla="*/ 0 h 731520"/>
              <a:gd name="connsiteX1" fmla="*/ 731520 w 731520"/>
              <a:gd name="connsiteY1" fmla="*/ 365760 h 731520"/>
              <a:gd name="connsiteX2" fmla="*/ 365760 w 731520"/>
              <a:gd name="connsiteY2" fmla="*/ 731520 h 731520"/>
              <a:gd name="connsiteX3" fmla="*/ 0 w 731520"/>
              <a:gd name="connsiteY3" fmla="*/ 365760 h 731520"/>
              <a:gd name="connsiteX4" fmla="*/ 365760 w 731520"/>
              <a:gd name="connsiteY4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520" h="731520">
                <a:moveTo>
                  <a:pt x="365760" y="0"/>
                </a:moveTo>
                <a:cubicBezTo>
                  <a:pt x="567764" y="0"/>
                  <a:pt x="731520" y="163756"/>
                  <a:pt x="731520" y="365760"/>
                </a:cubicBezTo>
                <a:cubicBezTo>
                  <a:pt x="731520" y="567764"/>
                  <a:pt x="567764" y="731520"/>
                  <a:pt x="365760" y="731520"/>
                </a:cubicBezTo>
                <a:cubicBezTo>
                  <a:pt x="163756" y="731520"/>
                  <a:pt x="0" y="567764"/>
                  <a:pt x="0" y="365760"/>
                </a:cubicBezTo>
                <a:cubicBezTo>
                  <a:pt x="0" y="163756"/>
                  <a:pt x="163756" y="0"/>
                  <a:pt x="365760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anchor="ctr" anchorCtr="0">
            <a:noAutofit/>
          </a:bodyPr>
          <a:lstStyle>
            <a:lvl1pPr algn="ctr">
              <a:defRPr sz="900"/>
            </a:lvl1pPr>
          </a:lstStyle>
          <a:p>
            <a:endParaRPr lang="en-US" dirty="0"/>
          </a:p>
        </p:txBody>
      </p:sp>
      <p:sp>
        <p:nvSpPr>
          <p:cNvPr id="21" name="Picture Placeholder 20"/>
          <p:cNvSpPr>
            <a:spLocks noGrp="1" noChangeAspect="1"/>
          </p:cNvSpPr>
          <p:nvPr>
            <p:ph type="pic" sz="quarter" idx="26"/>
          </p:nvPr>
        </p:nvSpPr>
        <p:spPr>
          <a:xfrm>
            <a:off x="6096000" y="3428988"/>
            <a:ext cx="1097280" cy="1097280"/>
          </a:xfrm>
          <a:custGeom>
            <a:avLst/>
            <a:gdLst>
              <a:gd name="connsiteX0" fmla="*/ 365760 w 731520"/>
              <a:gd name="connsiteY0" fmla="*/ 0 h 731520"/>
              <a:gd name="connsiteX1" fmla="*/ 731520 w 731520"/>
              <a:gd name="connsiteY1" fmla="*/ 365760 h 731520"/>
              <a:gd name="connsiteX2" fmla="*/ 365760 w 731520"/>
              <a:gd name="connsiteY2" fmla="*/ 731520 h 731520"/>
              <a:gd name="connsiteX3" fmla="*/ 0 w 731520"/>
              <a:gd name="connsiteY3" fmla="*/ 365760 h 731520"/>
              <a:gd name="connsiteX4" fmla="*/ 365760 w 731520"/>
              <a:gd name="connsiteY4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520" h="731520">
                <a:moveTo>
                  <a:pt x="365760" y="0"/>
                </a:moveTo>
                <a:cubicBezTo>
                  <a:pt x="567764" y="0"/>
                  <a:pt x="731520" y="163756"/>
                  <a:pt x="731520" y="365760"/>
                </a:cubicBezTo>
                <a:cubicBezTo>
                  <a:pt x="731520" y="567764"/>
                  <a:pt x="567764" y="731520"/>
                  <a:pt x="365760" y="731520"/>
                </a:cubicBezTo>
                <a:cubicBezTo>
                  <a:pt x="163756" y="731520"/>
                  <a:pt x="0" y="567764"/>
                  <a:pt x="0" y="365760"/>
                </a:cubicBezTo>
                <a:cubicBezTo>
                  <a:pt x="0" y="163756"/>
                  <a:pt x="163756" y="0"/>
                  <a:pt x="365760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anchor="ctr" anchorCtr="0">
            <a:noAutofit/>
          </a:bodyPr>
          <a:lstStyle>
            <a:lvl1pPr algn="ctr">
              <a:defRPr sz="900"/>
            </a:lvl1pPr>
          </a:lstStyle>
          <a:p>
            <a:endParaRPr lang="en-US" dirty="0"/>
          </a:p>
        </p:txBody>
      </p:sp>
      <p:sp>
        <p:nvSpPr>
          <p:cNvPr id="22" name="Picture Placeholder 21"/>
          <p:cNvSpPr>
            <a:spLocks noGrp="1" noChangeAspect="1"/>
          </p:cNvSpPr>
          <p:nvPr>
            <p:ph type="pic" sz="quarter" idx="27"/>
          </p:nvPr>
        </p:nvSpPr>
        <p:spPr>
          <a:xfrm>
            <a:off x="975416" y="5166329"/>
            <a:ext cx="1097280" cy="1097280"/>
          </a:xfrm>
          <a:custGeom>
            <a:avLst/>
            <a:gdLst>
              <a:gd name="connsiteX0" fmla="*/ 365760 w 731520"/>
              <a:gd name="connsiteY0" fmla="*/ 0 h 731520"/>
              <a:gd name="connsiteX1" fmla="*/ 731520 w 731520"/>
              <a:gd name="connsiteY1" fmla="*/ 365760 h 731520"/>
              <a:gd name="connsiteX2" fmla="*/ 365760 w 731520"/>
              <a:gd name="connsiteY2" fmla="*/ 731520 h 731520"/>
              <a:gd name="connsiteX3" fmla="*/ 0 w 731520"/>
              <a:gd name="connsiteY3" fmla="*/ 365760 h 731520"/>
              <a:gd name="connsiteX4" fmla="*/ 365760 w 731520"/>
              <a:gd name="connsiteY4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520" h="731520">
                <a:moveTo>
                  <a:pt x="365760" y="0"/>
                </a:moveTo>
                <a:cubicBezTo>
                  <a:pt x="567764" y="0"/>
                  <a:pt x="731520" y="163756"/>
                  <a:pt x="731520" y="365760"/>
                </a:cubicBezTo>
                <a:cubicBezTo>
                  <a:pt x="731520" y="567764"/>
                  <a:pt x="567764" y="731520"/>
                  <a:pt x="365760" y="731520"/>
                </a:cubicBezTo>
                <a:cubicBezTo>
                  <a:pt x="163756" y="731520"/>
                  <a:pt x="0" y="567764"/>
                  <a:pt x="0" y="365760"/>
                </a:cubicBezTo>
                <a:cubicBezTo>
                  <a:pt x="0" y="163756"/>
                  <a:pt x="163756" y="0"/>
                  <a:pt x="365760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anchor="ctr" anchorCtr="0">
            <a:noAutofit/>
          </a:bodyPr>
          <a:lstStyle>
            <a:lvl1pPr algn="ctr">
              <a:defRPr sz="900"/>
            </a:lvl1pPr>
          </a:lstStyle>
          <a:p>
            <a:endParaRPr lang="en-US" dirty="0"/>
          </a:p>
        </p:txBody>
      </p:sp>
      <p:sp>
        <p:nvSpPr>
          <p:cNvPr id="23" name="Picture Placeholder 22"/>
          <p:cNvSpPr>
            <a:spLocks noGrp="1" noChangeAspect="1"/>
          </p:cNvSpPr>
          <p:nvPr>
            <p:ph type="pic" sz="quarter" idx="28"/>
          </p:nvPr>
        </p:nvSpPr>
        <p:spPr>
          <a:xfrm>
            <a:off x="4632964" y="5166329"/>
            <a:ext cx="1097280" cy="1097280"/>
          </a:xfrm>
          <a:custGeom>
            <a:avLst/>
            <a:gdLst>
              <a:gd name="connsiteX0" fmla="*/ 365760 w 731520"/>
              <a:gd name="connsiteY0" fmla="*/ 0 h 731520"/>
              <a:gd name="connsiteX1" fmla="*/ 731520 w 731520"/>
              <a:gd name="connsiteY1" fmla="*/ 365760 h 731520"/>
              <a:gd name="connsiteX2" fmla="*/ 365760 w 731520"/>
              <a:gd name="connsiteY2" fmla="*/ 731520 h 731520"/>
              <a:gd name="connsiteX3" fmla="*/ 0 w 731520"/>
              <a:gd name="connsiteY3" fmla="*/ 365760 h 731520"/>
              <a:gd name="connsiteX4" fmla="*/ 365760 w 731520"/>
              <a:gd name="connsiteY4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520" h="731520">
                <a:moveTo>
                  <a:pt x="365760" y="0"/>
                </a:moveTo>
                <a:cubicBezTo>
                  <a:pt x="567764" y="0"/>
                  <a:pt x="731520" y="163756"/>
                  <a:pt x="731520" y="365760"/>
                </a:cubicBezTo>
                <a:cubicBezTo>
                  <a:pt x="731520" y="567764"/>
                  <a:pt x="567764" y="731520"/>
                  <a:pt x="365760" y="731520"/>
                </a:cubicBezTo>
                <a:cubicBezTo>
                  <a:pt x="163756" y="731520"/>
                  <a:pt x="0" y="567764"/>
                  <a:pt x="0" y="365760"/>
                </a:cubicBezTo>
                <a:cubicBezTo>
                  <a:pt x="0" y="163756"/>
                  <a:pt x="163756" y="0"/>
                  <a:pt x="365760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anchor="ctr" anchorCtr="0">
            <a:noAutofit/>
          </a:bodyPr>
          <a:lstStyle>
            <a:lvl1pPr algn="ctr">
              <a:defRPr sz="900"/>
            </a:lvl1pPr>
          </a:lstStyle>
          <a:p>
            <a:endParaRPr lang="en-US" dirty="0"/>
          </a:p>
        </p:txBody>
      </p:sp>
      <p:sp>
        <p:nvSpPr>
          <p:cNvPr id="24" name="Picture Placeholder 23"/>
          <p:cNvSpPr>
            <a:spLocks noGrp="1" noChangeAspect="1"/>
          </p:cNvSpPr>
          <p:nvPr>
            <p:ph type="pic" sz="quarter" idx="29"/>
          </p:nvPr>
        </p:nvSpPr>
        <p:spPr>
          <a:xfrm>
            <a:off x="8290512" y="5166329"/>
            <a:ext cx="1097280" cy="1097280"/>
          </a:xfrm>
          <a:custGeom>
            <a:avLst/>
            <a:gdLst>
              <a:gd name="connsiteX0" fmla="*/ 365760 w 731520"/>
              <a:gd name="connsiteY0" fmla="*/ 0 h 731520"/>
              <a:gd name="connsiteX1" fmla="*/ 731520 w 731520"/>
              <a:gd name="connsiteY1" fmla="*/ 365760 h 731520"/>
              <a:gd name="connsiteX2" fmla="*/ 365760 w 731520"/>
              <a:gd name="connsiteY2" fmla="*/ 731520 h 731520"/>
              <a:gd name="connsiteX3" fmla="*/ 0 w 731520"/>
              <a:gd name="connsiteY3" fmla="*/ 365760 h 731520"/>
              <a:gd name="connsiteX4" fmla="*/ 365760 w 731520"/>
              <a:gd name="connsiteY4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520" h="731520">
                <a:moveTo>
                  <a:pt x="365760" y="0"/>
                </a:moveTo>
                <a:cubicBezTo>
                  <a:pt x="567764" y="0"/>
                  <a:pt x="731520" y="163756"/>
                  <a:pt x="731520" y="365760"/>
                </a:cubicBezTo>
                <a:cubicBezTo>
                  <a:pt x="731520" y="567764"/>
                  <a:pt x="567764" y="731520"/>
                  <a:pt x="365760" y="731520"/>
                </a:cubicBezTo>
                <a:cubicBezTo>
                  <a:pt x="163756" y="731520"/>
                  <a:pt x="0" y="567764"/>
                  <a:pt x="0" y="365760"/>
                </a:cubicBezTo>
                <a:cubicBezTo>
                  <a:pt x="0" y="163756"/>
                  <a:pt x="163756" y="0"/>
                  <a:pt x="365760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anchor="ctr" anchorCtr="0">
            <a:noAutofit/>
          </a:bodyPr>
          <a:lstStyle>
            <a:lvl1pPr algn="ctr">
              <a:defRPr sz="900"/>
            </a:lvl1pPr>
          </a:lstStyle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20"/>
          <p:cNvSpPr>
            <a:spLocks noGrp="1" noChangeAspect="1"/>
          </p:cNvSpPr>
          <p:nvPr>
            <p:ph type="pic" sz="quarter" idx="30"/>
          </p:nvPr>
        </p:nvSpPr>
        <p:spPr>
          <a:xfrm>
            <a:off x="2438428" y="3429000"/>
            <a:ext cx="1097280" cy="1097280"/>
          </a:xfrm>
          <a:custGeom>
            <a:avLst/>
            <a:gdLst>
              <a:gd name="connsiteX0" fmla="*/ 365760 w 731520"/>
              <a:gd name="connsiteY0" fmla="*/ 0 h 731520"/>
              <a:gd name="connsiteX1" fmla="*/ 731520 w 731520"/>
              <a:gd name="connsiteY1" fmla="*/ 365760 h 731520"/>
              <a:gd name="connsiteX2" fmla="*/ 365760 w 731520"/>
              <a:gd name="connsiteY2" fmla="*/ 731520 h 731520"/>
              <a:gd name="connsiteX3" fmla="*/ 0 w 731520"/>
              <a:gd name="connsiteY3" fmla="*/ 365760 h 731520"/>
              <a:gd name="connsiteX4" fmla="*/ 365760 w 731520"/>
              <a:gd name="connsiteY4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520" h="731520">
                <a:moveTo>
                  <a:pt x="365760" y="0"/>
                </a:moveTo>
                <a:cubicBezTo>
                  <a:pt x="567764" y="0"/>
                  <a:pt x="731520" y="163756"/>
                  <a:pt x="731520" y="365760"/>
                </a:cubicBezTo>
                <a:cubicBezTo>
                  <a:pt x="731520" y="567764"/>
                  <a:pt x="567764" y="731520"/>
                  <a:pt x="365760" y="731520"/>
                </a:cubicBezTo>
                <a:cubicBezTo>
                  <a:pt x="163756" y="731520"/>
                  <a:pt x="0" y="567764"/>
                  <a:pt x="0" y="365760"/>
                </a:cubicBezTo>
                <a:cubicBezTo>
                  <a:pt x="0" y="163756"/>
                  <a:pt x="163756" y="0"/>
                  <a:pt x="365760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anchor="ctr" anchorCtr="0">
            <a:noAutofit/>
          </a:bodyPr>
          <a:lstStyle>
            <a:lvl1pPr algn="ctr">
              <a:defRPr sz="9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9230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644584" y="2423127"/>
            <a:ext cx="4572000" cy="3657600"/>
          </a:xfr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txBody>
          <a:bodyPr anchor="ctr" anchorCtr="0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975417" y="2423127"/>
            <a:ext cx="4572000" cy="3657600"/>
          </a:xfr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txBody>
          <a:bodyPr anchor="ctr" anchorCtr="0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ounded Rectangle 4"/>
          <p:cNvSpPr/>
          <p:nvPr userDrawn="1"/>
        </p:nvSpPr>
        <p:spPr>
          <a:xfrm>
            <a:off x="883977" y="1782998"/>
            <a:ext cx="4754880" cy="438912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+mj-lt"/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6553143" y="1783050"/>
            <a:ext cx="4754880" cy="438912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64037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187404" y="1143025"/>
            <a:ext cx="2560320" cy="1828800"/>
          </a:xfr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txBody>
          <a:bodyPr anchor="ctr" anchorCtr="0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8930609" y="1143025"/>
            <a:ext cx="2560320" cy="1828800"/>
          </a:xfr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txBody>
          <a:bodyPr anchor="ctr" anchorCtr="0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187439" y="3703317"/>
            <a:ext cx="2560320" cy="1828800"/>
          </a:xfr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txBody>
          <a:bodyPr anchor="ctr" anchorCtr="0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930644" y="3703317"/>
            <a:ext cx="2560320" cy="1828800"/>
          </a:xfr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txBody>
          <a:bodyPr anchor="ctr" anchorCtr="0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2480" y="594391"/>
            <a:ext cx="5120575" cy="5486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ounded Rectangle 6"/>
          <p:cNvSpPr/>
          <p:nvPr userDrawn="1"/>
        </p:nvSpPr>
        <p:spPr>
          <a:xfrm>
            <a:off x="6095940" y="1051586"/>
            <a:ext cx="5486400" cy="512064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64585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975384" y="1965914"/>
            <a:ext cx="2926080" cy="2011680"/>
          </a:xfr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txBody>
          <a:bodyPr anchor="ctr" anchorCtr="0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632944" y="1965934"/>
            <a:ext cx="2926080" cy="2011680"/>
          </a:xfr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txBody>
          <a:bodyPr anchor="ctr" anchorCtr="0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290536" y="1965954"/>
            <a:ext cx="2926080" cy="2011680"/>
          </a:xfr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txBody>
          <a:bodyPr anchor="ctr" anchorCtr="0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919" y="1874491"/>
            <a:ext cx="3108984" cy="420624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541479" y="1874537"/>
            <a:ext cx="3108984" cy="420624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8199039" y="1874583"/>
            <a:ext cx="3108984" cy="420624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14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187413" y="2057415"/>
            <a:ext cx="2377440" cy="3840523"/>
          </a:xfrm>
          <a:solidFill>
            <a:schemeClr val="tx1">
              <a:lumMod val="85000"/>
              <a:lumOff val="15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anchor="ctr" anchorCtr="0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718560" y="2057330"/>
            <a:ext cx="2377440" cy="3840523"/>
          </a:xfrm>
          <a:solidFill>
            <a:schemeClr val="tx1">
              <a:lumMod val="85000"/>
              <a:lumOff val="15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anchor="ctr" anchorCtr="0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ounded Rectangle 4"/>
          <p:cNvSpPr/>
          <p:nvPr userDrawn="1"/>
        </p:nvSpPr>
        <p:spPr>
          <a:xfrm>
            <a:off x="3627087" y="1965920"/>
            <a:ext cx="5029200" cy="402336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35463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67957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74"/>
          <p:cNvGrpSpPr>
            <a:grpSpLocks noChangeAspect="1"/>
          </p:cNvGrpSpPr>
          <p:nvPr userDrawn="1"/>
        </p:nvGrpSpPr>
        <p:grpSpPr>
          <a:xfrm>
            <a:off x="-22792" y="645310"/>
            <a:ext cx="12128082" cy="6035040"/>
            <a:chOff x="538789" y="1131575"/>
            <a:chExt cx="5819028" cy="2895599"/>
          </a:xfrm>
          <a:solidFill>
            <a:schemeClr val="tx1">
              <a:lumMod val="85000"/>
              <a:lumOff val="15000"/>
              <a:alpha val="54000"/>
            </a:schemeClr>
          </a:solidFill>
        </p:grpSpPr>
        <p:grpSp>
          <p:nvGrpSpPr>
            <p:cNvPr id="3" name="Group 341"/>
            <p:cNvGrpSpPr/>
            <p:nvPr/>
          </p:nvGrpSpPr>
          <p:grpSpPr>
            <a:xfrm>
              <a:off x="2984512" y="2355982"/>
              <a:ext cx="1110006" cy="1241414"/>
              <a:chOff x="4097338" y="2217738"/>
              <a:chExt cx="1139825" cy="1274763"/>
            </a:xfrm>
            <a:grpFill/>
          </p:grpSpPr>
          <p:sp>
            <p:nvSpPr>
              <p:cNvPr id="174" name="Freeform 5"/>
              <p:cNvSpPr>
                <a:spLocks/>
              </p:cNvSpPr>
              <p:nvPr/>
            </p:nvSpPr>
            <p:spPr bwMode="auto">
              <a:xfrm>
                <a:off x="5102225" y="3086100"/>
                <a:ext cx="120650" cy="233363"/>
              </a:xfrm>
              <a:custGeom>
                <a:avLst/>
                <a:gdLst/>
                <a:ahLst/>
                <a:cxnLst>
                  <a:cxn ang="0">
                    <a:pos x="9" y="114"/>
                  </a:cxn>
                  <a:cxn ang="0">
                    <a:pos x="18" y="94"/>
                  </a:cxn>
                  <a:cxn ang="0">
                    <a:pos x="11" y="71"/>
                  </a:cxn>
                  <a:cxn ang="0">
                    <a:pos x="40" y="43"/>
                  </a:cxn>
                  <a:cxn ang="0">
                    <a:pos x="71" y="13"/>
                  </a:cxn>
                  <a:cxn ang="0">
                    <a:pos x="73" y="0"/>
                  </a:cxn>
                  <a:cxn ang="0">
                    <a:pos x="91" y="42"/>
                  </a:cxn>
                  <a:cxn ang="0">
                    <a:pos x="91" y="49"/>
                  </a:cxn>
                  <a:cxn ang="0">
                    <a:pos x="84" y="47"/>
                  </a:cxn>
                  <a:cxn ang="0">
                    <a:pos x="64" y="126"/>
                  </a:cxn>
                  <a:cxn ang="0">
                    <a:pos x="25" y="175"/>
                  </a:cxn>
                  <a:cxn ang="0">
                    <a:pos x="5" y="151"/>
                  </a:cxn>
                  <a:cxn ang="0">
                    <a:pos x="5" y="140"/>
                  </a:cxn>
                  <a:cxn ang="0">
                    <a:pos x="0" y="122"/>
                  </a:cxn>
                  <a:cxn ang="0">
                    <a:pos x="9" y="114"/>
                  </a:cxn>
                </a:cxnLst>
                <a:rect l="0" t="0" r="r" b="b"/>
                <a:pathLst>
                  <a:path w="91" h="175">
                    <a:moveTo>
                      <a:pt x="9" y="114"/>
                    </a:moveTo>
                    <a:cubicBezTo>
                      <a:pt x="9" y="114"/>
                      <a:pt x="18" y="95"/>
                      <a:pt x="18" y="94"/>
                    </a:cubicBezTo>
                    <a:cubicBezTo>
                      <a:pt x="18" y="89"/>
                      <a:pt x="11" y="78"/>
                      <a:pt x="11" y="71"/>
                    </a:cubicBezTo>
                    <a:cubicBezTo>
                      <a:pt x="11" y="49"/>
                      <a:pt x="27" y="50"/>
                      <a:pt x="40" y="43"/>
                    </a:cubicBezTo>
                    <a:cubicBezTo>
                      <a:pt x="50" y="37"/>
                      <a:pt x="64" y="20"/>
                      <a:pt x="71" y="13"/>
                    </a:cubicBezTo>
                    <a:cubicBezTo>
                      <a:pt x="73" y="11"/>
                      <a:pt x="72" y="4"/>
                      <a:pt x="73" y="0"/>
                    </a:cubicBezTo>
                    <a:cubicBezTo>
                      <a:pt x="88" y="2"/>
                      <a:pt x="87" y="31"/>
                      <a:pt x="91" y="42"/>
                    </a:cubicBezTo>
                    <a:cubicBezTo>
                      <a:pt x="91" y="49"/>
                      <a:pt x="91" y="49"/>
                      <a:pt x="91" y="49"/>
                    </a:cubicBezTo>
                    <a:cubicBezTo>
                      <a:pt x="89" y="48"/>
                      <a:pt x="85" y="47"/>
                      <a:pt x="84" y="47"/>
                    </a:cubicBezTo>
                    <a:cubicBezTo>
                      <a:pt x="84" y="79"/>
                      <a:pt x="74" y="101"/>
                      <a:pt x="64" y="126"/>
                    </a:cubicBezTo>
                    <a:cubicBezTo>
                      <a:pt x="56" y="146"/>
                      <a:pt x="52" y="175"/>
                      <a:pt x="25" y="175"/>
                    </a:cubicBezTo>
                    <a:cubicBezTo>
                      <a:pt x="14" y="175"/>
                      <a:pt x="5" y="163"/>
                      <a:pt x="5" y="151"/>
                    </a:cubicBezTo>
                    <a:cubicBezTo>
                      <a:pt x="5" y="145"/>
                      <a:pt x="6" y="143"/>
                      <a:pt x="5" y="140"/>
                    </a:cubicBezTo>
                    <a:cubicBezTo>
                      <a:pt x="0" y="136"/>
                      <a:pt x="0" y="129"/>
                      <a:pt x="0" y="122"/>
                    </a:cubicBezTo>
                    <a:cubicBezTo>
                      <a:pt x="0" y="121"/>
                      <a:pt x="8" y="114"/>
                      <a:pt x="9" y="11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5" name="Freeform 6"/>
              <p:cNvSpPr>
                <a:spLocks/>
              </p:cNvSpPr>
              <p:nvPr/>
            </p:nvSpPr>
            <p:spPr bwMode="auto">
              <a:xfrm>
                <a:off x="4097338" y="2217738"/>
                <a:ext cx="1139825" cy="1274763"/>
              </a:xfrm>
              <a:custGeom>
                <a:avLst/>
                <a:gdLst/>
                <a:ahLst/>
                <a:cxnLst>
                  <a:cxn ang="0">
                    <a:pos x="499" y="66"/>
                  </a:cxn>
                  <a:cxn ang="0">
                    <a:pos x="527" y="81"/>
                  </a:cxn>
                  <a:cxn ang="0">
                    <a:pos x="609" y="86"/>
                  </a:cxn>
                  <a:cxn ang="0">
                    <a:pos x="644" y="89"/>
                  </a:cxn>
                  <a:cxn ang="0">
                    <a:pos x="644" y="136"/>
                  </a:cxn>
                  <a:cxn ang="0">
                    <a:pos x="620" y="115"/>
                  </a:cxn>
                  <a:cxn ang="0">
                    <a:pos x="679" y="223"/>
                  </a:cxn>
                  <a:cxn ang="0">
                    <a:pos x="699" y="267"/>
                  </a:cxn>
                  <a:cxn ang="0">
                    <a:pos x="730" y="310"/>
                  </a:cxn>
                  <a:cxn ang="0">
                    <a:pos x="755" y="348"/>
                  </a:cxn>
                  <a:cxn ang="0">
                    <a:pos x="787" y="359"/>
                  </a:cxn>
                  <a:cxn ang="0">
                    <a:pos x="853" y="346"/>
                  </a:cxn>
                  <a:cxn ang="0">
                    <a:pos x="826" y="425"/>
                  </a:cxn>
                  <a:cxn ang="0">
                    <a:pos x="719" y="541"/>
                  </a:cxn>
                  <a:cxn ang="0">
                    <a:pos x="708" y="600"/>
                  </a:cxn>
                  <a:cxn ang="0">
                    <a:pos x="721" y="638"/>
                  </a:cxn>
                  <a:cxn ang="0">
                    <a:pos x="720" y="676"/>
                  </a:cxn>
                  <a:cxn ang="0">
                    <a:pos x="660" y="745"/>
                  </a:cxn>
                  <a:cxn ang="0">
                    <a:pos x="659" y="788"/>
                  </a:cxn>
                  <a:cxn ang="0">
                    <a:pos x="643" y="816"/>
                  </a:cxn>
                  <a:cxn ang="0">
                    <a:pos x="627" y="846"/>
                  </a:cxn>
                  <a:cxn ang="0">
                    <a:pos x="592" y="902"/>
                  </a:cxn>
                  <a:cxn ang="0">
                    <a:pos x="538" y="946"/>
                  </a:cxn>
                  <a:cxn ang="0">
                    <a:pos x="512" y="944"/>
                  </a:cxn>
                  <a:cxn ang="0">
                    <a:pos x="452" y="949"/>
                  </a:cxn>
                  <a:cxn ang="0">
                    <a:pos x="440" y="929"/>
                  </a:cxn>
                  <a:cxn ang="0">
                    <a:pos x="431" y="893"/>
                  </a:cxn>
                  <a:cxn ang="0">
                    <a:pos x="395" y="789"/>
                  </a:cxn>
                  <a:cxn ang="0">
                    <a:pos x="360" y="708"/>
                  </a:cxn>
                  <a:cxn ang="0">
                    <a:pos x="382" y="621"/>
                  </a:cxn>
                  <a:cxn ang="0">
                    <a:pos x="364" y="558"/>
                  </a:cxn>
                  <a:cxn ang="0">
                    <a:pos x="337" y="490"/>
                  </a:cxn>
                  <a:cxn ang="0">
                    <a:pos x="342" y="461"/>
                  </a:cxn>
                  <a:cxn ang="0">
                    <a:pos x="295" y="443"/>
                  </a:cxn>
                  <a:cxn ang="0">
                    <a:pos x="206" y="433"/>
                  </a:cxn>
                  <a:cxn ang="0">
                    <a:pos x="164" y="434"/>
                  </a:cxn>
                  <a:cxn ang="0">
                    <a:pos x="109" y="439"/>
                  </a:cxn>
                  <a:cxn ang="0">
                    <a:pos x="40" y="369"/>
                  </a:cxn>
                  <a:cxn ang="0">
                    <a:pos x="7" y="338"/>
                  </a:cxn>
                  <a:cxn ang="0">
                    <a:pos x="7" y="324"/>
                  </a:cxn>
                  <a:cxn ang="0">
                    <a:pos x="18" y="269"/>
                  </a:cxn>
                  <a:cxn ang="0">
                    <a:pos x="22" y="199"/>
                  </a:cxn>
                  <a:cxn ang="0">
                    <a:pos x="77" y="132"/>
                  </a:cxn>
                  <a:cxn ang="0">
                    <a:pos x="104" y="77"/>
                  </a:cxn>
                  <a:cxn ang="0">
                    <a:pos x="141" y="36"/>
                  </a:cxn>
                  <a:cxn ang="0">
                    <a:pos x="187" y="35"/>
                  </a:cxn>
                  <a:cxn ang="0">
                    <a:pos x="273" y="6"/>
                  </a:cxn>
                  <a:cxn ang="0">
                    <a:pos x="307" y="4"/>
                  </a:cxn>
                  <a:cxn ang="0">
                    <a:pos x="338" y="0"/>
                  </a:cxn>
                  <a:cxn ang="0">
                    <a:pos x="358" y="6"/>
                  </a:cxn>
                  <a:cxn ang="0">
                    <a:pos x="357" y="27"/>
                  </a:cxn>
                  <a:cxn ang="0">
                    <a:pos x="371" y="64"/>
                  </a:cxn>
                  <a:cxn ang="0">
                    <a:pos x="455" y="100"/>
                  </a:cxn>
                  <a:cxn ang="0">
                    <a:pos x="464" y="84"/>
                  </a:cxn>
                  <a:cxn ang="0">
                    <a:pos x="490" y="66"/>
                  </a:cxn>
                </a:cxnLst>
                <a:rect l="0" t="0" r="r" b="b"/>
                <a:pathLst>
                  <a:path w="856" h="957">
                    <a:moveTo>
                      <a:pt x="490" y="66"/>
                    </a:moveTo>
                    <a:cubicBezTo>
                      <a:pt x="499" y="66"/>
                      <a:pt x="499" y="66"/>
                      <a:pt x="499" y="66"/>
                    </a:cubicBezTo>
                    <a:cubicBezTo>
                      <a:pt x="499" y="73"/>
                      <a:pt x="504" y="74"/>
                      <a:pt x="506" y="77"/>
                    </a:cubicBezTo>
                    <a:cubicBezTo>
                      <a:pt x="510" y="82"/>
                      <a:pt x="520" y="78"/>
                      <a:pt x="527" y="81"/>
                    </a:cubicBezTo>
                    <a:cubicBezTo>
                      <a:pt x="541" y="86"/>
                      <a:pt x="561" y="93"/>
                      <a:pt x="576" y="93"/>
                    </a:cubicBezTo>
                    <a:cubicBezTo>
                      <a:pt x="591" y="93"/>
                      <a:pt x="595" y="86"/>
                      <a:pt x="609" y="86"/>
                    </a:cubicBezTo>
                    <a:cubicBezTo>
                      <a:pt x="617" y="86"/>
                      <a:pt x="622" y="92"/>
                      <a:pt x="632" y="92"/>
                    </a:cubicBezTo>
                    <a:cubicBezTo>
                      <a:pt x="638" y="92"/>
                      <a:pt x="638" y="90"/>
                      <a:pt x="644" y="89"/>
                    </a:cubicBezTo>
                    <a:cubicBezTo>
                      <a:pt x="647" y="96"/>
                      <a:pt x="653" y="102"/>
                      <a:pt x="653" y="111"/>
                    </a:cubicBezTo>
                    <a:cubicBezTo>
                      <a:pt x="653" y="115"/>
                      <a:pt x="646" y="131"/>
                      <a:pt x="644" y="136"/>
                    </a:cubicBezTo>
                    <a:cubicBezTo>
                      <a:pt x="635" y="135"/>
                      <a:pt x="627" y="115"/>
                      <a:pt x="620" y="107"/>
                    </a:cubicBezTo>
                    <a:cubicBezTo>
                      <a:pt x="620" y="115"/>
                      <a:pt x="620" y="115"/>
                      <a:pt x="620" y="115"/>
                    </a:cubicBezTo>
                    <a:cubicBezTo>
                      <a:pt x="662" y="189"/>
                      <a:pt x="662" y="189"/>
                      <a:pt x="662" y="189"/>
                    </a:cubicBezTo>
                    <a:cubicBezTo>
                      <a:pt x="659" y="198"/>
                      <a:pt x="673" y="218"/>
                      <a:pt x="679" y="223"/>
                    </a:cubicBezTo>
                    <a:cubicBezTo>
                      <a:pt x="679" y="246"/>
                      <a:pt x="679" y="246"/>
                      <a:pt x="679" y="246"/>
                    </a:cubicBezTo>
                    <a:cubicBezTo>
                      <a:pt x="684" y="258"/>
                      <a:pt x="692" y="258"/>
                      <a:pt x="699" y="267"/>
                    </a:cubicBezTo>
                    <a:cubicBezTo>
                      <a:pt x="707" y="278"/>
                      <a:pt x="702" y="289"/>
                      <a:pt x="710" y="297"/>
                    </a:cubicBezTo>
                    <a:cubicBezTo>
                      <a:pt x="717" y="304"/>
                      <a:pt x="722" y="305"/>
                      <a:pt x="730" y="310"/>
                    </a:cubicBezTo>
                    <a:cubicBezTo>
                      <a:pt x="737" y="316"/>
                      <a:pt x="741" y="334"/>
                      <a:pt x="755" y="334"/>
                    </a:cubicBezTo>
                    <a:cubicBezTo>
                      <a:pt x="755" y="341"/>
                      <a:pt x="759" y="343"/>
                      <a:pt x="755" y="348"/>
                    </a:cubicBezTo>
                    <a:cubicBezTo>
                      <a:pt x="761" y="352"/>
                      <a:pt x="767" y="366"/>
                      <a:pt x="774" y="366"/>
                    </a:cubicBezTo>
                    <a:cubicBezTo>
                      <a:pt x="781" y="366"/>
                      <a:pt x="782" y="361"/>
                      <a:pt x="787" y="359"/>
                    </a:cubicBezTo>
                    <a:cubicBezTo>
                      <a:pt x="794" y="357"/>
                      <a:pt x="798" y="360"/>
                      <a:pt x="805" y="359"/>
                    </a:cubicBezTo>
                    <a:cubicBezTo>
                      <a:pt x="822" y="356"/>
                      <a:pt x="838" y="350"/>
                      <a:pt x="853" y="346"/>
                    </a:cubicBezTo>
                    <a:cubicBezTo>
                      <a:pt x="855" y="348"/>
                      <a:pt x="856" y="350"/>
                      <a:pt x="856" y="352"/>
                    </a:cubicBezTo>
                    <a:cubicBezTo>
                      <a:pt x="856" y="377"/>
                      <a:pt x="837" y="410"/>
                      <a:pt x="826" y="425"/>
                    </a:cubicBezTo>
                    <a:cubicBezTo>
                      <a:pt x="812" y="443"/>
                      <a:pt x="807" y="459"/>
                      <a:pt x="790" y="471"/>
                    </a:cubicBezTo>
                    <a:cubicBezTo>
                      <a:pt x="761" y="494"/>
                      <a:pt x="730" y="501"/>
                      <a:pt x="719" y="541"/>
                    </a:cubicBezTo>
                    <a:cubicBezTo>
                      <a:pt x="716" y="552"/>
                      <a:pt x="704" y="555"/>
                      <a:pt x="704" y="567"/>
                    </a:cubicBezTo>
                    <a:cubicBezTo>
                      <a:pt x="704" y="581"/>
                      <a:pt x="708" y="587"/>
                      <a:pt x="708" y="600"/>
                    </a:cubicBezTo>
                    <a:cubicBezTo>
                      <a:pt x="708" y="615"/>
                      <a:pt x="724" y="623"/>
                      <a:pt x="724" y="631"/>
                    </a:cubicBezTo>
                    <a:cubicBezTo>
                      <a:pt x="724" y="634"/>
                      <a:pt x="722" y="637"/>
                      <a:pt x="721" y="638"/>
                    </a:cubicBezTo>
                    <a:cubicBezTo>
                      <a:pt x="721" y="649"/>
                      <a:pt x="721" y="649"/>
                      <a:pt x="721" y="649"/>
                    </a:cubicBezTo>
                    <a:cubicBezTo>
                      <a:pt x="721" y="656"/>
                      <a:pt x="720" y="664"/>
                      <a:pt x="720" y="676"/>
                    </a:cubicBezTo>
                    <a:cubicBezTo>
                      <a:pt x="722" y="679"/>
                      <a:pt x="723" y="682"/>
                      <a:pt x="723" y="685"/>
                    </a:cubicBezTo>
                    <a:cubicBezTo>
                      <a:pt x="723" y="720"/>
                      <a:pt x="665" y="716"/>
                      <a:pt x="660" y="745"/>
                    </a:cubicBezTo>
                    <a:cubicBezTo>
                      <a:pt x="654" y="746"/>
                      <a:pt x="647" y="753"/>
                      <a:pt x="647" y="758"/>
                    </a:cubicBezTo>
                    <a:cubicBezTo>
                      <a:pt x="647" y="768"/>
                      <a:pt x="659" y="774"/>
                      <a:pt x="659" y="788"/>
                    </a:cubicBezTo>
                    <a:cubicBezTo>
                      <a:pt x="659" y="795"/>
                      <a:pt x="658" y="809"/>
                      <a:pt x="656" y="813"/>
                    </a:cubicBezTo>
                    <a:cubicBezTo>
                      <a:pt x="653" y="817"/>
                      <a:pt x="646" y="815"/>
                      <a:pt x="643" y="816"/>
                    </a:cubicBezTo>
                    <a:cubicBezTo>
                      <a:pt x="632" y="822"/>
                      <a:pt x="626" y="826"/>
                      <a:pt x="621" y="837"/>
                    </a:cubicBezTo>
                    <a:cubicBezTo>
                      <a:pt x="624" y="839"/>
                      <a:pt x="627" y="842"/>
                      <a:pt x="627" y="846"/>
                    </a:cubicBezTo>
                    <a:cubicBezTo>
                      <a:pt x="627" y="859"/>
                      <a:pt x="615" y="868"/>
                      <a:pt x="610" y="874"/>
                    </a:cubicBezTo>
                    <a:cubicBezTo>
                      <a:pt x="600" y="883"/>
                      <a:pt x="599" y="893"/>
                      <a:pt x="592" y="902"/>
                    </a:cubicBezTo>
                    <a:cubicBezTo>
                      <a:pt x="581" y="916"/>
                      <a:pt x="576" y="929"/>
                      <a:pt x="558" y="938"/>
                    </a:cubicBezTo>
                    <a:cubicBezTo>
                      <a:pt x="550" y="941"/>
                      <a:pt x="539" y="938"/>
                      <a:pt x="538" y="946"/>
                    </a:cubicBezTo>
                    <a:cubicBezTo>
                      <a:pt x="532" y="946"/>
                      <a:pt x="529" y="949"/>
                      <a:pt x="525" y="949"/>
                    </a:cubicBezTo>
                    <a:cubicBezTo>
                      <a:pt x="520" y="949"/>
                      <a:pt x="517" y="944"/>
                      <a:pt x="512" y="944"/>
                    </a:cubicBezTo>
                    <a:cubicBezTo>
                      <a:pt x="494" y="944"/>
                      <a:pt x="483" y="957"/>
                      <a:pt x="466" y="957"/>
                    </a:cubicBezTo>
                    <a:cubicBezTo>
                      <a:pt x="459" y="957"/>
                      <a:pt x="455" y="953"/>
                      <a:pt x="452" y="949"/>
                    </a:cubicBezTo>
                    <a:cubicBezTo>
                      <a:pt x="449" y="949"/>
                      <a:pt x="449" y="950"/>
                      <a:pt x="448" y="951"/>
                    </a:cubicBezTo>
                    <a:cubicBezTo>
                      <a:pt x="448" y="942"/>
                      <a:pt x="443" y="932"/>
                      <a:pt x="440" y="929"/>
                    </a:cubicBezTo>
                    <a:cubicBezTo>
                      <a:pt x="443" y="925"/>
                      <a:pt x="445" y="922"/>
                      <a:pt x="445" y="917"/>
                    </a:cubicBezTo>
                    <a:cubicBezTo>
                      <a:pt x="445" y="910"/>
                      <a:pt x="433" y="897"/>
                      <a:pt x="431" y="893"/>
                    </a:cubicBezTo>
                    <a:cubicBezTo>
                      <a:pt x="415" y="866"/>
                      <a:pt x="395" y="840"/>
                      <a:pt x="395" y="801"/>
                    </a:cubicBezTo>
                    <a:cubicBezTo>
                      <a:pt x="395" y="794"/>
                      <a:pt x="395" y="792"/>
                      <a:pt x="395" y="789"/>
                    </a:cubicBezTo>
                    <a:cubicBezTo>
                      <a:pt x="395" y="783"/>
                      <a:pt x="389" y="781"/>
                      <a:pt x="386" y="774"/>
                    </a:cubicBezTo>
                    <a:cubicBezTo>
                      <a:pt x="374" y="754"/>
                      <a:pt x="360" y="737"/>
                      <a:pt x="360" y="708"/>
                    </a:cubicBezTo>
                    <a:cubicBezTo>
                      <a:pt x="360" y="677"/>
                      <a:pt x="388" y="670"/>
                      <a:pt x="388" y="646"/>
                    </a:cubicBezTo>
                    <a:cubicBezTo>
                      <a:pt x="388" y="635"/>
                      <a:pt x="384" y="631"/>
                      <a:pt x="382" y="621"/>
                    </a:cubicBezTo>
                    <a:cubicBezTo>
                      <a:pt x="379" y="602"/>
                      <a:pt x="376" y="596"/>
                      <a:pt x="371" y="585"/>
                    </a:cubicBezTo>
                    <a:cubicBezTo>
                      <a:pt x="368" y="576"/>
                      <a:pt x="370" y="566"/>
                      <a:pt x="364" y="558"/>
                    </a:cubicBezTo>
                    <a:cubicBezTo>
                      <a:pt x="352" y="544"/>
                      <a:pt x="327" y="528"/>
                      <a:pt x="327" y="508"/>
                    </a:cubicBezTo>
                    <a:cubicBezTo>
                      <a:pt x="327" y="503"/>
                      <a:pt x="334" y="492"/>
                      <a:pt x="337" y="490"/>
                    </a:cubicBezTo>
                    <a:cubicBezTo>
                      <a:pt x="336" y="486"/>
                      <a:pt x="337" y="485"/>
                      <a:pt x="337" y="483"/>
                    </a:cubicBezTo>
                    <a:cubicBezTo>
                      <a:pt x="337" y="478"/>
                      <a:pt x="337" y="465"/>
                      <a:pt x="342" y="461"/>
                    </a:cubicBezTo>
                    <a:cubicBezTo>
                      <a:pt x="337" y="451"/>
                      <a:pt x="329" y="443"/>
                      <a:pt x="314" y="443"/>
                    </a:cubicBezTo>
                    <a:cubicBezTo>
                      <a:pt x="306" y="443"/>
                      <a:pt x="299" y="443"/>
                      <a:pt x="295" y="443"/>
                    </a:cubicBezTo>
                    <a:cubicBezTo>
                      <a:pt x="282" y="443"/>
                      <a:pt x="279" y="417"/>
                      <a:pt x="261" y="417"/>
                    </a:cubicBezTo>
                    <a:cubicBezTo>
                      <a:pt x="239" y="417"/>
                      <a:pt x="223" y="427"/>
                      <a:pt x="206" y="433"/>
                    </a:cubicBezTo>
                    <a:cubicBezTo>
                      <a:pt x="199" y="435"/>
                      <a:pt x="197" y="440"/>
                      <a:pt x="191" y="440"/>
                    </a:cubicBezTo>
                    <a:cubicBezTo>
                      <a:pt x="184" y="440"/>
                      <a:pt x="173" y="434"/>
                      <a:pt x="164" y="434"/>
                    </a:cubicBezTo>
                    <a:cubicBezTo>
                      <a:pt x="147" y="434"/>
                      <a:pt x="139" y="443"/>
                      <a:pt x="122" y="443"/>
                    </a:cubicBezTo>
                    <a:cubicBezTo>
                      <a:pt x="117" y="443"/>
                      <a:pt x="111" y="440"/>
                      <a:pt x="109" y="439"/>
                    </a:cubicBezTo>
                    <a:cubicBezTo>
                      <a:pt x="97" y="430"/>
                      <a:pt x="71" y="415"/>
                      <a:pt x="62" y="401"/>
                    </a:cubicBezTo>
                    <a:cubicBezTo>
                      <a:pt x="53" y="388"/>
                      <a:pt x="51" y="377"/>
                      <a:pt x="40" y="369"/>
                    </a:cubicBezTo>
                    <a:cubicBezTo>
                      <a:pt x="37" y="366"/>
                      <a:pt x="13" y="346"/>
                      <a:pt x="13" y="344"/>
                    </a:cubicBezTo>
                    <a:cubicBezTo>
                      <a:pt x="11" y="341"/>
                      <a:pt x="10" y="340"/>
                      <a:pt x="7" y="338"/>
                    </a:cubicBezTo>
                    <a:cubicBezTo>
                      <a:pt x="9" y="338"/>
                      <a:pt x="9" y="338"/>
                      <a:pt x="9" y="338"/>
                    </a:cubicBezTo>
                    <a:cubicBezTo>
                      <a:pt x="9" y="331"/>
                      <a:pt x="7" y="328"/>
                      <a:pt x="7" y="324"/>
                    </a:cubicBezTo>
                    <a:cubicBezTo>
                      <a:pt x="7" y="317"/>
                      <a:pt x="3" y="315"/>
                      <a:pt x="0" y="309"/>
                    </a:cubicBezTo>
                    <a:cubicBezTo>
                      <a:pt x="10" y="304"/>
                      <a:pt x="18" y="280"/>
                      <a:pt x="18" y="269"/>
                    </a:cubicBezTo>
                    <a:cubicBezTo>
                      <a:pt x="18" y="250"/>
                      <a:pt x="10" y="238"/>
                      <a:pt x="10" y="220"/>
                    </a:cubicBezTo>
                    <a:cubicBezTo>
                      <a:pt x="10" y="211"/>
                      <a:pt x="20" y="206"/>
                      <a:pt x="22" y="199"/>
                    </a:cubicBezTo>
                    <a:cubicBezTo>
                      <a:pt x="28" y="182"/>
                      <a:pt x="41" y="158"/>
                      <a:pt x="52" y="144"/>
                    </a:cubicBezTo>
                    <a:cubicBezTo>
                      <a:pt x="58" y="135"/>
                      <a:pt x="69" y="136"/>
                      <a:pt x="77" y="132"/>
                    </a:cubicBezTo>
                    <a:cubicBezTo>
                      <a:pt x="84" y="128"/>
                      <a:pt x="95" y="119"/>
                      <a:pt x="97" y="112"/>
                    </a:cubicBezTo>
                    <a:cubicBezTo>
                      <a:pt x="102" y="96"/>
                      <a:pt x="96" y="89"/>
                      <a:pt x="104" y="77"/>
                    </a:cubicBezTo>
                    <a:cubicBezTo>
                      <a:pt x="116" y="63"/>
                      <a:pt x="131" y="49"/>
                      <a:pt x="142" y="36"/>
                    </a:cubicBezTo>
                    <a:cubicBezTo>
                      <a:pt x="141" y="36"/>
                      <a:pt x="141" y="36"/>
                      <a:pt x="141" y="36"/>
                    </a:cubicBezTo>
                    <a:cubicBezTo>
                      <a:pt x="145" y="31"/>
                      <a:pt x="146" y="27"/>
                      <a:pt x="150" y="24"/>
                    </a:cubicBezTo>
                    <a:cubicBezTo>
                      <a:pt x="161" y="32"/>
                      <a:pt x="172" y="35"/>
                      <a:pt x="187" y="35"/>
                    </a:cubicBezTo>
                    <a:cubicBezTo>
                      <a:pt x="197" y="35"/>
                      <a:pt x="198" y="29"/>
                      <a:pt x="204" y="27"/>
                    </a:cubicBezTo>
                    <a:cubicBezTo>
                      <a:pt x="221" y="18"/>
                      <a:pt x="254" y="6"/>
                      <a:pt x="273" y="6"/>
                    </a:cubicBezTo>
                    <a:cubicBezTo>
                      <a:pt x="280" y="6"/>
                      <a:pt x="285" y="10"/>
                      <a:pt x="289" y="10"/>
                    </a:cubicBezTo>
                    <a:cubicBezTo>
                      <a:pt x="294" y="10"/>
                      <a:pt x="301" y="4"/>
                      <a:pt x="307" y="4"/>
                    </a:cubicBezTo>
                    <a:cubicBezTo>
                      <a:pt x="313" y="4"/>
                      <a:pt x="316" y="7"/>
                      <a:pt x="321" y="7"/>
                    </a:cubicBezTo>
                    <a:cubicBezTo>
                      <a:pt x="329" y="7"/>
                      <a:pt x="330" y="0"/>
                      <a:pt x="338" y="0"/>
                    </a:cubicBezTo>
                    <a:cubicBezTo>
                      <a:pt x="347" y="0"/>
                      <a:pt x="344" y="8"/>
                      <a:pt x="351" y="8"/>
                    </a:cubicBezTo>
                    <a:cubicBezTo>
                      <a:pt x="354" y="8"/>
                      <a:pt x="355" y="6"/>
                      <a:pt x="358" y="6"/>
                    </a:cubicBezTo>
                    <a:cubicBezTo>
                      <a:pt x="358" y="12"/>
                      <a:pt x="351" y="11"/>
                      <a:pt x="351" y="17"/>
                    </a:cubicBezTo>
                    <a:cubicBezTo>
                      <a:pt x="351" y="21"/>
                      <a:pt x="357" y="23"/>
                      <a:pt x="357" y="27"/>
                    </a:cubicBezTo>
                    <a:cubicBezTo>
                      <a:pt x="357" y="33"/>
                      <a:pt x="351" y="37"/>
                      <a:pt x="351" y="44"/>
                    </a:cubicBezTo>
                    <a:cubicBezTo>
                      <a:pt x="351" y="55"/>
                      <a:pt x="363" y="64"/>
                      <a:pt x="371" y="64"/>
                    </a:cubicBezTo>
                    <a:cubicBezTo>
                      <a:pt x="377" y="64"/>
                      <a:pt x="380" y="64"/>
                      <a:pt x="384" y="64"/>
                    </a:cubicBezTo>
                    <a:cubicBezTo>
                      <a:pt x="412" y="64"/>
                      <a:pt x="423" y="100"/>
                      <a:pt x="455" y="100"/>
                    </a:cubicBezTo>
                    <a:cubicBezTo>
                      <a:pt x="459" y="100"/>
                      <a:pt x="464" y="95"/>
                      <a:pt x="464" y="93"/>
                    </a:cubicBezTo>
                    <a:cubicBezTo>
                      <a:pt x="464" y="90"/>
                      <a:pt x="464" y="87"/>
                      <a:pt x="464" y="84"/>
                    </a:cubicBezTo>
                    <a:cubicBezTo>
                      <a:pt x="464" y="70"/>
                      <a:pt x="475" y="70"/>
                      <a:pt x="488" y="66"/>
                    </a:cubicBezTo>
                    <a:lnTo>
                      <a:pt x="490" y="6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4" name="Group 274"/>
            <p:cNvGrpSpPr/>
            <p:nvPr/>
          </p:nvGrpSpPr>
          <p:grpSpPr>
            <a:xfrm>
              <a:off x="1945621" y="2801220"/>
              <a:ext cx="759070" cy="1225954"/>
              <a:chOff x="3030538" y="2674938"/>
              <a:chExt cx="779463" cy="1258888"/>
            </a:xfrm>
            <a:grpFill/>
          </p:grpSpPr>
          <p:sp>
            <p:nvSpPr>
              <p:cNvPr id="172" name="Freeform 22"/>
              <p:cNvSpPr>
                <a:spLocks/>
              </p:cNvSpPr>
              <p:nvPr/>
            </p:nvSpPr>
            <p:spPr bwMode="auto">
              <a:xfrm>
                <a:off x="3541713" y="2881313"/>
                <a:ext cx="39688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20" y="4"/>
                  </a:cxn>
                  <a:cxn ang="0">
                    <a:pos x="27" y="5"/>
                  </a:cxn>
                  <a:cxn ang="0">
                    <a:pos x="30" y="9"/>
                  </a:cxn>
                  <a:cxn ang="0">
                    <a:pos x="18" y="23"/>
                  </a:cxn>
                  <a:cxn ang="0">
                    <a:pos x="0" y="11"/>
                  </a:cxn>
                  <a:cxn ang="0">
                    <a:pos x="9" y="0"/>
                  </a:cxn>
                  <a:cxn ang="0">
                    <a:pos x="10" y="0"/>
                  </a:cxn>
                </a:cxnLst>
                <a:rect l="0" t="0" r="r" b="b"/>
                <a:pathLst>
                  <a:path w="30" h="23">
                    <a:moveTo>
                      <a:pt x="10" y="0"/>
                    </a:moveTo>
                    <a:cubicBezTo>
                      <a:pt x="13" y="1"/>
                      <a:pt x="16" y="4"/>
                      <a:pt x="20" y="4"/>
                    </a:cubicBezTo>
                    <a:cubicBezTo>
                      <a:pt x="21" y="9"/>
                      <a:pt x="25" y="5"/>
                      <a:pt x="27" y="5"/>
                    </a:cubicBezTo>
                    <a:cubicBezTo>
                      <a:pt x="29" y="5"/>
                      <a:pt x="30" y="8"/>
                      <a:pt x="30" y="9"/>
                    </a:cubicBezTo>
                    <a:cubicBezTo>
                      <a:pt x="30" y="12"/>
                      <a:pt x="23" y="23"/>
                      <a:pt x="18" y="23"/>
                    </a:cubicBezTo>
                    <a:cubicBezTo>
                      <a:pt x="11" y="23"/>
                      <a:pt x="0" y="15"/>
                      <a:pt x="0" y="11"/>
                    </a:cubicBezTo>
                    <a:cubicBezTo>
                      <a:pt x="0" y="4"/>
                      <a:pt x="3" y="0"/>
                      <a:pt x="9" y="0"/>
                    </a:cubicBezTo>
                    <a:cubicBezTo>
                      <a:pt x="9" y="0"/>
                      <a:pt x="10" y="0"/>
                      <a:pt x="1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3" name="Freeform 23"/>
              <p:cNvSpPr>
                <a:spLocks/>
              </p:cNvSpPr>
              <p:nvPr/>
            </p:nvSpPr>
            <p:spPr bwMode="auto">
              <a:xfrm>
                <a:off x="3030538" y="2674938"/>
                <a:ext cx="779463" cy="1258888"/>
              </a:xfrm>
              <a:custGeom>
                <a:avLst/>
                <a:gdLst/>
                <a:ahLst/>
                <a:cxnLst>
                  <a:cxn ang="0">
                    <a:pos x="46" y="91"/>
                  </a:cxn>
                  <a:cxn ang="0">
                    <a:pos x="51" y="51"/>
                  </a:cxn>
                  <a:cxn ang="0">
                    <a:pos x="59" y="46"/>
                  </a:cxn>
                  <a:cxn ang="0">
                    <a:pos x="82" y="18"/>
                  </a:cxn>
                  <a:cxn ang="0">
                    <a:pos x="128" y="6"/>
                  </a:cxn>
                  <a:cxn ang="0">
                    <a:pos x="126" y="42"/>
                  </a:cxn>
                  <a:cxn ang="0">
                    <a:pos x="136" y="13"/>
                  </a:cxn>
                  <a:cxn ang="0">
                    <a:pos x="146" y="5"/>
                  </a:cxn>
                  <a:cxn ang="0">
                    <a:pos x="194" y="24"/>
                  </a:cxn>
                  <a:cxn ang="0">
                    <a:pos x="227" y="20"/>
                  </a:cxn>
                  <a:cxn ang="0">
                    <a:pos x="233" y="26"/>
                  </a:cxn>
                  <a:cxn ang="0">
                    <a:pos x="270" y="50"/>
                  </a:cxn>
                  <a:cxn ang="0">
                    <a:pos x="328" y="84"/>
                  </a:cxn>
                  <a:cxn ang="0">
                    <a:pos x="354" y="89"/>
                  </a:cxn>
                  <a:cxn ang="0">
                    <a:pos x="389" y="130"/>
                  </a:cxn>
                  <a:cxn ang="0">
                    <a:pos x="383" y="170"/>
                  </a:cxn>
                  <a:cxn ang="0">
                    <a:pos x="403" y="185"/>
                  </a:cxn>
                  <a:cxn ang="0">
                    <a:pos x="454" y="175"/>
                  </a:cxn>
                  <a:cxn ang="0">
                    <a:pos x="467" y="191"/>
                  </a:cxn>
                  <a:cxn ang="0">
                    <a:pos x="513" y="191"/>
                  </a:cxn>
                  <a:cxn ang="0">
                    <a:pos x="575" y="220"/>
                  </a:cxn>
                  <a:cxn ang="0">
                    <a:pos x="549" y="310"/>
                  </a:cxn>
                  <a:cxn ang="0">
                    <a:pos x="532" y="374"/>
                  </a:cxn>
                  <a:cxn ang="0">
                    <a:pos x="522" y="405"/>
                  </a:cxn>
                  <a:cxn ang="0">
                    <a:pos x="485" y="449"/>
                  </a:cxn>
                  <a:cxn ang="0">
                    <a:pos x="429" y="474"/>
                  </a:cxn>
                  <a:cxn ang="0">
                    <a:pos x="412" y="524"/>
                  </a:cxn>
                  <a:cxn ang="0">
                    <a:pos x="388" y="559"/>
                  </a:cxn>
                  <a:cxn ang="0">
                    <a:pos x="311" y="614"/>
                  </a:cxn>
                  <a:cxn ang="0">
                    <a:pos x="297" y="619"/>
                  </a:cxn>
                  <a:cxn ang="0">
                    <a:pos x="308" y="654"/>
                  </a:cxn>
                  <a:cxn ang="0">
                    <a:pos x="244" y="677"/>
                  </a:cxn>
                  <a:cxn ang="0">
                    <a:pos x="240" y="707"/>
                  </a:cxn>
                  <a:cxn ang="0">
                    <a:pos x="205" y="711"/>
                  </a:cxn>
                  <a:cxn ang="0">
                    <a:pos x="225" y="730"/>
                  </a:cxn>
                  <a:cxn ang="0">
                    <a:pos x="214" y="739"/>
                  </a:cxn>
                  <a:cxn ang="0">
                    <a:pos x="178" y="787"/>
                  </a:cxn>
                  <a:cxn ang="0">
                    <a:pos x="176" y="846"/>
                  </a:cxn>
                  <a:cxn ang="0">
                    <a:pos x="161" y="884"/>
                  </a:cxn>
                  <a:cxn ang="0">
                    <a:pos x="200" y="935"/>
                  </a:cxn>
                  <a:cxn ang="0">
                    <a:pos x="169" y="945"/>
                  </a:cxn>
                  <a:cxn ang="0">
                    <a:pos x="127" y="921"/>
                  </a:cxn>
                  <a:cxn ang="0">
                    <a:pos x="92" y="903"/>
                  </a:cxn>
                  <a:cxn ang="0">
                    <a:pos x="93" y="889"/>
                  </a:cxn>
                  <a:cxn ang="0">
                    <a:pos x="84" y="857"/>
                  </a:cxn>
                  <a:cxn ang="0">
                    <a:pos x="82" y="791"/>
                  </a:cxn>
                  <a:cxn ang="0">
                    <a:pos x="86" y="782"/>
                  </a:cxn>
                  <a:cxn ang="0">
                    <a:pos x="112" y="718"/>
                  </a:cxn>
                  <a:cxn ang="0">
                    <a:pos x="95" y="708"/>
                  </a:cxn>
                  <a:cxn ang="0">
                    <a:pos x="102" y="680"/>
                  </a:cxn>
                  <a:cxn ang="0">
                    <a:pos x="114" y="626"/>
                  </a:cxn>
                  <a:cxn ang="0">
                    <a:pos x="124" y="562"/>
                  </a:cxn>
                  <a:cxn ang="0">
                    <a:pos x="136" y="494"/>
                  </a:cxn>
                  <a:cxn ang="0">
                    <a:pos x="143" y="434"/>
                  </a:cxn>
                  <a:cxn ang="0">
                    <a:pos x="104" y="370"/>
                  </a:cxn>
                  <a:cxn ang="0">
                    <a:pos x="62" y="330"/>
                  </a:cxn>
                  <a:cxn ang="0">
                    <a:pos x="28" y="261"/>
                  </a:cxn>
                  <a:cxn ang="0">
                    <a:pos x="11" y="242"/>
                  </a:cxn>
                  <a:cxn ang="0">
                    <a:pos x="18" y="191"/>
                  </a:cxn>
                  <a:cxn ang="0">
                    <a:pos x="14" y="148"/>
                  </a:cxn>
                  <a:cxn ang="0">
                    <a:pos x="47" y="106"/>
                  </a:cxn>
                </a:cxnLst>
                <a:rect l="0" t="0" r="r" b="b"/>
                <a:pathLst>
                  <a:path w="586" h="945">
                    <a:moveTo>
                      <a:pt x="49" y="103"/>
                    </a:moveTo>
                    <a:cubicBezTo>
                      <a:pt x="49" y="102"/>
                      <a:pt x="49" y="101"/>
                      <a:pt x="49" y="100"/>
                    </a:cubicBezTo>
                    <a:cubicBezTo>
                      <a:pt x="49" y="97"/>
                      <a:pt x="46" y="94"/>
                      <a:pt x="46" y="91"/>
                    </a:cubicBezTo>
                    <a:cubicBezTo>
                      <a:pt x="46" y="85"/>
                      <a:pt x="48" y="84"/>
                      <a:pt x="48" y="79"/>
                    </a:cubicBezTo>
                    <a:cubicBezTo>
                      <a:pt x="48" y="70"/>
                      <a:pt x="40" y="71"/>
                      <a:pt x="40" y="63"/>
                    </a:cubicBezTo>
                    <a:cubicBezTo>
                      <a:pt x="40" y="57"/>
                      <a:pt x="49" y="55"/>
                      <a:pt x="51" y="51"/>
                    </a:cubicBezTo>
                    <a:cubicBezTo>
                      <a:pt x="55" y="52"/>
                      <a:pt x="53" y="52"/>
                      <a:pt x="57" y="51"/>
                    </a:cubicBezTo>
                    <a:cubicBezTo>
                      <a:pt x="57" y="50"/>
                      <a:pt x="57" y="49"/>
                      <a:pt x="57" y="48"/>
                    </a:cubicBezTo>
                    <a:cubicBezTo>
                      <a:pt x="57" y="48"/>
                      <a:pt x="58" y="46"/>
                      <a:pt x="59" y="46"/>
                    </a:cubicBezTo>
                    <a:cubicBezTo>
                      <a:pt x="59" y="42"/>
                      <a:pt x="64" y="40"/>
                      <a:pt x="66" y="39"/>
                    </a:cubicBezTo>
                    <a:cubicBezTo>
                      <a:pt x="69" y="37"/>
                      <a:pt x="69" y="31"/>
                      <a:pt x="70" y="28"/>
                    </a:cubicBezTo>
                    <a:cubicBezTo>
                      <a:pt x="72" y="21"/>
                      <a:pt x="76" y="19"/>
                      <a:pt x="82" y="18"/>
                    </a:cubicBezTo>
                    <a:cubicBezTo>
                      <a:pt x="93" y="14"/>
                      <a:pt x="100" y="12"/>
                      <a:pt x="111" y="9"/>
                    </a:cubicBezTo>
                    <a:cubicBezTo>
                      <a:pt x="117" y="7"/>
                      <a:pt x="118" y="0"/>
                      <a:pt x="124" y="0"/>
                    </a:cubicBezTo>
                    <a:cubicBezTo>
                      <a:pt x="126" y="0"/>
                      <a:pt x="128" y="5"/>
                      <a:pt x="128" y="6"/>
                    </a:cubicBezTo>
                    <a:cubicBezTo>
                      <a:pt x="128" y="9"/>
                      <a:pt x="125" y="11"/>
                      <a:pt x="123" y="11"/>
                    </a:cubicBezTo>
                    <a:cubicBezTo>
                      <a:pt x="122" y="18"/>
                      <a:pt x="119" y="25"/>
                      <a:pt x="119" y="29"/>
                    </a:cubicBezTo>
                    <a:cubicBezTo>
                      <a:pt x="119" y="34"/>
                      <a:pt x="122" y="42"/>
                      <a:pt x="126" y="42"/>
                    </a:cubicBezTo>
                    <a:cubicBezTo>
                      <a:pt x="128" y="42"/>
                      <a:pt x="131" y="37"/>
                      <a:pt x="131" y="35"/>
                    </a:cubicBezTo>
                    <a:cubicBezTo>
                      <a:pt x="131" y="30"/>
                      <a:pt x="125" y="27"/>
                      <a:pt x="125" y="21"/>
                    </a:cubicBezTo>
                    <a:cubicBezTo>
                      <a:pt x="125" y="15"/>
                      <a:pt x="132" y="16"/>
                      <a:pt x="136" y="13"/>
                    </a:cubicBezTo>
                    <a:cubicBezTo>
                      <a:pt x="147" y="13"/>
                      <a:pt x="147" y="13"/>
                      <a:pt x="147" y="13"/>
                    </a:cubicBezTo>
                    <a:cubicBezTo>
                      <a:pt x="145" y="8"/>
                      <a:pt x="139" y="10"/>
                      <a:pt x="139" y="5"/>
                    </a:cubicBezTo>
                    <a:cubicBezTo>
                      <a:pt x="146" y="5"/>
                      <a:pt x="146" y="5"/>
                      <a:pt x="146" y="5"/>
                    </a:cubicBezTo>
                    <a:cubicBezTo>
                      <a:pt x="148" y="12"/>
                      <a:pt x="158" y="14"/>
                      <a:pt x="165" y="16"/>
                    </a:cubicBezTo>
                    <a:cubicBezTo>
                      <a:pt x="165" y="20"/>
                      <a:pt x="167" y="23"/>
                      <a:pt x="170" y="24"/>
                    </a:cubicBezTo>
                    <a:cubicBezTo>
                      <a:pt x="177" y="24"/>
                      <a:pt x="190" y="24"/>
                      <a:pt x="194" y="24"/>
                    </a:cubicBezTo>
                    <a:cubicBezTo>
                      <a:pt x="194" y="28"/>
                      <a:pt x="199" y="29"/>
                      <a:pt x="203" y="29"/>
                    </a:cubicBezTo>
                    <a:cubicBezTo>
                      <a:pt x="209" y="28"/>
                      <a:pt x="214" y="28"/>
                      <a:pt x="216" y="22"/>
                    </a:cubicBezTo>
                    <a:cubicBezTo>
                      <a:pt x="217" y="21"/>
                      <a:pt x="226" y="21"/>
                      <a:pt x="227" y="20"/>
                    </a:cubicBezTo>
                    <a:cubicBezTo>
                      <a:pt x="232" y="20"/>
                      <a:pt x="240" y="21"/>
                      <a:pt x="240" y="21"/>
                    </a:cubicBezTo>
                    <a:cubicBezTo>
                      <a:pt x="238" y="23"/>
                      <a:pt x="234" y="23"/>
                      <a:pt x="233" y="22"/>
                    </a:cubicBezTo>
                    <a:cubicBezTo>
                      <a:pt x="233" y="26"/>
                      <a:pt x="233" y="26"/>
                      <a:pt x="233" y="26"/>
                    </a:cubicBezTo>
                    <a:cubicBezTo>
                      <a:pt x="236" y="32"/>
                      <a:pt x="245" y="33"/>
                      <a:pt x="252" y="36"/>
                    </a:cubicBezTo>
                    <a:cubicBezTo>
                      <a:pt x="258" y="37"/>
                      <a:pt x="256" y="44"/>
                      <a:pt x="258" y="50"/>
                    </a:cubicBezTo>
                    <a:cubicBezTo>
                      <a:pt x="270" y="50"/>
                      <a:pt x="270" y="50"/>
                      <a:pt x="270" y="50"/>
                    </a:cubicBezTo>
                    <a:cubicBezTo>
                      <a:pt x="279" y="58"/>
                      <a:pt x="283" y="57"/>
                      <a:pt x="288" y="68"/>
                    </a:cubicBezTo>
                    <a:cubicBezTo>
                      <a:pt x="289" y="70"/>
                      <a:pt x="293" y="70"/>
                      <a:pt x="295" y="70"/>
                    </a:cubicBezTo>
                    <a:cubicBezTo>
                      <a:pt x="298" y="83"/>
                      <a:pt x="316" y="81"/>
                      <a:pt x="328" y="84"/>
                    </a:cubicBezTo>
                    <a:cubicBezTo>
                      <a:pt x="340" y="84"/>
                      <a:pt x="340" y="84"/>
                      <a:pt x="340" y="84"/>
                    </a:cubicBezTo>
                    <a:cubicBezTo>
                      <a:pt x="343" y="85"/>
                      <a:pt x="350" y="89"/>
                      <a:pt x="354" y="89"/>
                    </a:cubicBezTo>
                    <a:cubicBezTo>
                      <a:pt x="354" y="89"/>
                      <a:pt x="354" y="89"/>
                      <a:pt x="354" y="89"/>
                    </a:cubicBezTo>
                    <a:cubicBezTo>
                      <a:pt x="355" y="89"/>
                      <a:pt x="356" y="89"/>
                      <a:pt x="357" y="89"/>
                    </a:cubicBezTo>
                    <a:cubicBezTo>
                      <a:pt x="364" y="89"/>
                      <a:pt x="373" y="104"/>
                      <a:pt x="381" y="106"/>
                    </a:cubicBezTo>
                    <a:cubicBezTo>
                      <a:pt x="381" y="111"/>
                      <a:pt x="386" y="125"/>
                      <a:pt x="389" y="130"/>
                    </a:cubicBezTo>
                    <a:cubicBezTo>
                      <a:pt x="391" y="134"/>
                      <a:pt x="397" y="134"/>
                      <a:pt x="397" y="139"/>
                    </a:cubicBezTo>
                    <a:cubicBezTo>
                      <a:pt x="390" y="148"/>
                      <a:pt x="377" y="152"/>
                      <a:pt x="377" y="165"/>
                    </a:cubicBezTo>
                    <a:cubicBezTo>
                      <a:pt x="377" y="170"/>
                      <a:pt x="381" y="169"/>
                      <a:pt x="383" y="170"/>
                    </a:cubicBezTo>
                    <a:cubicBezTo>
                      <a:pt x="387" y="172"/>
                      <a:pt x="390" y="176"/>
                      <a:pt x="390" y="180"/>
                    </a:cubicBezTo>
                    <a:cubicBezTo>
                      <a:pt x="401" y="180"/>
                      <a:pt x="401" y="180"/>
                      <a:pt x="401" y="180"/>
                    </a:cubicBezTo>
                    <a:cubicBezTo>
                      <a:pt x="401" y="182"/>
                      <a:pt x="402" y="185"/>
                      <a:pt x="403" y="185"/>
                    </a:cubicBezTo>
                    <a:cubicBezTo>
                      <a:pt x="405" y="185"/>
                      <a:pt x="407" y="182"/>
                      <a:pt x="408" y="180"/>
                    </a:cubicBezTo>
                    <a:cubicBezTo>
                      <a:pt x="413" y="173"/>
                      <a:pt x="418" y="164"/>
                      <a:pt x="425" y="164"/>
                    </a:cubicBezTo>
                    <a:cubicBezTo>
                      <a:pt x="433" y="164"/>
                      <a:pt x="449" y="172"/>
                      <a:pt x="454" y="175"/>
                    </a:cubicBezTo>
                    <a:cubicBezTo>
                      <a:pt x="458" y="178"/>
                      <a:pt x="462" y="177"/>
                      <a:pt x="463" y="180"/>
                    </a:cubicBezTo>
                    <a:cubicBezTo>
                      <a:pt x="464" y="184"/>
                      <a:pt x="464" y="187"/>
                      <a:pt x="464" y="191"/>
                    </a:cubicBezTo>
                    <a:cubicBezTo>
                      <a:pt x="467" y="191"/>
                      <a:pt x="467" y="191"/>
                      <a:pt x="467" y="191"/>
                    </a:cubicBezTo>
                    <a:cubicBezTo>
                      <a:pt x="471" y="190"/>
                      <a:pt x="472" y="186"/>
                      <a:pt x="476" y="186"/>
                    </a:cubicBezTo>
                    <a:cubicBezTo>
                      <a:pt x="486" y="186"/>
                      <a:pt x="487" y="194"/>
                      <a:pt x="496" y="194"/>
                    </a:cubicBezTo>
                    <a:cubicBezTo>
                      <a:pt x="513" y="191"/>
                      <a:pt x="513" y="191"/>
                      <a:pt x="513" y="191"/>
                    </a:cubicBezTo>
                    <a:cubicBezTo>
                      <a:pt x="521" y="193"/>
                      <a:pt x="529" y="196"/>
                      <a:pt x="534" y="198"/>
                    </a:cubicBezTo>
                    <a:cubicBezTo>
                      <a:pt x="538" y="205"/>
                      <a:pt x="551" y="217"/>
                      <a:pt x="558" y="220"/>
                    </a:cubicBezTo>
                    <a:cubicBezTo>
                      <a:pt x="565" y="221"/>
                      <a:pt x="569" y="219"/>
                      <a:pt x="575" y="220"/>
                    </a:cubicBezTo>
                    <a:cubicBezTo>
                      <a:pt x="584" y="223"/>
                      <a:pt x="586" y="232"/>
                      <a:pt x="586" y="242"/>
                    </a:cubicBezTo>
                    <a:cubicBezTo>
                      <a:pt x="586" y="274"/>
                      <a:pt x="568" y="283"/>
                      <a:pt x="556" y="301"/>
                    </a:cubicBezTo>
                    <a:cubicBezTo>
                      <a:pt x="553" y="305"/>
                      <a:pt x="551" y="306"/>
                      <a:pt x="549" y="310"/>
                    </a:cubicBezTo>
                    <a:cubicBezTo>
                      <a:pt x="544" y="317"/>
                      <a:pt x="540" y="317"/>
                      <a:pt x="535" y="322"/>
                    </a:cubicBezTo>
                    <a:cubicBezTo>
                      <a:pt x="529" y="328"/>
                      <a:pt x="535" y="343"/>
                      <a:pt x="535" y="353"/>
                    </a:cubicBezTo>
                    <a:cubicBezTo>
                      <a:pt x="535" y="361"/>
                      <a:pt x="532" y="369"/>
                      <a:pt x="532" y="374"/>
                    </a:cubicBezTo>
                    <a:cubicBezTo>
                      <a:pt x="532" y="377"/>
                      <a:pt x="530" y="378"/>
                      <a:pt x="530" y="380"/>
                    </a:cubicBezTo>
                    <a:cubicBezTo>
                      <a:pt x="528" y="382"/>
                      <a:pt x="524" y="386"/>
                      <a:pt x="524" y="390"/>
                    </a:cubicBezTo>
                    <a:cubicBezTo>
                      <a:pt x="524" y="394"/>
                      <a:pt x="523" y="403"/>
                      <a:pt x="522" y="405"/>
                    </a:cubicBezTo>
                    <a:cubicBezTo>
                      <a:pt x="515" y="415"/>
                      <a:pt x="513" y="419"/>
                      <a:pt x="506" y="428"/>
                    </a:cubicBezTo>
                    <a:cubicBezTo>
                      <a:pt x="505" y="431"/>
                      <a:pt x="505" y="436"/>
                      <a:pt x="504" y="438"/>
                    </a:cubicBezTo>
                    <a:cubicBezTo>
                      <a:pt x="502" y="443"/>
                      <a:pt x="492" y="449"/>
                      <a:pt x="485" y="449"/>
                    </a:cubicBezTo>
                    <a:cubicBezTo>
                      <a:pt x="476" y="449"/>
                      <a:pt x="470" y="449"/>
                      <a:pt x="463" y="452"/>
                    </a:cubicBezTo>
                    <a:cubicBezTo>
                      <a:pt x="461" y="453"/>
                      <a:pt x="460" y="455"/>
                      <a:pt x="459" y="457"/>
                    </a:cubicBezTo>
                    <a:cubicBezTo>
                      <a:pt x="448" y="467"/>
                      <a:pt x="437" y="461"/>
                      <a:pt x="429" y="474"/>
                    </a:cubicBezTo>
                    <a:cubicBezTo>
                      <a:pt x="426" y="479"/>
                      <a:pt x="420" y="479"/>
                      <a:pt x="416" y="483"/>
                    </a:cubicBezTo>
                    <a:cubicBezTo>
                      <a:pt x="411" y="489"/>
                      <a:pt x="412" y="495"/>
                      <a:pt x="412" y="503"/>
                    </a:cubicBezTo>
                    <a:cubicBezTo>
                      <a:pt x="412" y="524"/>
                      <a:pt x="412" y="524"/>
                      <a:pt x="412" y="524"/>
                    </a:cubicBezTo>
                    <a:cubicBezTo>
                      <a:pt x="403" y="528"/>
                      <a:pt x="398" y="536"/>
                      <a:pt x="394" y="545"/>
                    </a:cubicBezTo>
                    <a:cubicBezTo>
                      <a:pt x="394" y="545"/>
                      <a:pt x="394" y="545"/>
                      <a:pt x="394" y="545"/>
                    </a:cubicBezTo>
                    <a:cubicBezTo>
                      <a:pt x="391" y="550"/>
                      <a:pt x="391" y="553"/>
                      <a:pt x="388" y="559"/>
                    </a:cubicBezTo>
                    <a:cubicBezTo>
                      <a:pt x="380" y="571"/>
                      <a:pt x="371" y="572"/>
                      <a:pt x="364" y="584"/>
                    </a:cubicBezTo>
                    <a:cubicBezTo>
                      <a:pt x="355" y="597"/>
                      <a:pt x="351" y="619"/>
                      <a:pt x="331" y="619"/>
                    </a:cubicBezTo>
                    <a:cubicBezTo>
                      <a:pt x="324" y="619"/>
                      <a:pt x="314" y="614"/>
                      <a:pt x="311" y="614"/>
                    </a:cubicBezTo>
                    <a:cubicBezTo>
                      <a:pt x="305" y="614"/>
                      <a:pt x="299" y="609"/>
                      <a:pt x="293" y="609"/>
                    </a:cubicBezTo>
                    <a:cubicBezTo>
                      <a:pt x="291" y="609"/>
                      <a:pt x="289" y="610"/>
                      <a:pt x="289" y="611"/>
                    </a:cubicBezTo>
                    <a:cubicBezTo>
                      <a:pt x="289" y="615"/>
                      <a:pt x="296" y="617"/>
                      <a:pt x="297" y="619"/>
                    </a:cubicBezTo>
                    <a:cubicBezTo>
                      <a:pt x="300" y="622"/>
                      <a:pt x="300" y="627"/>
                      <a:pt x="302" y="632"/>
                    </a:cubicBezTo>
                    <a:cubicBezTo>
                      <a:pt x="304" y="637"/>
                      <a:pt x="311" y="637"/>
                      <a:pt x="311" y="642"/>
                    </a:cubicBezTo>
                    <a:cubicBezTo>
                      <a:pt x="311" y="647"/>
                      <a:pt x="311" y="650"/>
                      <a:pt x="308" y="654"/>
                    </a:cubicBezTo>
                    <a:cubicBezTo>
                      <a:pt x="304" y="660"/>
                      <a:pt x="301" y="663"/>
                      <a:pt x="297" y="667"/>
                    </a:cubicBezTo>
                    <a:cubicBezTo>
                      <a:pt x="289" y="675"/>
                      <a:pt x="280" y="673"/>
                      <a:pt x="270" y="676"/>
                    </a:cubicBezTo>
                    <a:cubicBezTo>
                      <a:pt x="263" y="678"/>
                      <a:pt x="248" y="673"/>
                      <a:pt x="244" y="677"/>
                    </a:cubicBezTo>
                    <a:cubicBezTo>
                      <a:pt x="238" y="683"/>
                      <a:pt x="243" y="696"/>
                      <a:pt x="240" y="703"/>
                    </a:cubicBezTo>
                    <a:cubicBezTo>
                      <a:pt x="240" y="702"/>
                      <a:pt x="240" y="702"/>
                      <a:pt x="240" y="702"/>
                    </a:cubicBezTo>
                    <a:cubicBezTo>
                      <a:pt x="240" y="703"/>
                      <a:pt x="240" y="706"/>
                      <a:pt x="240" y="707"/>
                    </a:cubicBezTo>
                    <a:cubicBezTo>
                      <a:pt x="240" y="709"/>
                      <a:pt x="233" y="712"/>
                      <a:pt x="229" y="712"/>
                    </a:cubicBezTo>
                    <a:cubicBezTo>
                      <a:pt x="220" y="712"/>
                      <a:pt x="218" y="706"/>
                      <a:pt x="210" y="706"/>
                    </a:cubicBezTo>
                    <a:cubicBezTo>
                      <a:pt x="207" y="706"/>
                      <a:pt x="205" y="709"/>
                      <a:pt x="205" y="711"/>
                    </a:cubicBezTo>
                    <a:cubicBezTo>
                      <a:pt x="205" y="717"/>
                      <a:pt x="211" y="729"/>
                      <a:pt x="214" y="729"/>
                    </a:cubicBezTo>
                    <a:cubicBezTo>
                      <a:pt x="217" y="729"/>
                      <a:pt x="219" y="726"/>
                      <a:pt x="221" y="726"/>
                    </a:cubicBezTo>
                    <a:cubicBezTo>
                      <a:pt x="222" y="728"/>
                      <a:pt x="225" y="728"/>
                      <a:pt x="225" y="730"/>
                    </a:cubicBezTo>
                    <a:cubicBezTo>
                      <a:pt x="225" y="733"/>
                      <a:pt x="221" y="736"/>
                      <a:pt x="220" y="736"/>
                    </a:cubicBezTo>
                    <a:cubicBezTo>
                      <a:pt x="215" y="736"/>
                      <a:pt x="213" y="732"/>
                      <a:pt x="209" y="732"/>
                    </a:cubicBezTo>
                    <a:cubicBezTo>
                      <a:pt x="209" y="737"/>
                      <a:pt x="211" y="738"/>
                      <a:pt x="214" y="739"/>
                    </a:cubicBezTo>
                    <a:cubicBezTo>
                      <a:pt x="206" y="747"/>
                      <a:pt x="206" y="755"/>
                      <a:pt x="203" y="766"/>
                    </a:cubicBezTo>
                    <a:cubicBezTo>
                      <a:pt x="202" y="770"/>
                      <a:pt x="194" y="771"/>
                      <a:pt x="191" y="771"/>
                    </a:cubicBezTo>
                    <a:cubicBezTo>
                      <a:pt x="184" y="773"/>
                      <a:pt x="178" y="779"/>
                      <a:pt x="178" y="787"/>
                    </a:cubicBezTo>
                    <a:cubicBezTo>
                      <a:pt x="178" y="804"/>
                      <a:pt x="198" y="798"/>
                      <a:pt x="198" y="811"/>
                    </a:cubicBezTo>
                    <a:cubicBezTo>
                      <a:pt x="198" y="824"/>
                      <a:pt x="187" y="825"/>
                      <a:pt x="181" y="831"/>
                    </a:cubicBezTo>
                    <a:cubicBezTo>
                      <a:pt x="177" y="835"/>
                      <a:pt x="178" y="841"/>
                      <a:pt x="176" y="846"/>
                    </a:cubicBezTo>
                    <a:cubicBezTo>
                      <a:pt x="173" y="852"/>
                      <a:pt x="166" y="850"/>
                      <a:pt x="162" y="854"/>
                    </a:cubicBezTo>
                    <a:cubicBezTo>
                      <a:pt x="156" y="859"/>
                      <a:pt x="154" y="865"/>
                      <a:pt x="154" y="874"/>
                    </a:cubicBezTo>
                    <a:cubicBezTo>
                      <a:pt x="154" y="878"/>
                      <a:pt x="158" y="883"/>
                      <a:pt x="161" y="884"/>
                    </a:cubicBezTo>
                    <a:cubicBezTo>
                      <a:pt x="169" y="888"/>
                      <a:pt x="168" y="908"/>
                      <a:pt x="174" y="914"/>
                    </a:cubicBezTo>
                    <a:cubicBezTo>
                      <a:pt x="184" y="924"/>
                      <a:pt x="196" y="928"/>
                      <a:pt x="207" y="934"/>
                    </a:cubicBezTo>
                    <a:cubicBezTo>
                      <a:pt x="206" y="936"/>
                      <a:pt x="203" y="935"/>
                      <a:pt x="200" y="935"/>
                    </a:cubicBezTo>
                    <a:cubicBezTo>
                      <a:pt x="194" y="935"/>
                      <a:pt x="183" y="943"/>
                      <a:pt x="179" y="943"/>
                    </a:cubicBezTo>
                    <a:cubicBezTo>
                      <a:pt x="176" y="943"/>
                      <a:pt x="176" y="943"/>
                      <a:pt x="174" y="943"/>
                    </a:cubicBezTo>
                    <a:cubicBezTo>
                      <a:pt x="173" y="943"/>
                      <a:pt x="171" y="945"/>
                      <a:pt x="169" y="945"/>
                    </a:cubicBezTo>
                    <a:cubicBezTo>
                      <a:pt x="165" y="945"/>
                      <a:pt x="162" y="945"/>
                      <a:pt x="157" y="945"/>
                    </a:cubicBezTo>
                    <a:cubicBezTo>
                      <a:pt x="147" y="945"/>
                      <a:pt x="151" y="933"/>
                      <a:pt x="143" y="931"/>
                    </a:cubicBezTo>
                    <a:cubicBezTo>
                      <a:pt x="137" y="929"/>
                      <a:pt x="127" y="929"/>
                      <a:pt x="127" y="921"/>
                    </a:cubicBezTo>
                    <a:cubicBezTo>
                      <a:pt x="124" y="921"/>
                      <a:pt x="122" y="921"/>
                      <a:pt x="119" y="921"/>
                    </a:cubicBezTo>
                    <a:cubicBezTo>
                      <a:pt x="115" y="921"/>
                      <a:pt x="114" y="917"/>
                      <a:pt x="114" y="915"/>
                    </a:cubicBezTo>
                    <a:cubicBezTo>
                      <a:pt x="102" y="915"/>
                      <a:pt x="98" y="909"/>
                      <a:pt x="92" y="903"/>
                    </a:cubicBezTo>
                    <a:cubicBezTo>
                      <a:pt x="91" y="902"/>
                      <a:pt x="88" y="900"/>
                      <a:pt x="88" y="899"/>
                    </a:cubicBezTo>
                    <a:cubicBezTo>
                      <a:pt x="88" y="895"/>
                      <a:pt x="96" y="895"/>
                      <a:pt x="97" y="891"/>
                    </a:cubicBezTo>
                    <a:cubicBezTo>
                      <a:pt x="95" y="891"/>
                      <a:pt x="94" y="890"/>
                      <a:pt x="93" y="889"/>
                    </a:cubicBezTo>
                    <a:cubicBezTo>
                      <a:pt x="94" y="887"/>
                      <a:pt x="96" y="884"/>
                      <a:pt x="96" y="882"/>
                    </a:cubicBezTo>
                    <a:cubicBezTo>
                      <a:pt x="96" y="871"/>
                      <a:pt x="84" y="873"/>
                      <a:pt x="84" y="863"/>
                    </a:cubicBezTo>
                    <a:cubicBezTo>
                      <a:pt x="84" y="860"/>
                      <a:pt x="84" y="859"/>
                      <a:pt x="84" y="857"/>
                    </a:cubicBezTo>
                    <a:cubicBezTo>
                      <a:pt x="84" y="848"/>
                      <a:pt x="78" y="832"/>
                      <a:pt x="78" y="825"/>
                    </a:cubicBezTo>
                    <a:cubicBezTo>
                      <a:pt x="78" y="817"/>
                      <a:pt x="88" y="814"/>
                      <a:pt x="88" y="807"/>
                    </a:cubicBezTo>
                    <a:cubicBezTo>
                      <a:pt x="88" y="803"/>
                      <a:pt x="83" y="796"/>
                      <a:pt x="82" y="791"/>
                    </a:cubicBezTo>
                    <a:cubicBezTo>
                      <a:pt x="82" y="787"/>
                      <a:pt x="82" y="787"/>
                      <a:pt x="82" y="787"/>
                    </a:cubicBezTo>
                    <a:cubicBezTo>
                      <a:pt x="82" y="787"/>
                      <a:pt x="82" y="787"/>
                      <a:pt x="82" y="787"/>
                    </a:cubicBezTo>
                    <a:cubicBezTo>
                      <a:pt x="82" y="784"/>
                      <a:pt x="84" y="782"/>
                      <a:pt x="86" y="782"/>
                    </a:cubicBezTo>
                    <a:cubicBezTo>
                      <a:pt x="94" y="782"/>
                      <a:pt x="91" y="790"/>
                      <a:pt x="98" y="790"/>
                    </a:cubicBezTo>
                    <a:cubicBezTo>
                      <a:pt x="112" y="725"/>
                      <a:pt x="112" y="725"/>
                      <a:pt x="112" y="725"/>
                    </a:cubicBezTo>
                    <a:cubicBezTo>
                      <a:pt x="112" y="718"/>
                      <a:pt x="112" y="718"/>
                      <a:pt x="112" y="718"/>
                    </a:cubicBezTo>
                    <a:cubicBezTo>
                      <a:pt x="111" y="718"/>
                      <a:pt x="109" y="717"/>
                      <a:pt x="108" y="718"/>
                    </a:cubicBezTo>
                    <a:cubicBezTo>
                      <a:pt x="105" y="719"/>
                      <a:pt x="105" y="723"/>
                      <a:pt x="102" y="723"/>
                    </a:cubicBezTo>
                    <a:cubicBezTo>
                      <a:pt x="98" y="723"/>
                      <a:pt x="95" y="713"/>
                      <a:pt x="95" y="708"/>
                    </a:cubicBezTo>
                    <a:cubicBezTo>
                      <a:pt x="95" y="699"/>
                      <a:pt x="98" y="696"/>
                      <a:pt x="100" y="688"/>
                    </a:cubicBezTo>
                    <a:cubicBezTo>
                      <a:pt x="103" y="688"/>
                      <a:pt x="104" y="687"/>
                      <a:pt x="104" y="685"/>
                    </a:cubicBezTo>
                    <a:cubicBezTo>
                      <a:pt x="104" y="683"/>
                      <a:pt x="102" y="680"/>
                      <a:pt x="102" y="680"/>
                    </a:cubicBezTo>
                    <a:cubicBezTo>
                      <a:pt x="100" y="680"/>
                      <a:pt x="99" y="668"/>
                      <a:pt x="99" y="665"/>
                    </a:cubicBezTo>
                    <a:cubicBezTo>
                      <a:pt x="99" y="655"/>
                      <a:pt x="106" y="645"/>
                      <a:pt x="109" y="639"/>
                    </a:cubicBezTo>
                    <a:cubicBezTo>
                      <a:pt x="111" y="635"/>
                      <a:pt x="112" y="629"/>
                      <a:pt x="114" y="626"/>
                    </a:cubicBezTo>
                    <a:cubicBezTo>
                      <a:pt x="116" y="624"/>
                      <a:pt x="118" y="625"/>
                      <a:pt x="118" y="623"/>
                    </a:cubicBezTo>
                    <a:cubicBezTo>
                      <a:pt x="121" y="613"/>
                      <a:pt x="121" y="605"/>
                      <a:pt x="124" y="595"/>
                    </a:cubicBezTo>
                    <a:cubicBezTo>
                      <a:pt x="124" y="562"/>
                      <a:pt x="124" y="562"/>
                      <a:pt x="124" y="562"/>
                    </a:cubicBezTo>
                    <a:cubicBezTo>
                      <a:pt x="121" y="554"/>
                      <a:pt x="126" y="548"/>
                      <a:pt x="126" y="541"/>
                    </a:cubicBezTo>
                    <a:cubicBezTo>
                      <a:pt x="126" y="524"/>
                      <a:pt x="136" y="513"/>
                      <a:pt x="136" y="498"/>
                    </a:cubicBezTo>
                    <a:cubicBezTo>
                      <a:pt x="136" y="497"/>
                      <a:pt x="136" y="495"/>
                      <a:pt x="136" y="494"/>
                    </a:cubicBezTo>
                    <a:cubicBezTo>
                      <a:pt x="136" y="491"/>
                      <a:pt x="138" y="483"/>
                      <a:pt x="139" y="478"/>
                    </a:cubicBezTo>
                    <a:cubicBezTo>
                      <a:pt x="139" y="465"/>
                      <a:pt x="139" y="465"/>
                      <a:pt x="139" y="459"/>
                    </a:cubicBezTo>
                    <a:cubicBezTo>
                      <a:pt x="139" y="453"/>
                      <a:pt x="143" y="441"/>
                      <a:pt x="143" y="434"/>
                    </a:cubicBezTo>
                    <a:cubicBezTo>
                      <a:pt x="143" y="429"/>
                      <a:pt x="141" y="403"/>
                      <a:pt x="140" y="399"/>
                    </a:cubicBezTo>
                    <a:cubicBezTo>
                      <a:pt x="136" y="388"/>
                      <a:pt x="128" y="381"/>
                      <a:pt x="121" y="377"/>
                    </a:cubicBezTo>
                    <a:cubicBezTo>
                      <a:pt x="114" y="374"/>
                      <a:pt x="109" y="375"/>
                      <a:pt x="104" y="370"/>
                    </a:cubicBezTo>
                    <a:cubicBezTo>
                      <a:pt x="99" y="365"/>
                      <a:pt x="96" y="363"/>
                      <a:pt x="90" y="362"/>
                    </a:cubicBezTo>
                    <a:cubicBezTo>
                      <a:pt x="78" y="358"/>
                      <a:pt x="72" y="351"/>
                      <a:pt x="64" y="343"/>
                    </a:cubicBezTo>
                    <a:cubicBezTo>
                      <a:pt x="60" y="340"/>
                      <a:pt x="62" y="335"/>
                      <a:pt x="62" y="330"/>
                    </a:cubicBezTo>
                    <a:cubicBezTo>
                      <a:pt x="62" y="323"/>
                      <a:pt x="55" y="319"/>
                      <a:pt x="53" y="313"/>
                    </a:cubicBezTo>
                    <a:cubicBezTo>
                      <a:pt x="50" y="302"/>
                      <a:pt x="41" y="294"/>
                      <a:pt x="38" y="285"/>
                    </a:cubicBezTo>
                    <a:cubicBezTo>
                      <a:pt x="35" y="275"/>
                      <a:pt x="32" y="269"/>
                      <a:pt x="28" y="261"/>
                    </a:cubicBezTo>
                    <a:cubicBezTo>
                      <a:pt x="27" y="258"/>
                      <a:pt x="24" y="259"/>
                      <a:pt x="23" y="257"/>
                    </a:cubicBezTo>
                    <a:cubicBezTo>
                      <a:pt x="20" y="254"/>
                      <a:pt x="19" y="248"/>
                      <a:pt x="17" y="245"/>
                    </a:cubicBezTo>
                    <a:cubicBezTo>
                      <a:pt x="16" y="242"/>
                      <a:pt x="12" y="243"/>
                      <a:pt x="11" y="242"/>
                    </a:cubicBezTo>
                    <a:cubicBezTo>
                      <a:pt x="6" y="237"/>
                      <a:pt x="0" y="228"/>
                      <a:pt x="0" y="220"/>
                    </a:cubicBezTo>
                    <a:cubicBezTo>
                      <a:pt x="0" y="215"/>
                      <a:pt x="3" y="209"/>
                      <a:pt x="5" y="207"/>
                    </a:cubicBezTo>
                    <a:cubicBezTo>
                      <a:pt x="8" y="200"/>
                      <a:pt x="16" y="198"/>
                      <a:pt x="18" y="191"/>
                    </a:cubicBezTo>
                    <a:cubicBezTo>
                      <a:pt x="14" y="189"/>
                      <a:pt x="15" y="191"/>
                      <a:pt x="12" y="191"/>
                    </a:cubicBezTo>
                    <a:cubicBezTo>
                      <a:pt x="5" y="191"/>
                      <a:pt x="5" y="182"/>
                      <a:pt x="5" y="176"/>
                    </a:cubicBezTo>
                    <a:cubicBezTo>
                      <a:pt x="5" y="166"/>
                      <a:pt x="16" y="168"/>
                      <a:pt x="14" y="148"/>
                    </a:cubicBezTo>
                    <a:cubicBezTo>
                      <a:pt x="26" y="148"/>
                      <a:pt x="29" y="136"/>
                      <a:pt x="32" y="129"/>
                    </a:cubicBezTo>
                    <a:cubicBezTo>
                      <a:pt x="37" y="119"/>
                      <a:pt x="49" y="123"/>
                      <a:pt x="51" y="111"/>
                    </a:cubicBezTo>
                    <a:cubicBezTo>
                      <a:pt x="49" y="110"/>
                      <a:pt x="47" y="107"/>
                      <a:pt x="47" y="106"/>
                    </a:cubicBezTo>
                    <a:cubicBezTo>
                      <a:pt x="49" y="103"/>
                      <a:pt x="49" y="103"/>
                      <a:pt x="49" y="10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5" name="Group 277"/>
            <p:cNvGrpSpPr/>
            <p:nvPr/>
          </p:nvGrpSpPr>
          <p:grpSpPr>
            <a:xfrm>
              <a:off x="538789" y="1131575"/>
              <a:ext cx="2523022" cy="1757766"/>
              <a:chOff x="1585913" y="960438"/>
              <a:chExt cx="2590800" cy="1804987"/>
            </a:xfrm>
            <a:grpFill/>
          </p:grpSpPr>
          <p:sp>
            <p:nvSpPr>
              <p:cNvPr id="109" name="Freeform 21"/>
              <p:cNvSpPr>
                <a:spLocks/>
              </p:cNvSpPr>
              <p:nvPr/>
            </p:nvSpPr>
            <p:spPr bwMode="auto">
              <a:xfrm>
                <a:off x="3359150" y="2703513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4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0" y="9"/>
                  </a:cxn>
                  <a:cxn ang="0">
                    <a:pos x="4" y="9"/>
                  </a:cxn>
                  <a:cxn ang="0">
                    <a:pos x="9" y="4"/>
                  </a:cxn>
                </a:cxnLst>
                <a:rect l="0" t="0" r="r" b="b"/>
                <a:pathLst>
                  <a:path w="9" h="11">
                    <a:moveTo>
                      <a:pt x="9" y="4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6" y="0"/>
                      <a:pt x="5" y="0"/>
                    </a:cubicBezTo>
                    <a:cubicBezTo>
                      <a:pt x="2" y="0"/>
                      <a:pt x="0" y="5"/>
                      <a:pt x="0" y="9"/>
                    </a:cubicBezTo>
                    <a:cubicBezTo>
                      <a:pt x="0" y="11"/>
                      <a:pt x="2" y="9"/>
                      <a:pt x="4" y="9"/>
                    </a:cubicBezTo>
                    <a:cubicBezTo>
                      <a:pt x="6" y="9"/>
                      <a:pt x="8" y="5"/>
                      <a:pt x="9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0" name="Freeform 39"/>
              <p:cNvSpPr>
                <a:spLocks/>
              </p:cNvSpPr>
              <p:nvPr/>
            </p:nvSpPr>
            <p:spPr bwMode="auto">
              <a:xfrm>
                <a:off x="3989388" y="1552575"/>
                <a:ext cx="169863" cy="77788"/>
              </a:xfrm>
              <a:custGeom>
                <a:avLst/>
                <a:gdLst/>
                <a:ahLst/>
                <a:cxnLst>
                  <a:cxn ang="0">
                    <a:pos x="127" y="31"/>
                  </a:cxn>
                  <a:cxn ang="0">
                    <a:pos x="108" y="47"/>
                  </a:cxn>
                  <a:cxn ang="0">
                    <a:pos x="74" y="58"/>
                  </a:cxn>
                  <a:cxn ang="0">
                    <a:pos x="34" y="50"/>
                  </a:cxn>
                  <a:cxn ang="0">
                    <a:pos x="14" y="42"/>
                  </a:cxn>
                  <a:cxn ang="0">
                    <a:pos x="18" y="40"/>
                  </a:cxn>
                  <a:cxn ang="0">
                    <a:pos x="21" y="27"/>
                  </a:cxn>
                  <a:cxn ang="0">
                    <a:pos x="2" y="25"/>
                  </a:cxn>
                  <a:cxn ang="0">
                    <a:pos x="25" y="21"/>
                  </a:cxn>
                  <a:cxn ang="0">
                    <a:pos x="23" y="18"/>
                  </a:cxn>
                  <a:cxn ang="0">
                    <a:pos x="0" y="8"/>
                  </a:cxn>
                  <a:cxn ang="0">
                    <a:pos x="9" y="9"/>
                  </a:cxn>
                  <a:cxn ang="0">
                    <a:pos x="9" y="5"/>
                  </a:cxn>
                  <a:cxn ang="0">
                    <a:pos x="17" y="0"/>
                  </a:cxn>
                  <a:cxn ang="0">
                    <a:pos x="21" y="0"/>
                  </a:cxn>
                  <a:cxn ang="0">
                    <a:pos x="23" y="7"/>
                  </a:cxn>
                  <a:cxn ang="0">
                    <a:pos x="30" y="16"/>
                  </a:cxn>
                  <a:cxn ang="0">
                    <a:pos x="38" y="13"/>
                  </a:cxn>
                  <a:cxn ang="0">
                    <a:pos x="38" y="8"/>
                  </a:cxn>
                  <a:cxn ang="0">
                    <a:pos x="44" y="12"/>
                  </a:cxn>
                  <a:cxn ang="0">
                    <a:pos x="54" y="9"/>
                  </a:cxn>
                  <a:cxn ang="0">
                    <a:pos x="60" y="12"/>
                  </a:cxn>
                  <a:cxn ang="0">
                    <a:pos x="60" y="8"/>
                  </a:cxn>
                  <a:cxn ang="0">
                    <a:pos x="74" y="9"/>
                  </a:cxn>
                  <a:cxn ang="0">
                    <a:pos x="89" y="8"/>
                  </a:cxn>
                  <a:cxn ang="0">
                    <a:pos x="91" y="1"/>
                  </a:cxn>
                  <a:cxn ang="0">
                    <a:pos x="96" y="1"/>
                  </a:cxn>
                  <a:cxn ang="0">
                    <a:pos x="104" y="7"/>
                  </a:cxn>
                  <a:cxn ang="0">
                    <a:pos x="115" y="4"/>
                  </a:cxn>
                  <a:cxn ang="0">
                    <a:pos x="112" y="8"/>
                  </a:cxn>
                  <a:cxn ang="0">
                    <a:pos x="128" y="30"/>
                  </a:cxn>
                  <a:cxn ang="0">
                    <a:pos x="127" y="31"/>
                  </a:cxn>
                </a:cxnLst>
                <a:rect l="0" t="0" r="r" b="b"/>
                <a:pathLst>
                  <a:path w="128" h="58">
                    <a:moveTo>
                      <a:pt x="127" y="31"/>
                    </a:moveTo>
                    <a:cubicBezTo>
                      <a:pt x="124" y="38"/>
                      <a:pt x="113" y="45"/>
                      <a:pt x="108" y="47"/>
                    </a:cubicBezTo>
                    <a:cubicBezTo>
                      <a:pt x="97" y="51"/>
                      <a:pt x="89" y="58"/>
                      <a:pt x="74" y="58"/>
                    </a:cubicBezTo>
                    <a:cubicBezTo>
                      <a:pt x="57" y="58"/>
                      <a:pt x="46" y="54"/>
                      <a:pt x="34" y="50"/>
                    </a:cubicBezTo>
                    <a:cubicBezTo>
                      <a:pt x="28" y="49"/>
                      <a:pt x="24" y="42"/>
                      <a:pt x="14" y="42"/>
                    </a:cubicBezTo>
                    <a:cubicBezTo>
                      <a:pt x="16" y="41"/>
                      <a:pt x="17" y="40"/>
                      <a:pt x="18" y="40"/>
                    </a:cubicBezTo>
                    <a:cubicBezTo>
                      <a:pt x="18" y="34"/>
                      <a:pt x="20" y="32"/>
                      <a:pt x="21" y="27"/>
                    </a:cubicBezTo>
                    <a:cubicBezTo>
                      <a:pt x="14" y="25"/>
                      <a:pt x="6" y="30"/>
                      <a:pt x="2" y="25"/>
                    </a:cubicBezTo>
                    <a:cubicBezTo>
                      <a:pt x="8" y="25"/>
                      <a:pt x="20" y="23"/>
                      <a:pt x="25" y="21"/>
                    </a:cubicBezTo>
                    <a:cubicBezTo>
                      <a:pt x="23" y="20"/>
                      <a:pt x="23" y="19"/>
                      <a:pt x="23" y="18"/>
                    </a:cubicBezTo>
                    <a:cubicBezTo>
                      <a:pt x="18" y="18"/>
                      <a:pt x="1" y="13"/>
                      <a:pt x="0" y="8"/>
                    </a:cubicBezTo>
                    <a:cubicBezTo>
                      <a:pt x="4" y="7"/>
                      <a:pt x="7" y="8"/>
                      <a:pt x="9" y="9"/>
                    </a:cubicBezTo>
                    <a:cubicBezTo>
                      <a:pt x="9" y="8"/>
                      <a:pt x="9" y="7"/>
                      <a:pt x="9" y="5"/>
                    </a:cubicBezTo>
                    <a:cubicBezTo>
                      <a:pt x="13" y="5"/>
                      <a:pt x="14" y="0"/>
                      <a:pt x="17" y="0"/>
                    </a:cubicBezTo>
                    <a:cubicBezTo>
                      <a:pt x="18" y="0"/>
                      <a:pt x="19" y="0"/>
                      <a:pt x="21" y="0"/>
                    </a:cubicBezTo>
                    <a:cubicBezTo>
                      <a:pt x="21" y="3"/>
                      <a:pt x="23" y="4"/>
                      <a:pt x="23" y="7"/>
                    </a:cubicBezTo>
                    <a:cubicBezTo>
                      <a:pt x="23" y="10"/>
                      <a:pt x="27" y="16"/>
                      <a:pt x="30" y="16"/>
                    </a:cubicBezTo>
                    <a:cubicBezTo>
                      <a:pt x="33" y="16"/>
                      <a:pt x="36" y="14"/>
                      <a:pt x="38" y="13"/>
                    </a:cubicBezTo>
                    <a:cubicBezTo>
                      <a:pt x="37" y="10"/>
                      <a:pt x="37" y="9"/>
                      <a:pt x="38" y="8"/>
                    </a:cubicBezTo>
                    <a:cubicBezTo>
                      <a:pt x="40" y="9"/>
                      <a:pt x="41" y="12"/>
                      <a:pt x="44" y="12"/>
                    </a:cubicBezTo>
                    <a:cubicBezTo>
                      <a:pt x="54" y="9"/>
                      <a:pt x="54" y="9"/>
                      <a:pt x="54" y="9"/>
                    </a:cubicBezTo>
                    <a:cubicBezTo>
                      <a:pt x="58" y="10"/>
                      <a:pt x="59" y="11"/>
                      <a:pt x="60" y="12"/>
                    </a:cubicBezTo>
                    <a:cubicBezTo>
                      <a:pt x="60" y="11"/>
                      <a:pt x="60" y="9"/>
                      <a:pt x="60" y="8"/>
                    </a:cubicBezTo>
                    <a:cubicBezTo>
                      <a:pt x="67" y="8"/>
                      <a:pt x="70" y="9"/>
                      <a:pt x="74" y="9"/>
                    </a:cubicBezTo>
                    <a:cubicBezTo>
                      <a:pt x="80" y="9"/>
                      <a:pt x="85" y="4"/>
                      <a:pt x="89" y="8"/>
                    </a:cubicBezTo>
                    <a:cubicBezTo>
                      <a:pt x="89" y="4"/>
                      <a:pt x="90" y="3"/>
                      <a:pt x="91" y="1"/>
                    </a:cubicBezTo>
                    <a:cubicBezTo>
                      <a:pt x="94" y="2"/>
                      <a:pt x="94" y="2"/>
                      <a:pt x="96" y="1"/>
                    </a:cubicBezTo>
                    <a:cubicBezTo>
                      <a:pt x="96" y="6"/>
                      <a:pt x="100" y="7"/>
                      <a:pt x="104" y="7"/>
                    </a:cubicBezTo>
                    <a:cubicBezTo>
                      <a:pt x="108" y="7"/>
                      <a:pt x="111" y="4"/>
                      <a:pt x="115" y="4"/>
                    </a:cubicBezTo>
                    <a:cubicBezTo>
                      <a:pt x="113" y="5"/>
                      <a:pt x="112" y="7"/>
                      <a:pt x="112" y="8"/>
                    </a:cubicBezTo>
                    <a:cubicBezTo>
                      <a:pt x="112" y="21"/>
                      <a:pt x="128" y="18"/>
                      <a:pt x="128" y="30"/>
                    </a:cubicBezTo>
                    <a:lnTo>
                      <a:pt x="1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1" name="Freeform 40"/>
              <p:cNvSpPr>
                <a:spLocks/>
              </p:cNvSpPr>
              <p:nvPr/>
            </p:nvSpPr>
            <p:spPr bwMode="auto">
              <a:xfrm>
                <a:off x="2971800" y="2487613"/>
                <a:ext cx="174625" cy="60325"/>
              </a:xfrm>
              <a:custGeom>
                <a:avLst/>
                <a:gdLst/>
                <a:ahLst/>
                <a:cxnLst>
                  <a:cxn ang="0">
                    <a:pos x="131" y="40"/>
                  </a:cxn>
                  <a:cxn ang="0">
                    <a:pos x="114" y="45"/>
                  </a:cxn>
                  <a:cxn ang="0">
                    <a:pos x="88" y="42"/>
                  </a:cxn>
                  <a:cxn ang="0">
                    <a:pos x="88" y="39"/>
                  </a:cxn>
                  <a:cxn ang="0">
                    <a:pos x="93" y="35"/>
                  </a:cxn>
                  <a:cxn ang="0">
                    <a:pos x="78" y="26"/>
                  </a:cxn>
                  <a:cxn ang="0">
                    <a:pos x="73" y="22"/>
                  </a:cxn>
                  <a:cxn ang="0">
                    <a:pos x="64" y="22"/>
                  </a:cxn>
                  <a:cxn ang="0">
                    <a:pos x="48" y="15"/>
                  </a:cxn>
                  <a:cxn ang="0">
                    <a:pos x="35" y="15"/>
                  </a:cxn>
                  <a:cxn ang="0">
                    <a:pos x="34" y="10"/>
                  </a:cxn>
                  <a:cxn ang="0">
                    <a:pos x="28" y="9"/>
                  </a:cxn>
                  <a:cxn ang="0">
                    <a:pos x="4" y="20"/>
                  </a:cxn>
                  <a:cxn ang="0">
                    <a:pos x="0" y="20"/>
                  </a:cxn>
                  <a:cxn ang="0">
                    <a:pos x="36" y="0"/>
                  </a:cxn>
                  <a:cxn ang="0">
                    <a:pos x="79" y="11"/>
                  </a:cxn>
                  <a:cxn ang="0">
                    <a:pos x="86" y="17"/>
                  </a:cxn>
                  <a:cxn ang="0">
                    <a:pos x="114" y="28"/>
                  </a:cxn>
                  <a:cxn ang="0">
                    <a:pos x="114" y="31"/>
                  </a:cxn>
                  <a:cxn ang="0">
                    <a:pos x="120" y="31"/>
                  </a:cxn>
                  <a:cxn ang="0">
                    <a:pos x="131" y="40"/>
                  </a:cxn>
                </a:cxnLst>
                <a:rect l="0" t="0" r="r" b="b"/>
                <a:pathLst>
                  <a:path w="131" h="45">
                    <a:moveTo>
                      <a:pt x="131" y="40"/>
                    </a:moveTo>
                    <a:cubicBezTo>
                      <a:pt x="127" y="45"/>
                      <a:pt x="119" y="45"/>
                      <a:pt x="114" y="45"/>
                    </a:cubicBezTo>
                    <a:cubicBezTo>
                      <a:pt x="104" y="45"/>
                      <a:pt x="97" y="42"/>
                      <a:pt x="88" y="42"/>
                    </a:cubicBezTo>
                    <a:cubicBezTo>
                      <a:pt x="88" y="41"/>
                      <a:pt x="88" y="40"/>
                      <a:pt x="88" y="39"/>
                    </a:cubicBezTo>
                    <a:cubicBezTo>
                      <a:pt x="90" y="39"/>
                      <a:pt x="92" y="38"/>
                      <a:pt x="93" y="35"/>
                    </a:cubicBezTo>
                    <a:cubicBezTo>
                      <a:pt x="86" y="32"/>
                      <a:pt x="79" y="33"/>
                      <a:pt x="78" y="26"/>
                    </a:cubicBezTo>
                    <a:cubicBezTo>
                      <a:pt x="74" y="26"/>
                      <a:pt x="75" y="23"/>
                      <a:pt x="73" y="22"/>
                    </a:cubicBezTo>
                    <a:cubicBezTo>
                      <a:pt x="69" y="20"/>
                      <a:pt x="67" y="22"/>
                      <a:pt x="64" y="22"/>
                    </a:cubicBezTo>
                    <a:cubicBezTo>
                      <a:pt x="57" y="22"/>
                      <a:pt x="54" y="15"/>
                      <a:pt x="48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3" y="13"/>
                      <a:pt x="33" y="12"/>
                      <a:pt x="34" y="10"/>
                    </a:cubicBezTo>
                    <a:cubicBezTo>
                      <a:pt x="33" y="9"/>
                      <a:pt x="30" y="9"/>
                      <a:pt x="28" y="9"/>
                    </a:cubicBezTo>
                    <a:cubicBezTo>
                      <a:pt x="20" y="9"/>
                      <a:pt x="8" y="15"/>
                      <a:pt x="4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7" y="8"/>
                      <a:pt x="16" y="0"/>
                      <a:pt x="36" y="0"/>
                    </a:cubicBezTo>
                    <a:cubicBezTo>
                      <a:pt x="55" y="0"/>
                      <a:pt x="64" y="11"/>
                      <a:pt x="79" y="11"/>
                    </a:cubicBezTo>
                    <a:cubicBezTo>
                      <a:pt x="82" y="11"/>
                      <a:pt x="86" y="16"/>
                      <a:pt x="86" y="17"/>
                    </a:cubicBezTo>
                    <a:cubicBezTo>
                      <a:pt x="93" y="23"/>
                      <a:pt x="104" y="28"/>
                      <a:pt x="114" y="28"/>
                    </a:cubicBezTo>
                    <a:cubicBezTo>
                      <a:pt x="114" y="28"/>
                      <a:pt x="113" y="30"/>
                      <a:pt x="114" y="31"/>
                    </a:cubicBezTo>
                    <a:cubicBezTo>
                      <a:pt x="120" y="31"/>
                      <a:pt x="120" y="31"/>
                      <a:pt x="120" y="31"/>
                    </a:cubicBezTo>
                    <a:cubicBezTo>
                      <a:pt x="125" y="32"/>
                      <a:pt x="127" y="39"/>
                      <a:pt x="131" y="4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2" name="Freeform 41"/>
              <p:cNvSpPr>
                <a:spLocks/>
              </p:cNvSpPr>
              <p:nvPr/>
            </p:nvSpPr>
            <p:spPr bwMode="auto">
              <a:xfrm>
                <a:off x="2995613" y="2509838"/>
                <a:ext cx="9525" cy="11113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7"/>
                  </a:cxn>
                  <a:cxn ang="0">
                    <a:pos x="0" y="7"/>
                  </a:cxn>
                  <a:cxn ang="0">
                    <a:pos x="4" y="3"/>
                  </a:cxn>
                  <a:cxn ang="0">
                    <a:pos x="4" y="0"/>
                  </a:cxn>
                  <a:cxn ang="0">
                    <a:pos x="5" y="0"/>
                  </a:cxn>
                  <a:cxn ang="0">
                    <a:pos x="6" y="0"/>
                  </a:cxn>
                </a:cxnLst>
                <a:rect l="0" t="0" r="r" b="b"/>
                <a:pathLst>
                  <a:path w="7" h="8">
                    <a:moveTo>
                      <a:pt x="6" y="0"/>
                    </a:moveTo>
                    <a:cubicBezTo>
                      <a:pt x="6" y="3"/>
                      <a:pt x="7" y="5"/>
                      <a:pt x="6" y="7"/>
                    </a:cubicBezTo>
                    <a:cubicBezTo>
                      <a:pt x="5" y="7"/>
                      <a:pt x="0" y="8"/>
                      <a:pt x="0" y="7"/>
                    </a:cubicBezTo>
                    <a:cubicBezTo>
                      <a:pt x="0" y="4"/>
                      <a:pt x="2" y="3"/>
                      <a:pt x="4" y="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5" y="0"/>
                      <a:pt x="5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3" name="Freeform 42"/>
              <p:cNvSpPr>
                <a:spLocks/>
              </p:cNvSpPr>
              <p:nvPr/>
            </p:nvSpPr>
            <p:spPr bwMode="auto">
              <a:xfrm>
                <a:off x="3082925" y="2568575"/>
                <a:ext cx="28575" cy="14288"/>
              </a:xfrm>
              <a:custGeom>
                <a:avLst/>
                <a:gdLst/>
                <a:ahLst/>
                <a:cxnLst>
                  <a:cxn ang="0">
                    <a:pos x="18" y="3"/>
                  </a:cxn>
                  <a:cxn ang="0">
                    <a:pos x="22" y="7"/>
                  </a:cxn>
                  <a:cxn ang="0">
                    <a:pos x="7" y="10"/>
                  </a:cxn>
                  <a:cxn ang="0">
                    <a:pos x="0" y="3"/>
                  </a:cxn>
                  <a:cxn ang="0">
                    <a:pos x="5" y="0"/>
                  </a:cxn>
                  <a:cxn ang="0">
                    <a:pos x="19" y="4"/>
                  </a:cxn>
                  <a:cxn ang="0">
                    <a:pos x="18" y="3"/>
                  </a:cxn>
                </a:cxnLst>
                <a:rect l="0" t="0" r="r" b="b"/>
                <a:pathLst>
                  <a:path w="22" h="10">
                    <a:moveTo>
                      <a:pt x="18" y="3"/>
                    </a:moveTo>
                    <a:cubicBezTo>
                      <a:pt x="21" y="4"/>
                      <a:pt x="22" y="5"/>
                      <a:pt x="22" y="7"/>
                    </a:cubicBezTo>
                    <a:cubicBezTo>
                      <a:pt x="17" y="8"/>
                      <a:pt x="13" y="10"/>
                      <a:pt x="7" y="10"/>
                    </a:cubicBezTo>
                    <a:cubicBezTo>
                      <a:pt x="4" y="10"/>
                      <a:pt x="0" y="7"/>
                      <a:pt x="0" y="3"/>
                    </a:cubicBezTo>
                    <a:cubicBezTo>
                      <a:pt x="0" y="1"/>
                      <a:pt x="3" y="0"/>
                      <a:pt x="5" y="0"/>
                    </a:cubicBezTo>
                    <a:cubicBezTo>
                      <a:pt x="10" y="0"/>
                      <a:pt x="16" y="3"/>
                      <a:pt x="19" y="4"/>
                    </a:cubicBezTo>
                    <a:lnTo>
                      <a:pt x="18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4" name="Freeform 43"/>
              <p:cNvSpPr>
                <a:spLocks/>
              </p:cNvSpPr>
              <p:nvPr/>
            </p:nvSpPr>
            <p:spPr bwMode="auto">
              <a:xfrm>
                <a:off x="3267075" y="2568575"/>
                <a:ext cx="23813" cy="9525"/>
              </a:xfrm>
              <a:custGeom>
                <a:avLst/>
                <a:gdLst/>
                <a:ahLst/>
                <a:cxnLst>
                  <a:cxn ang="0">
                    <a:pos x="18" y="4"/>
                  </a:cxn>
                  <a:cxn ang="0">
                    <a:pos x="11" y="7"/>
                  </a:cxn>
                  <a:cxn ang="0">
                    <a:pos x="0" y="2"/>
                  </a:cxn>
                  <a:cxn ang="0">
                    <a:pos x="5" y="0"/>
                  </a:cxn>
                  <a:cxn ang="0">
                    <a:pos x="18" y="4"/>
                  </a:cxn>
                </a:cxnLst>
                <a:rect l="0" t="0" r="r" b="b"/>
                <a:pathLst>
                  <a:path w="18" h="7">
                    <a:moveTo>
                      <a:pt x="18" y="4"/>
                    </a:moveTo>
                    <a:cubicBezTo>
                      <a:pt x="17" y="7"/>
                      <a:pt x="14" y="7"/>
                      <a:pt x="11" y="7"/>
                    </a:cubicBezTo>
                    <a:cubicBezTo>
                      <a:pt x="6" y="7"/>
                      <a:pt x="0" y="7"/>
                      <a:pt x="0" y="2"/>
                    </a:cubicBezTo>
                    <a:cubicBezTo>
                      <a:pt x="0" y="0"/>
                      <a:pt x="4" y="0"/>
                      <a:pt x="5" y="0"/>
                    </a:cubicBezTo>
                    <a:cubicBezTo>
                      <a:pt x="6" y="0"/>
                      <a:pt x="17" y="2"/>
                      <a:pt x="18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" name="Freeform 44"/>
              <p:cNvSpPr>
                <a:spLocks/>
              </p:cNvSpPr>
              <p:nvPr/>
            </p:nvSpPr>
            <p:spPr bwMode="auto">
              <a:xfrm>
                <a:off x="3146425" y="2543175"/>
                <a:ext cx="100013" cy="39688"/>
              </a:xfrm>
              <a:custGeom>
                <a:avLst/>
                <a:gdLst/>
                <a:ahLst/>
                <a:cxnLst>
                  <a:cxn ang="0">
                    <a:pos x="64" y="11"/>
                  </a:cxn>
                  <a:cxn ang="0">
                    <a:pos x="75" y="21"/>
                  </a:cxn>
                  <a:cxn ang="0">
                    <a:pos x="59" y="21"/>
                  </a:cxn>
                  <a:cxn ang="0">
                    <a:pos x="51" y="24"/>
                  </a:cxn>
                  <a:cxn ang="0">
                    <a:pos x="47" y="22"/>
                  </a:cxn>
                  <a:cxn ang="0">
                    <a:pos x="37" y="30"/>
                  </a:cxn>
                  <a:cxn ang="0">
                    <a:pos x="31" y="24"/>
                  </a:cxn>
                  <a:cxn ang="0">
                    <a:pos x="11" y="23"/>
                  </a:cxn>
                  <a:cxn ang="0">
                    <a:pos x="6" y="23"/>
                  </a:cxn>
                  <a:cxn ang="0">
                    <a:pos x="6" y="27"/>
                  </a:cxn>
                  <a:cxn ang="0">
                    <a:pos x="0" y="19"/>
                  </a:cxn>
                  <a:cxn ang="0">
                    <a:pos x="3" y="18"/>
                  </a:cxn>
                  <a:cxn ang="0">
                    <a:pos x="22" y="17"/>
                  </a:cxn>
                  <a:cxn ang="0">
                    <a:pos x="19" y="8"/>
                  </a:cxn>
                  <a:cxn ang="0">
                    <a:pos x="14" y="3"/>
                  </a:cxn>
                  <a:cxn ang="0">
                    <a:pos x="17" y="0"/>
                  </a:cxn>
                  <a:cxn ang="0">
                    <a:pos x="28" y="3"/>
                  </a:cxn>
                  <a:cxn ang="0">
                    <a:pos x="41" y="1"/>
                  </a:cxn>
                  <a:cxn ang="0">
                    <a:pos x="66" y="13"/>
                  </a:cxn>
                  <a:cxn ang="0">
                    <a:pos x="64" y="11"/>
                  </a:cxn>
                </a:cxnLst>
                <a:rect l="0" t="0" r="r" b="b"/>
                <a:pathLst>
                  <a:path w="75" h="30">
                    <a:moveTo>
                      <a:pt x="64" y="11"/>
                    </a:moveTo>
                    <a:cubicBezTo>
                      <a:pt x="68" y="15"/>
                      <a:pt x="72" y="16"/>
                      <a:pt x="75" y="21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6" y="23"/>
                      <a:pt x="54" y="24"/>
                      <a:pt x="51" y="24"/>
                    </a:cubicBezTo>
                    <a:cubicBezTo>
                      <a:pt x="49" y="24"/>
                      <a:pt x="49" y="22"/>
                      <a:pt x="47" y="22"/>
                    </a:cubicBezTo>
                    <a:cubicBezTo>
                      <a:pt x="41" y="22"/>
                      <a:pt x="41" y="30"/>
                      <a:pt x="37" y="30"/>
                    </a:cubicBezTo>
                    <a:cubicBezTo>
                      <a:pt x="33" y="30"/>
                      <a:pt x="34" y="26"/>
                      <a:pt x="31" y="24"/>
                    </a:cubicBezTo>
                    <a:cubicBezTo>
                      <a:pt x="27" y="22"/>
                      <a:pt x="17" y="23"/>
                      <a:pt x="11" y="23"/>
                    </a:cubicBezTo>
                    <a:cubicBezTo>
                      <a:pt x="8" y="23"/>
                      <a:pt x="8" y="24"/>
                      <a:pt x="6" y="23"/>
                    </a:cubicBezTo>
                    <a:cubicBezTo>
                      <a:pt x="6" y="24"/>
                      <a:pt x="6" y="25"/>
                      <a:pt x="6" y="27"/>
                    </a:cubicBezTo>
                    <a:cubicBezTo>
                      <a:pt x="3" y="26"/>
                      <a:pt x="0" y="22"/>
                      <a:pt x="0" y="19"/>
                    </a:cubicBezTo>
                    <a:cubicBezTo>
                      <a:pt x="1" y="19"/>
                      <a:pt x="2" y="18"/>
                      <a:pt x="3" y="18"/>
                    </a:cubicBezTo>
                    <a:cubicBezTo>
                      <a:pt x="13" y="18"/>
                      <a:pt x="17" y="20"/>
                      <a:pt x="22" y="17"/>
                    </a:cubicBezTo>
                    <a:cubicBezTo>
                      <a:pt x="20" y="15"/>
                      <a:pt x="19" y="12"/>
                      <a:pt x="19" y="8"/>
                    </a:cubicBezTo>
                    <a:cubicBezTo>
                      <a:pt x="17" y="8"/>
                      <a:pt x="14" y="6"/>
                      <a:pt x="14" y="3"/>
                    </a:cubicBezTo>
                    <a:cubicBezTo>
                      <a:pt x="14" y="2"/>
                      <a:pt x="16" y="0"/>
                      <a:pt x="17" y="0"/>
                    </a:cubicBezTo>
                    <a:cubicBezTo>
                      <a:pt x="21" y="0"/>
                      <a:pt x="24" y="3"/>
                      <a:pt x="28" y="3"/>
                    </a:cubicBezTo>
                    <a:cubicBezTo>
                      <a:pt x="34" y="3"/>
                      <a:pt x="36" y="1"/>
                      <a:pt x="41" y="1"/>
                    </a:cubicBezTo>
                    <a:cubicBezTo>
                      <a:pt x="55" y="1"/>
                      <a:pt x="58" y="9"/>
                      <a:pt x="66" y="13"/>
                    </a:cubicBezTo>
                    <a:lnTo>
                      <a:pt x="64" y="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" name="Freeform 45"/>
              <p:cNvSpPr>
                <a:spLocks/>
              </p:cNvSpPr>
              <p:nvPr/>
            </p:nvSpPr>
            <p:spPr bwMode="auto">
              <a:xfrm>
                <a:off x="3076575" y="2455863"/>
                <a:ext cx="9525" cy="111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7" y="6"/>
                  </a:cxn>
                  <a:cxn ang="0">
                    <a:pos x="5" y="8"/>
                  </a:cxn>
                  <a:cxn ang="0">
                    <a:pos x="0" y="0"/>
                  </a:cxn>
                  <a:cxn ang="0">
                    <a:pos x="2" y="0"/>
                  </a:cxn>
                </a:cxnLst>
                <a:rect l="0" t="0" r="r" b="b"/>
                <a:pathLst>
                  <a:path w="7" h="8">
                    <a:moveTo>
                      <a:pt x="2" y="0"/>
                    </a:moveTo>
                    <a:cubicBezTo>
                      <a:pt x="6" y="0"/>
                      <a:pt x="7" y="3"/>
                      <a:pt x="7" y="6"/>
                    </a:cubicBezTo>
                    <a:cubicBezTo>
                      <a:pt x="7" y="7"/>
                      <a:pt x="6" y="8"/>
                      <a:pt x="5" y="8"/>
                    </a:cubicBezTo>
                    <a:cubicBezTo>
                      <a:pt x="0" y="8"/>
                      <a:pt x="0" y="3"/>
                      <a:pt x="0" y="0"/>
                    </a:cubicBezTo>
                    <a:cubicBezTo>
                      <a:pt x="0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" name="Freeform 46"/>
              <p:cNvSpPr>
                <a:spLocks/>
              </p:cNvSpPr>
              <p:nvPr/>
            </p:nvSpPr>
            <p:spPr bwMode="auto">
              <a:xfrm>
                <a:off x="3068638" y="2422525"/>
                <a:ext cx="14288" cy="4763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6" y="0"/>
                  </a:cxn>
                  <a:cxn ang="0">
                    <a:pos x="11" y="3"/>
                  </a:cxn>
                  <a:cxn ang="0">
                    <a:pos x="0" y="3"/>
                  </a:cxn>
                </a:cxnLst>
                <a:rect l="0" t="0" r="r" b="b"/>
                <a:pathLst>
                  <a:path w="11" h="4">
                    <a:moveTo>
                      <a:pt x="0" y="3"/>
                    </a:moveTo>
                    <a:cubicBezTo>
                      <a:pt x="1" y="2"/>
                      <a:pt x="4" y="0"/>
                      <a:pt x="6" y="0"/>
                    </a:cubicBezTo>
                    <a:cubicBezTo>
                      <a:pt x="9" y="0"/>
                      <a:pt x="10" y="2"/>
                      <a:pt x="11" y="3"/>
                    </a:cubicBezTo>
                    <a:cubicBezTo>
                      <a:pt x="7" y="4"/>
                      <a:pt x="2" y="3"/>
                      <a:pt x="0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" name="Freeform 47"/>
              <p:cNvSpPr>
                <a:spLocks/>
              </p:cNvSpPr>
              <p:nvPr/>
            </p:nvSpPr>
            <p:spPr bwMode="auto">
              <a:xfrm>
                <a:off x="3094038" y="2428875"/>
                <a:ext cx="4763" cy="6350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1" y="0"/>
                  </a:cxn>
                  <a:cxn ang="0">
                    <a:pos x="3" y="4"/>
                  </a:cxn>
                </a:cxnLst>
                <a:rect l="0" t="0" r="r" b="b"/>
                <a:pathLst>
                  <a:path w="3" h="4">
                    <a:moveTo>
                      <a:pt x="3" y="4"/>
                    </a:moveTo>
                    <a:cubicBezTo>
                      <a:pt x="2" y="4"/>
                      <a:pt x="0" y="1"/>
                      <a:pt x="1" y="0"/>
                    </a:cubicBezTo>
                    <a:lnTo>
                      <a:pt x="3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Freeform 48"/>
              <p:cNvSpPr>
                <a:spLocks/>
              </p:cNvSpPr>
              <p:nvPr/>
            </p:nvSpPr>
            <p:spPr bwMode="auto">
              <a:xfrm>
                <a:off x="3154363" y="2517775"/>
                <a:ext cx="11113" cy="7938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7"/>
                  </a:cxn>
                  <a:cxn ang="0">
                    <a:pos x="2" y="7"/>
                  </a:cxn>
                  <a:cxn ang="0">
                    <a:pos x="9" y="4"/>
                  </a:cxn>
                  <a:cxn ang="0">
                    <a:pos x="9" y="0"/>
                  </a:cxn>
                  <a:cxn ang="0">
                    <a:pos x="0" y="4"/>
                  </a:cxn>
                </a:cxnLst>
                <a:rect l="0" t="0" r="r" b="b"/>
                <a:pathLst>
                  <a:path w="9" h="7">
                    <a:moveTo>
                      <a:pt x="0" y="4"/>
                    </a:moveTo>
                    <a:cubicBezTo>
                      <a:pt x="0" y="5"/>
                      <a:pt x="0" y="6"/>
                      <a:pt x="0" y="7"/>
                    </a:cubicBezTo>
                    <a:cubicBezTo>
                      <a:pt x="0" y="7"/>
                      <a:pt x="1" y="7"/>
                      <a:pt x="2" y="7"/>
                    </a:cubicBezTo>
                    <a:cubicBezTo>
                      <a:pt x="4" y="7"/>
                      <a:pt x="7" y="6"/>
                      <a:pt x="9" y="4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7" y="3"/>
                      <a:pt x="4" y="5"/>
                      <a:pt x="0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" name="Freeform 49"/>
              <p:cNvSpPr>
                <a:spLocks/>
              </p:cNvSpPr>
              <p:nvPr/>
            </p:nvSpPr>
            <p:spPr bwMode="auto">
              <a:xfrm>
                <a:off x="2301875" y="1979613"/>
                <a:ext cx="966788" cy="473075"/>
              </a:xfrm>
              <a:custGeom>
                <a:avLst/>
                <a:gdLst/>
                <a:ahLst/>
                <a:cxnLst>
                  <a:cxn ang="0">
                    <a:pos x="543" y="285"/>
                  </a:cxn>
                  <a:cxn ang="0">
                    <a:pos x="555" y="317"/>
                  </a:cxn>
                  <a:cxn ang="0">
                    <a:pos x="560" y="338"/>
                  </a:cxn>
                  <a:cxn ang="0">
                    <a:pos x="542" y="345"/>
                  </a:cxn>
                  <a:cxn ang="0">
                    <a:pos x="507" y="287"/>
                  </a:cxn>
                  <a:cxn ang="0">
                    <a:pos x="474" y="283"/>
                  </a:cxn>
                  <a:cxn ang="0">
                    <a:pos x="460" y="283"/>
                  </a:cxn>
                  <a:cxn ang="0">
                    <a:pos x="443" y="286"/>
                  </a:cxn>
                  <a:cxn ang="0">
                    <a:pos x="412" y="292"/>
                  </a:cxn>
                  <a:cxn ang="0">
                    <a:pos x="393" y="291"/>
                  </a:cxn>
                  <a:cxn ang="0">
                    <a:pos x="357" y="309"/>
                  </a:cxn>
                  <a:cxn ang="0">
                    <a:pos x="343" y="342"/>
                  </a:cxn>
                  <a:cxn ang="0">
                    <a:pos x="282" y="290"/>
                  </a:cxn>
                  <a:cxn ang="0">
                    <a:pos x="246" y="281"/>
                  </a:cxn>
                  <a:cxn ang="0">
                    <a:pos x="207" y="262"/>
                  </a:cxn>
                  <a:cxn ang="0">
                    <a:pos x="170" y="268"/>
                  </a:cxn>
                  <a:cxn ang="0">
                    <a:pos x="95" y="252"/>
                  </a:cxn>
                  <a:cxn ang="0">
                    <a:pos x="47" y="214"/>
                  </a:cxn>
                  <a:cxn ang="0">
                    <a:pos x="4" y="141"/>
                  </a:cxn>
                  <a:cxn ang="0">
                    <a:pos x="4" y="95"/>
                  </a:cxn>
                  <a:cxn ang="0">
                    <a:pos x="0" y="23"/>
                  </a:cxn>
                  <a:cxn ang="0">
                    <a:pos x="20" y="27"/>
                  </a:cxn>
                  <a:cxn ang="0">
                    <a:pos x="20" y="5"/>
                  </a:cxn>
                  <a:cxn ang="0">
                    <a:pos x="373" y="0"/>
                  </a:cxn>
                  <a:cxn ang="0">
                    <a:pos x="406" y="11"/>
                  </a:cxn>
                  <a:cxn ang="0">
                    <a:pos x="408" y="45"/>
                  </a:cxn>
                  <a:cxn ang="0">
                    <a:pos x="423" y="42"/>
                  </a:cxn>
                  <a:cxn ang="0">
                    <a:pos x="441" y="40"/>
                  </a:cxn>
                  <a:cxn ang="0">
                    <a:pos x="456" y="42"/>
                  </a:cxn>
                  <a:cxn ang="0">
                    <a:pos x="472" y="47"/>
                  </a:cxn>
                  <a:cxn ang="0">
                    <a:pos x="510" y="48"/>
                  </a:cxn>
                  <a:cxn ang="0">
                    <a:pos x="490" y="54"/>
                  </a:cxn>
                  <a:cxn ang="0">
                    <a:pos x="472" y="69"/>
                  </a:cxn>
                  <a:cxn ang="0">
                    <a:pos x="471" y="121"/>
                  </a:cxn>
                  <a:cxn ang="0">
                    <a:pos x="480" y="88"/>
                  </a:cxn>
                  <a:cxn ang="0">
                    <a:pos x="501" y="57"/>
                  </a:cxn>
                  <a:cxn ang="0">
                    <a:pos x="516" y="87"/>
                  </a:cxn>
                  <a:cxn ang="0">
                    <a:pos x="531" y="97"/>
                  </a:cxn>
                  <a:cxn ang="0">
                    <a:pos x="527" y="123"/>
                  </a:cxn>
                  <a:cxn ang="0">
                    <a:pos x="564" y="97"/>
                  </a:cxn>
                  <a:cxn ang="0">
                    <a:pos x="610" y="84"/>
                  </a:cxn>
                  <a:cxn ang="0">
                    <a:pos x="653" y="65"/>
                  </a:cxn>
                  <a:cxn ang="0">
                    <a:pos x="675" y="63"/>
                  </a:cxn>
                  <a:cxn ang="0">
                    <a:pos x="699" y="28"/>
                  </a:cxn>
                  <a:cxn ang="0">
                    <a:pos x="726" y="73"/>
                  </a:cxn>
                  <a:cxn ang="0">
                    <a:pos x="701" y="80"/>
                  </a:cxn>
                  <a:cxn ang="0">
                    <a:pos x="681" y="113"/>
                  </a:cxn>
                  <a:cxn ang="0">
                    <a:pos x="690" y="118"/>
                  </a:cxn>
                  <a:cxn ang="0">
                    <a:pos x="676" y="122"/>
                  </a:cxn>
                  <a:cxn ang="0">
                    <a:pos x="648" y="132"/>
                  </a:cxn>
                  <a:cxn ang="0">
                    <a:pos x="642" y="134"/>
                  </a:cxn>
                  <a:cxn ang="0">
                    <a:pos x="635" y="137"/>
                  </a:cxn>
                  <a:cxn ang="0">
                    <a:pos x="627" y="161"/>
                  </a:cxn>
                  <a:cxn ang="0">
                    <a:pos x="622" y="159"/>
                  </a:cxn>
                  <a:cxn ang="0">
                    <a:pos x="615" y="186"/>
                  </a:cxn>
                  <a:cxn ang="0">
                    <a:pos x="614" y="178"/>
                  </a:cxn>
                  <a:cxn ang="0">
                    <a:pos x="608" y="170"/>
                  </a:cxn>
                  <a:cxn ang="0">
                    <a:pos x="611" y="192"/>
                  </a:cxn>
                  <a:cxn ang="0">
                    <a:pos x="614" y="196"/>
                  </a:cxn>
                  <a:cxn ang="0">
                    <a:pos x="614" y="205"/>
                  </a:cxn>
                  <a:cxn ang="0">
                    <a:pos x="607" y="213"/>
                  </a:cxn>
                  <a:cxn ang="0">
                    <a:pos x="607" y="221"/>
                  </a:cxn>
                  <a:cxn ang="0">
                    <a:pos x="589" y="232"/>
                  </a:cxn>
                </a:cxnLst>
                <a:rect l="0" t="0" r="r" b="b"/>
                <a:pathLst>
                  <a:path w="726" h="356">
                    <a:moveTo>
                      <a:pt x="590" y="233"/>
                    </a:moveTo>
                    <a:cubicBezTo>
                      <a:pt x="569" y="245"/>
                      <a:pt x="543" y="253"/>
                      <a:pt x="543" y="285"/>
                    </a:cubicBezTo>
                    <a:cubicBezTo>
                      <a:pt x="543" y="300"/>
                      <a:pt x="555" y="304"/>
                      <a:pt x="555" y="318"/>
                    </a:cubicBezTo>
                    <a:cubicBezTo>
                      <a:pt x="555" y="317"/>
                      <a:pt x="555" y="317"/>
                      <a:pt x="555" y="317"/>
                    </a:cubicBezTo>
                    <a:cubicBezTo>
                      <a:pt x="555" y="320"/>
                      <a:pt x="555" y="320"/>
                      <a:pt x="555" y="320"/>
                    </a:cubicBezTo>
                    <a:cubicBezTo>
                      <a:pt x="556" y="326"/>
                      <a:pt x="560" y="330"/>
                      <a:pt x="560" y="338"/>
                    </a:cubicBezTo>
                    <a:cubicBezTo>
                      <a:pt x="560" y="347"/>
                      <a:pt x="558" y="356"/>
                      <a:pt x="551" y="356"/>
                    </a:cubicBezTo>
                    <a:cubicBezTo>
                      <a:pt x="544" y="356"/>
                      <a:pt x="544" y="349"/>
                      <a:pt x="542" y="345"/>
                    </a:cubicBezTo>
                    <a:cubicBezTo>
                      <a:pt x="537" y="338"/>
                      <a:pt x="532" y="335"/>
                      <a:pt x="529" y="328"/>
                    </a:cubicBezTo>
                    <a:cubicBezTo>
                      <a:pt x="522" y="314"/>
                      <a:pt x="527" y="287"/>
                      <a:pt x="507" y="287"/>
                    </a:cubicBezTo>
                    <a:cubicBezTo>
                      <a:pt x="503" y="287"/>
                      <a:pt x="502" y="293"/>
                      <a:pt x="498" y="293"/>
                    </a:cubicBezTo>
                    <a:cubicBezTo>
                      <a:pt x="490" y="293"/>
                      <a:pt x="485" y="283"/>
                      <a:pt x="474" y="283"/>
                    </a:cubicBezTo>
                    <a:cubicBezTo>
                      <a:pt x="468" y="283"/>
                      <a:pt x="467" y="286"/>
                      <a:pt x="463" y="286"/>
                    </a:cubicBezTo>
                    <a:cubicBezTo>
                      <a:pt x="462" y="286"/>
                      <a:pt x="460" y="284"/>
                      <a:pt x="460" y="283"/>
                    </a:cubicBezTo>
                    <a:cubicBezTo>
                      <a:pt x="453" y="285"/>
                      <a:pt x="444" y="284"/>
                      <a:pt x="436" y="286"/>
                    </a:cubicBezTo>
                    <a:cubicBezTo>
                      <a:pt x="441" y="288"/>
                      <a:pt x="440" y="288"/>
                      <a:pt x="443" y="286"/>
                    </a:cubicBezTo>
                    <a:cubicBezTo>
                      <a:pt x="442" y="293"/>
                      <a:pt x="438" y="297"/>
                      <a:pt x="443" y="301"/>
                    </a:cubicBezTo>
                    <a:cubicBezTo>
                      <a:pt x="431" y="307"/>
                      <a:pt x="421" y="292"/>
                      <a:pt x="412" y="292"/>
                    </a:cubicBezTo>
                    <a:cubicBezTo>
                      <a:pt x="409" y="292"/>
                      <a:pt x="408" y="295"/>
                      <a:pt x="405" y="295"/>
                    </a:cubicBezTo>
                    <a:cubicBezTo>
                      <a:pt x="400" y="295"/>
                      <a:pt x="398" y="291"/>
                      <a:pt x="393" y="291"/>
                    </a:cubicBezTo>
                    <a:cubicBezTo>
                      <a:pt x="380" y="291"/>
                      <a:pt x="374" y="302"/>
                      <a:pt x="368" y="307"/>
                    </a:cubicBezTo>
                    <a:cubicBezTo>
                      <a:pt x="365" y="311"/>
                      <a:pt x="361" y="308"/>
                      <a:pt x="357" y="309"/>
                    </a:cubicBezTo>
                    <a:cubicBezTo>
                      <a:pt x="347" y="313"/>
                      <a:pt x="341" y="325"/>
                      <a:pt x="341" y="338"/>
                    </a:cubicBezTo>
                    <a:cubicBezTo>
                      <a:pt x="341" y="339"/>
                      <a:pt x="343" y="341"/>
                      <a:pt x="343" y="342"/>
                    </a:cubicBezTo>
                    <a:cubicBezTo>
                      <a:pt x="336" y="342"/>
                      <a:pt x="325" y="339"/>
                      <a:pt x="321" y="336"/>
                    </a:cubicBezTo>
                    <a:cubicBezTo>
                      <a:pt x="307" y="322"/>
                      <a:pt x="308" y="290"/>
                      <a:pt x="282" y="290"/>
                    </a:cubicBezTo>
                    <a:cubicBezTo>
                      <a:pt x="272" y="290"/>
                      <a:pt x="275" y="302"/>
                      <a:pt x="266" y="302"/>
                    </a:cubicBezTo>
                    <a:cubicBezTo>
                      <a:pt x="257" y="302"/>
                      <a:pt x="250" y="287"/>
                      <a:pt x="246" y="281"/>
                    </a:cubicBezTo>
                    <a:cubicBezTo>
                      <a:pt x="239" y="268"/>
                      <a:pt x="230" y="266"/>
                      <a:pt x="215" y="262"/>
                    </a:cubicBezTo>
                    <a:cubicBezTo>
                      <a:pt x="207" y="262"/>
                      <a:pt x="207" y="262"/>
                      <a:pt x="207" y="262"/>
                    </a:cubicBezTo>
                    <a:cubicBezTo>
                      <a:pt x="207" y="268"/>
                      <a:pt x="207" y="268"/>
                      <a:pt x="207" y="268"/>
                    </a:cubicBezTo>
                    <a:cubicBezTo>
                      <a:pt x="170" y="268"/>
                      <a:pt x="170" y="268"/>
                      <a:pt x="170" y="268"/>
                    </a:cubicBezTo>
                    <a:cubicBezTo>
                      <a:pt x="123" y="252"/>
                      <a:pt x="123" y="252"/>
                      <a:pt x="123" y="252"/>
                    </a:cubicBezTo>
                    <a:cubicBezTo>
                      <a:pt x="95" y="252"/>
                      <a:pt x="95" y="252"/>
                      <a:pt x="95" y="252"/>
                    </a:cubicBezTo>
                    <a:cubicBezTo>
                      <a:pt x="88" y="239"/>
                      <a:pt x="66" y="230"/>
                      <a:pt x="50" y="223"/>
                    </a:cubicBezTo>
                    <a:cubicBezTo>
                      <a:pt x="47" y="222"/>
                      <a:pt x="48" y="217"/>
                      <a:pt x="47" y="214"/>
                    </a:cubicBezTo>
                    <a:cubicBezTo>
                      <a:pt x="40" y="198"/>
                      <a:pt x="28" y="193"/>
                      <a:pt x="30" y="175"/>
                    </a:cubicBezTo>
                    <a:cubicBezTo>
                      <a:pt x="21" y="174"/>
                      <a:pt x="11" y="154"/>
                      <a:pt x="4" y="141"/>
                    </a:cubicBezTo>
                    <a:cubicBezTo>
                      <a:pt x="2" y="137"/>
                      <a:pt x="6" y="134"/>
                      <a:pt x="8" y="133"/>
                    </a:cubicBezTo>
                    <a:cubicBezTo>
                      <a:pt x="3" y="123"/>
                      <a:pt x="8" y="107"/>
                      <a:pt x="4" y="95"/>
                    </a:cubicBezTo>
                    <a:cubicBezTo>
                      <a:pt x="0" y="85"/>
                      <a:pt x="11" y="60"/>
                      <a:pt x="11" y="46"/>
                    </a:cubicBezTo>
                    <a:cubicBezTo>
                      <a:pt x="11" y="36"/>
                      <a:pt x="0" y="32"/>
                      <a:pt x="0" y="23"/>
                    </a:cubicBezTo>
                    <a:cubicBezTo>
                      <a:pt x="0" y="20"/>
                      <a:pt x="5" y="20"/>
                      <a:pt x="7" y="20"/>
                    </a:cubicBezTo>
                    <a:cubicBezTo>
                      <a:pt x="13" y="20"/>
                      <a:pt x="17" y="23"/>
                      <a:pt x="20" y="27"/>
                    </a:cubicBezTo>
                    <a:cubicBezTo>
                      <a:pt x="22" y="24"/>
                      <a:pt x="26" y="19"/>
                      <a:pt x="26" y="15"/>
                    </a:cubicBezTo>
                    <a:cubicBezTo>
                      <a:pt x="26" y="11"/>
                      <a:pt x="22" y="10"/>
                      <a:pt x="20" y="5"/>
                    </a:cubicBezTo>
                    <a:cubicBezTo>
                      <a:pt x="373" y="5"/>
                      <a:pt x="373" y="5"/>
                      <a:pt x="373" y="5"/>
                    </a:cubicBezTo>
                    <a:cubicBezTo>
                      <a:pt x="373" y="0"/>
                      <a:pt x="373" y="0"/>
                      <a:pt x="373" y="0"/>
                    </a:cubicBezTo>
                    <a:cubicBezTo>
                      <a:pt x="379" y="4"/>
                      <a:pt x="378" y="8"/>
                      <a:pt x="384" y="11"/>
                    </a:cubicBezTo>
                    <a:cubicBezTo>
                      <a:pt x="406" y="11"/>
                      <a:pt x="406" y="11"/>
                      <a:pt x="406" y="11"/>
                    </a:cubicBezTo>
                    <a:cubicBezTo>
                      <a:pt x="415" y="20"/>
                      <a:pt x="426" y="20"/>
                      <a:pt x="443" y="20"/>
                    </a:cubicBezTo>
                    <a:cubicBezTo>
                      <a:pt x="431" y="28"/>
                      <a:pt x="418" y="32"/>
                      <a:pt x="408" y="45"/>
                    </a:cubicBezTo>
                    <a:cubicBezTo>
                      <a:pt x="415" y="45"/>
                      <a:pt x="415" y="45"/>
                      <a:pt x="415" y="45"/>
                    </a:cubicBezTo>
                    <a:cubicBezTo>
                      <a:pt x="418" y="43"/>
                      <a:pt x="420" y="42"/>
                      <a:pt x="423" y="42"/>
                    </a:cubicBezTo>
                    <a:cubicBezTo>
                      <a:pt x="425" y="46"/>
                      <a:pt x="426" y="46"/>
                      <a:pt x="429" y="46"/>
                    </a:cubicBezTo>
                    <a:cubicBezTo>
                      <a:pt x="437" y="46"/>
                      <a:pt x="437" y="40"/>
                      <a:pt x="441" y="40"/>
                    </a:cubicBezTo>
                    <a:cubicBezTo>
                      <a:pt x="446" y="40"/>
                      <a:pt x="454" y="32"/>
                      <a:pt x="461" y="31"/>
                    </a:cubicBezTo>
                    <a:cubicBezTo>
                      <a:pt x="461" y="37"/>
                      <a:pt x="458" y="38"/>
                      <a:pt x="456" y="42"/>
                    </a:cubicBezTo>
                    <a:cubicBezTo>
                      <a:pt x="465" y="42"/>
                      <a:pt x="465" y="42"/>
                      <a:pt x="465" y="42"/>
                    </a:cubicBezTo>
                    <a:cubicBezTo>
                      <a:pt x="465" y="45"/>
                      <a:pt x="469" y="47"/>
                      <a:pt x="472" y="47"/>
                    </a:cubicBezTo>
                    <a:cubicBezTo>
                      <a:pt x="478" y="47"/>
                      <a:pt x="480" y="43"/>
                      <a:pt x="484" y="43"/>
                    </a:cubicBezTo>
                    <a:cubicBezTo>
                      <a:pt x="495" y="43"/>
                      <a:pt x="500" y="48"/>
                      <a:pt x="510" y="48"/>
                    </a:cubicBezTo>
                    <a:cubicBezTo>
                      <a:pt x="510" y="54"/>
                      <a:pt x="510" y="54"/>
                      <a:pt x="510" y="54"/>
                    </a:cubicBezTo>
                    <a:cubicBezTo>
                      <a:pt x="503" y="56"/>
                      <a:pt x="493" y="54"/>
                      <a:pt x="490" y="54"/>
                    </a:cubicBezTo>
                    <a:cubicBezTo>
                      <a:pt x="480" y="54"/>
                      <a:pt x="462" y="66"/>
                      <a:pt x="462" y="75"/>
                    </a:cubicBezTo>
                    <a:cubicBezTo>
                      <a:pt x="466" y="72"/>
                      <a:pt x="468" y="69"/>
                      <a:pt x="472" y="69"/>
                    </a:cubicBezTo>
                    <a:cubicBezTo>
                      <a:pt x="465" y="78"/>
                      <a:pt x="461" y="101"/>
                      <a:pt x="461" y="112"/>
                    </a:cubicBezTo>
                    <a:cubicBezTo>
                      <a:pt x="461" y="117"/>
                      <a:pt x="466" y="121"/>
                      <a:pt x="471" y="121"/>
                    </a:cubicBezTo>
                    <a:cubicBezTo>
                      <a:pt x="478" y="121"/>
                      <a:pt x="480" y="108"/>
                      <a:pt x="480" y="102"/>
                    </a:cubicBezTo>
                    <a:cubicBezTo>
                      <a:pt x="480" y="97"/>
                      <a:pt x="480" y="88"/>
                      <a:pt x="480" y="88"/>
                    </a:cubicBezTo>
                    <a:cubicBezTo>
                      <a:pt x="480" y="82"/>
                      <a:pt x="480" y="69"/>
                      <a:pt x="485" y="69"/>
                    </a:cubicBezTo>
                    <a:cubicBezTo>
                      <a:pt x="501" y="68"/>
                      <a:pt x="494" y="57"/>
                      <a:pt x="501" y="57"/>
                    </a:cubicBezTo>
                    <a:cubicBezTo>
                      <a:pt x="504" y="57"/>
                      <a:pt x="521" y="65"/>
                      <a:pt x="521" y="70"/>
                    </a:cubicBezTo>
                    <a:cubicBezTo>
                      <a:pt x="521" y="77"/>
                      <a:pt x="517" y="81"/>
                      <a:pt x="516" y="87"/>
                    </a:cubicBezTo>
                    <a:cubicBezTo>
                      <a:pt x="521" y="87"/>
                      <a:pt x="520" y="85"/>
                      <a:pt x="525" y="84"/>
                    </a:cubicBezTo>
                    <a:cubicBezTo>
                      <a:pt x="526" y="91"/>
                      <a:pt x="526" y="94"/>
                      <a:pt x="531" y="97"/>
                    </a:cubicBezTo>
                    <a:cubicBezTo>
                      <a:pt x="526" y="103"/>
                      <a:pt x="521" y="106"/>
                      <a:pt x="521" y="112"/>
                    </a:cubicBezTo>
                    <a:cubicBezTo>
                      <a:pt x="521" y="117"/>
                      <a:pt x="523" y="123"/>
                      <a:pt x="527" y="123"/>
                    </a:cubicBezTo>
                    <a:cubicBezTo>
                      <a:pt x="539" y="123"/>
                      <a:pt x="559" y="112"/>
                      <a:pt x="568" y="108"/>
                    </a:cubicBezTo>
                    <a:cubicBezTo>
                      <a:pt x="567" y="103"/>
                      <a:pt x="565" y="99"/>
                      <a:pt x="564" y="97"/>
                    </a:cubicBezTo>
                    <a:cubicBezTo>
                      <a:pt x="567" y="97"/>
                      <a:pt x="567" y="97"/>
                      <a:pt x="569" y="97"/>
                    </a:cubicBezTo>
                    <a:cubicBezTo>
                      <a:pt x="582" y="97"/>
                      <a:pt x="610" y="101"/>
                      <a:pt x="610" y="84"/>
                    </a:cubicBezTo>
                    <a:cubicBezTo>
                      <a:pt x="611" y="84"/>
                      <a:pt x="627" y="68"/>
                      <a:pt x="630" y="66"/>
                    </a:cubicBezTo>
                    <a:cubicBezTo>
                      <a:pt x="632" y="64"/>
                      <a:pt x="643" y="65"/>
                      <a:pt x="653" y="65"/>
                    </a:cubicBezTo>
                    <a:cubicBezTo>
                      <a:pt x="657" y="65"/>
                      <a:pt x="660" y="65"/>
                      <a:pt x="664" y="65"/>
                    </a:cubicBezTo>
                    <a:cubicBezTo>
                      <a:pt x="668" y="65"/>
                      <a:pt x="672" y="63"/>
                      <a:pt x="675" y="63"/>
                    </a:cubicBezTo>
                    <a:cubicBezTo>
                      <a:pt x="680" y="62"/>
                      <a:pt x="678" y="61"/>
                      <a:pt x="680" y="59"/>
                    </a:cubicBezTo>
                    <a:cubicBezTo>
                      <a:pt x="688" y="51"/>
                      <a:pt x="688" y="36"/>
                      <a:pt x="699" y="28"/>
                    </a:cubicBezTo>
                    <a:cubicBezTo>
                      <a:pt x="704" y="35"/>
                      <a:pt x="712" y="25"/>
                      <a:pt x="716" y="32"/>
                    </a:cubicBezTo>
                    <a:cubicBezTo>
                      <a:pt x="723" y="44"/>
                      <a:pt x="717" y="62"/>
                      <a:pt x="726" y="73"/>
                    </a:cubicBezTo>
                    <a:cubicBezTo>
                      <a:pt x="723" y="77"/>
                      <a:pt x="718" y="80"/>
                      <a:pt x="712" y="80"/>
                    </a:cubicBezTo>
                    <a:cubicBezTo>
                      <a:pt x="706" y="80"/>
                      <a:pt x="706" y="78"/>
                      <a:pt x="701" y="80"/>
                    </a:cubicBezTo>
                    <a:cubicBezTo>
                      <a:pt x="694" y="87"/>
                      <a:pt x="679" y="92"/>
                      <a:pt x="679" y="109"/>
                    </a:cubicBezTo>
                    <a:cubicBezTo>
                      <a:pt x="679" y="110"/>
                      <a:pt x="680" y="112"/>
                      <a:pt x="681" y="113"/>
                    </a:cubicBezTo>
                    <a:cubicBezTo>
                      <a:pt x="681" y="115"/>
                      <a:pt x="683" y="121"/>
                      <a:pt x="686" y="121"/>
                    </a:cubicBezTo>
                    <a:cubicBezTo>
                      <a:pt x="687" y="121"/>
                      <a:pt x="690" y="118"/>
                      <a:pt x="690" y="118"/>
                    </a:cubicBezTo>
                    <a:cubicBezTo>
                      <a:pt x="690" y="121"/>
                      <a:pt x="690" y="121"/>
                      <a:pt x="690" y="121"/>
                    </a:cubicBezTo>
                    <a:cubicBezTo>
                      <a:pt x="685" y="122"/>
                      <a:pt x="678" y="124"/>
                      <a:pt x="676" y="122"/>
                    </a:cubicBezTo>
                    <a:cubicBezTo>
                      <a:pt x="667" y="129"/>
                      <a:pt x="652" y="126"/>
                      <a:pt x="643" y="132"/>
                    </a:cubicBezTo>
                    <a:cubicBezTo>
                      <a:pt x="648" y="132"/>
                      <a:pt x="648" y="132"/>
                      <a:pt x="648" y="132"/>
                    </a:cubicBezTo>
                    <a:cubicBezTo>
                      <a:pt x="652" y="132"/>
                      <a:pt x="656" y="129"/>
                      <a:pt x="659" y="132"/>
                    </a:cubicBezTo>
                    <a:cubicBezTo>
                      <a:pt x="653" y="134"/>
                      <a:pt x="648" y="134"/>
                      <a:pt x="642" y="134"/>
                    </a:cubicBezTo>
                    <a:cubicBezTo>
                      <a:pt x="641" y="134"/>
                      <a:pt x="639" y="133"/>
                      <a:pt x="638" y="133"/>
                    </a:cubicBezTo>
                    <a:cubicBezTo>
                      <a:pt x="637" y="134"/>
                      <a:pt x="635" y="135"/>
                      <a:pt x="635" y="137"/>
                    </a:cubicBezTo>
                    <a:cubicBezTo>
                      <a:pt x="635" y="139"/>
                      <a:pt x="639" y="142"/>
                      <a:pt x="639" y="142"/>
                    </a:cubicBezTo>
                    <a:cubicBezTo>
                      <a:pt x="638" y="145"/>
                      <a:pt x="630" y="161"/>
                      <a:pt x="627" y="161"/>
                    </a:cubicBezTo>
                    <a:cubicBezTo>
                      <a:pt x="626" y="161"/>
                      <a:pt x="625" y="158"/>
                      <a:pt x="624" y="157"/>
                    </a:cubicBezTo>
                    <a:cubicBezTo>
                      <a:pt x="622" y="159"/>
                      <a:pt x="622" y="159"/>
                      <a:pt x="622" y="159"/>
                    </a:cubicBezTo>
                    <a:cubicBezTo>
                      <a:pt x="623" y="163"/>
                      <a:pt x="626" y="164"/>
                      <a:pt x="626" y="168"/>
                    </a:cubicBezTo>
                    <a:cubicBezTo>
                      <a:pt x="626" y="170"/>
                      <a:pt x="617" y="186"/>
                      <a:pt x="615" y="186"/>
                    </a:cubicBezTo>
                    <a:cubicBezTo>
                      <a:pt x="615" y="186"/>
                      <a:pt x="614" y="184"/>
                      <a:pt x="614" y="183"/>
                    </a:cubicBezTo>
                    <a:cubicBezTo>
                      <a:pt x="614" y="181"/>
                      <a:pt x="614" y="180"/>
                      <a:pt x="614" y="178"/>
                    </a:cubicBezTo>
                    <a:cubicBezTo>
                      <a:pt x="614" y="175"/>
                      <a:pt x="610" y="168"/>
                      <a:pt x="609" y="164"/>
                    </a:cubicBezTo>
                    <a:cubicBezTo>
                      <a:pt x="608" y="166"/>
                      <a:pt x="608" y="170"/>
                      <a:pt x="608" y="170"/>
                    </a:cubicBezTo>
                    <a:cubicBezTo>
                      <a:pt x="608" y="173"/>
                      <a:pt x="611" y="181"/>
                      <a:pt x="611" y="185"/>
                    </a:cubicBezTo>
                    <a:cubicBezTo>
                      <a:pt x="611" y="189"/>
                      <a:pt x="608" y="189"/>
                      <a:pt x="611" y="192"/>
                    </a:cubicBezTo>
                    <a:cubicBezTo>
                      <a:pt x="612" y="192"/>
                      <a:pt x="613" y="192"/>
                      <a:pt x="614" y="192"/>
                    </a:cubicBezTo>
                    <a:cubicBezTo>
                      <a:pt x="614" y="193"/>
                      <a:pt x="614" y="195"/>
                      <a:pt x="614" y="196"/>
                    </a:cubicBezTo>
                    <a:cubicBezTo>
                      <a:pt x="614" y="200"/>
                      <a:pt x="610" y="201"/>
                      <a:pt x="608" y="201"/>
                    </a:cubicBezTo>
                    <a:cubicBezTo>
                      <a:pt x="610" y="205"/>
                      <a:pt x="612" y="205"/>
                      <a:pt x="614" y="205"/>
                    </a:cubicBezTo>
                    <a:cubicBezTo>
                      <a:pt x="613" y="210"/>
                      <a:pt x="611" y="210"/>
                      <a:pt x="607" y="210"/>
                    </a:cubicBezTo>
                    <a:cubicBezTo>
                      <a:pt x="607" y="213"/>
                      <a:pt x="607" y="213"/>
                      <a:pt x="607" y="213"/>
                    </a:cubicBezTo>
                    <a:cubicBezTo>
                      <a:pt x="612" y="216"/>
                      <a:pt x="612" y="216"/>
                      <a:pt x="612" y="216"/>
                    </a:cubicBezTo>
                    <a:cubicBezTo>
                      <a:pt x="611" y="218"/>
                      <a:pt x="610" y="221"/>
                      <a:pt x="607" y="221"/>
                    </a:cubicBezTo>
                    <a:cubicBezTo>
                      <a:pt x="602" y="222"/>
                      <a:pt x="600" y="226"/>
                      <a:pt x="596" y="226"/>
                    </a:cubicBezTo>
                    <a:cubicBezTo>
                      <a:pt x="591" y="228"/>
                      <a:pt x="591" y="230"/>
                      <a:pt x="589" y="232"/>
                    </a:cubicBezTo>
                    <a:lnTo>
                      <a:pt x="590" y="23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1" name="Freeform 50"/>
              <p:cNvSpPr>
                <a:spLocks/>
              </p:cNvSpPr>
              <p:nvPr/>
            </p:nvSpPr>
            <p:spPr bwMode="auto">
              <a:xfrm>
                <a:off x="2030413" y="1400175"/>
                <a:ext cx="1425575" cy="736600"/>
              </a:xfrm>
              <a:custGeom>
                <a:avLst/>
                <a:gdLst/>
                <a:ahLst/>
                <a:cxnLst>
                  <a:cxn ang="0">
                    <a:pos x="950" y="501"/>
                  </a:cxn>
                  <a:cxn ang="0">
                    <a:pos x="950" y="527"/>
                  </a:cxn>
                  <a:cxn ang="0">
                    <a:pos x="955" y="469"/>
                  </a:cxn>
                  <a:cxn ang="0">
                    <a:pos x="944" y="436"/>
                  </a:cxn>
                  <a:cxn ang="0">
                    <a:pos x="982" y="418"/>
                  </a:cxn>
                  <a:cxn ang="0">
                    <a:pos x="1060" y="356"/>
                  </a:cxn>
                  <a:cxn ang="0">
                    <a:pos x="1050" y="346"/>
                  </a:cxn>
                  <a:cxn ang="0">
                    <a:pos x="991" y="310"/>
                  </a:cxn>
                  <a:cxn ang="0">
                    <a:pos x="965" y="247"/>
                  </a:cxn>
                  <a:cxn ang="0">
                    <a:pos x="908" y="267"/>
                  </a:cxn>
                  <a:cxn ang="0">
                    <a:pos x="831" y="204"/>
                  </a:cxn>
                  <a:cxn ang="0">
                    <a:pos x="794" y="247"/>
                  </a:cxn>
                  <a:cxn ang="0">
                    <a:pos x="783" y="387"/>
                  </a:cxn>
                  <a:cxn ang="0">
                    <a:pos x="726" y="334"/>
                  </a:cxn>
                  <a:cxn ang="0">
                    <a:pos x="607" y="306"/>
                  </a:cxn>
                  <a:cxn ang="0">
                    <a:pos x="595" y="216"/>
                  </a:cxn>
                  <a:cxn ang="0">
                    <a:pos x="633" y="178"/>
                  </a:cxn>
                  <a:cxn ang="0">
                    <a:pos x="675" y="146"/>
                  </a:cxn>
                  <a:cxn ang="0">
                    <a:pos x="686" y="127"/>
                  </a:cxn>
                  <a:cxn ang="0">
                    <a:pos x="722" y="120"/>
                  </a:cxn>
                  <a:cxn ang="0">
                    <a:pos x="746" y="61"/>
                  </a:cxn>
                  <a:cxn ang="0">
                    <a:pos x="702" y="67"/>
                  </a:cxn>
                  <a:cxn ang="0">
                    <a:pos x="665" y="74"/>
                  </a:cxn>
                  <a:cxn ang="0">
                    <a:pos x="625" y="55"/>
                  </a:cxn>
                  <a:cxn ang="0">
                    <a:pos x="574" y="0"/>
                  </a:cxn>
                  <a:cxn ang="0">
                    <a:pos x="555" y="38"/>
                  </a:cxn>
                  <a:cxn ang="0">
                    <a:pos x="567" y="98"/>
                  </a:cxn>
                  <a:cxn ang="0">
                    <a:pos x="492" y="92"/>
                  </a:cxn>
                  <a:cxn ang="0">
                    <a:pos x="430" y="75"/>
                  </a:cxn>
                  <a:cxn ang="0">
                    <a:pos x="387" y="89"/>
                  </a:cxn>
                  <a:cxn ang="0">
                    <a:pos x="333" y="81"/>
                  </a:cxn>
                  <a:cxn ang="0">
                    <a:pos x="202" y="42"/>
                  </a:cxn>
                  <a:cxn ang="0">
                    <a:pos x="138" y="40"/>
                  </a:cxn>
                  <a:cxn ang="0">
                    <a:pos x="61" y="70"/>
                  </a:cxn>
                  <a:cxn ang="0">
                    <a:pos x="0" y="242"/>
                  </a:cxn>
                  <a:cxn ang="0">
                    <a:pos x="67" y="253"/>
                  </a:cxn>
                  <a:cxn ang="0">
                    <a:pos x="124" y="316"/>
                  </a:cxn>
                  <a:cxn ang="0">
                    <a:pos x="136" y="366"/>
                  </a:cxn>
                  <a:cxn ang="0">
                    <a:pos x="181" y="413"/>
                  </a:cxn>
                  <a:cxn ang="0">
                    <a:pos x="224" y="440"/>
                  </a:cxn>
                  <a:cxn ang="0">
                    <a:pos x="610" y="446"/>
                  </a:cxn>
                  <a:cxn ang="0">
                    <a:pos x="676" y="453"/>
                  </a:cxn>
                  <a:cxn ang="0">
                    <a:pos x="705" y="477"/>
                  </a:cxn>
                  <a:cxn ang="0">
                    <a:pos x="759" y="512"/>
                  </a:cxn>
                  <a:cxn ang="0">
                    <a:pos x="732" y="553"/>
                  </a:cxn>
                  <a:cxn ang="0">
                    <a:pos x="772" y="543"/>
                  </a:cxn>
                  <a:cxn ang="0">
                    <a:pos x="814" y="519"/>
                  </a:cxn>
                  <a:cxn ang="0">
                    <a:pos x="879" y="498"/>
                  </a:cxn>
                  <a:cxn ang="0">
                    <a:pos x="928" y="505"/>
                  </a:cxn>
                </a:cxnLst>
                <a:rect l="0" t="0" r="r" b="b"/>
                <a:pathLst>
                  <a:path w="1071" h="553">
                    <a:moveTo>
                      <a:pt x="928" y="503"/>
                    </a:moveTo>
                    <a:cubicBezTo>
                      <a:pt x="928" y="502"/>
                      <a:pt x="928" y="502"/>
                      <a:pt x="928" y="502"/>
                    </a:cubicBezTo>
                    <a:cubicBezTo>
                      <a:pt x="928" y="502"/>
                      <a:pt x="931" y="502"/>
                      <a:pt x="932" y="502"/>
                    </a:cubicBezTo>
                    <a:cubicBezTo>
                      <a:pt x="935" y="502"/>
                      <a:pt x="946" y="504"/>
                      <a:pt x="950" y="501"/>
                    </a:cubicBezTo>
                    <a:cubicBezTo>
                      <a:pt x="954" y="498"/>
                      <a:pt x="954" y="493"/>
                      <a:pt x="960" y="492"/>
                    </a:cubicBezTo>
                    <a:cubicBezTo>
                      <a:pt x="960" y="498"/>
                      <a:pt x="960" y="499"/>
                      <a:pt x="967" y="499"/>
                    </a:cubicBezTo>
                    <a:cubicBezTo>
                      <a:pt x="957" y="500"/>
                      <a:pt x="941" y="507"/>
                      <a:pt x="941" y="516"/>
                    </a:cubicBezTo>
                    <a:cubicBezTo>
                      <a:pt x="941" y="520"/>
                      <a:pt x="947" y="527"/>
                      <a:pt x="950" y="527"/>
                    </a:cubicBezTo>
                    <a:cubicBezTo>
                      <a:pt x="953" y="527"/>
                      <a:pt x="961" y="516"/>
                      <a:pt x="970" y="513"/>
                    </a:cubicBezTo>
                    <a:cubicBezTo>
                      <a:pt x="972" y="513"/>
                      <a:pt x="1003" y="501"/>
                      <a:pt x="1003" y="497"/>
                    </a:cubicBezTo>
                    <a:cubicBezTo>
                      <a:pt x="1003" y="493"/>
                      <a:pt x="991" y="492"/>
                      <a:pt x="988" y="492"/>
                    </a:cubicBezTo>
                    <a:cubicBezTo>
                      <a:pt x="976" y="492"/>
                      <a:pt x="955" y="480"/>
                      <a:pt x="955" y="469"/>
                    </a:cubicBezTo>
                    <a:cubicBezTo>
                      <a:pt x="955" y="466"/>
                      <a:pt x="959" y="463"/>
                      <a:pt x="960" y="458"/>
                    </a:cubicBezTo>
                    <a:cubicBezTo>
                      <a:pt x="958" y="458"/>
                      <a:pt x="953" y="457"/>
                      <a:pt x="949" y="457"/>
                    </a:cubicBezTo>
                    <a:cubicBezTo>
                      <a:pt x="951" y="453"/>
                      <a:pt x="967" y="451"/>
                      <a:pt x="967" y="442"/>
                    </a:cubicBezTo>
                    <a:cubicBezTo>
                      <a:pt x="967" y="434"/>
                      <a:pt x="954" y="436"/>
                      <a:pt x="944" y="436"/>
                    </a:cubicBezTo>
                    <a:cubicBezTo>
                      <a:pt x="925" y="436"/>
                      <a:pt x="916" y="449"/>
                      <a:pt x="903" y="451"/>
                    </a:cubicBezTo>
                    <a:cubicBezTo>
                      <a:pt x="909" y="439"/>
                      <a:pt x="918" y="443"/>
                      <a:pt x="928" y="433"/>
                    </a:cubicBezTo>
                    <a:cubicBezTo>
                      <a:pt x="934" y="427"/>
                      <a:pt x="929" y="423"/>
                      <a:pt x="939" y="420"/>
                    </a:cubicBezTo>
                    <a:cubicBezTo>
                      <a:pt x="955" y="415"/>
                      <a:pt x="965" y="418"/>
                      <a:pt x="982" y="418"/>
                    </a:cubicBezTo>
                    <a:cubicBezTo>
                      <a:pt x="1004" y="418"/>
                      <a:pt x="1016" y="425"/>
                      <a:pt x="1029" y="408"/>
                    </a:cubicBezTo>
                    <a:cubicBezTo>
                      <a:pt x="1035" y="400"/>
                      <a:pt x="1071" y="398"/>
                      <a:pt x="1071" y="384"/>
                    </a:cubicBezTo>
                    <a:cubicBezTo>
                      <a:pt x="1071" y="374"/>
                      <a:pt x="1067" y="370"/>
                      <a:pt x="1063" y="363"/>
                    </a:cubicBezTo>
                    <a:cubicBezTo>
                      <a:pt x="1060" y="363"/>
                      <a:pt x="1065" y="359"/>
                      <a:pt x="1060" y="356"/>
                    </a:cubicBezTo>
                    <a:cubicBezTo>
                      <a:pt x="1060" y="351"/>
                      <a:pt x="1060" y="351"/>
                      <a:pt x="1060" y="351"/>
                    </a:cubicBezTo>
                    <a:cubicBezTo>
                      <a:pt x="1050" y="357"/>
                      <a:pt x="1029" y="364"/>
                      <a:pt x="1018" y="364"/>
                    </a:cubicBezTo>
                    <a:cubicBezTo>
                      <a:pt x="1017" y="364"/>
                      <a:pt x="1014" y="363"/>
                      <a:pt x="1014" y="362"/>
                    </a:cubicBezTo>
                    <a:cubicBezTo>
                      <a:pt x="1022" y="358"/>
                      <a:pt x="1047" y="354"/>
                      <a:pt x="1050" y="346"/>
                    </a:cubicBezTo>
                    <a:cubicBezTo>
                      <a:pt x="1050" y="344"/>
                      <a:pt x="1046" y="343"/>
                      <a:pt x="1046" y="341"/>
                    </a:cubicBezTo>
                    <a:cubicBezTo>
                      <a:pt x="1035" y="342"/>
                      <a:pt x="1013" y="337"/>
                      <a:pt x="1013" y="322"/>
                    </a:cubicBezTo>
                    <a:cubicBezTo>
                      <a:pt x="1013" y="321"/>
                      <a:pt x="1013" y="321"/>
                      <a:pt x="1013" y="321"/>
                    </a:cubicBezTo>
                    <a:cubicBezTo>
                      <a:pt x="1003" y="321"/>
                      <a:pt x="997" y="315"/>
                      <a:pt x="991" y="310"/>
                    </a:cubicBezTo>
                    <a:cubicBezTo>
                      <a:pt x="994" y="309"/>
                      <a:pt x="998" y="308"/>
                      <a:pt x="998" y="302"/>
                    </a:cubicBezTo>
                    <a:cubicBezTo>
                      <a:pt x="998" y="298"/>
                      <a:pt x="994" y="295"/>
                      <a:pt x="995" y="290"/>
                    </a:cubicBezTo>
                    <a:cubicBezTo>
                      <a:pt x="991" y="289"/>
                      <a:pt x="977" y="280"/>
                      <a:pt x="980" y="272"/>
                    </a:cubicBezTo>
                    <a:cubicBezTo>
                      <a:pt x="985" y="262"/>
                      <a:pt x="966" y="259"/>
                      <a:pt x="965" y="247"/>
                    </a:cubicBezTo>
                    <a:cubicBezTo>
                      <a:pt x="964" y="247"/>
                      <a:pt x="959" y="243"/>
                      <a:pt x="958" y="242"/>
                    </a:cubicBezTo>
                    <a:cubicBezTo>
                      <a:pt x="954" y="244"/>
                      <a:pt x="947" y="248"/>
                      <a:pt x="947" y="254"/>
                    </a:cubicBezTo>
                    <a:cubicBezTo>
                      <a:pt x="947" y="261"/>
                      <a:pt x="933" y="277"/>
                      <a:pt x="922" y="277"/>
                    </a:cubicBezTo>
                    <a:cubicBezTo>
                      <a:pt x="914" y="277"/>
                      <a:pt x="913" y="267"/>
                      <a:pt x="908" y="267"/>
                    </a:cubicBezTo>
                    <a:cubicBezTo>
                      <a:pt x="900" y="267"/>
                      <a:pt x="897" y="246"/>
                      <a:pt x="896" y="236"/>
                    </a:cubicBezTo>
                    <a:cubicBezTo>
                      <a:pt x="894" y="224"/>
                      <a:pt x="870" y="233"/>
                      <a:pt x="870" y="216"/>
                    </a:cubicBezTo>
                    <a:cubicBezTo>
                      <a:pt x="858" y="215"/>
                      <a:pt x="855" y="200"/>
                      <a:pt x="843" y="200"/>
                    </a:cubicBezTo>
                    <a:cubicBezTo>
                      <a:pt x="837" y="200"/>
                      <a:pt x="837" y="204"/>
                      <a:pt x="831" y="204"/>
                    </a:cubicBezTo>
                    <a:cubicBezTo>
                      <a:pt x="818" y="204"/>
                      <a:pt x="810" y="197"/>
                      <a:pt x="797" y="197"/>
                    </a:cubicBezTo>
                    <a:cubicBezTo>
                      <a:pt x="791" y="197"/>
                      <a:pt x="784" y="200"/>
                      <a:pt x="784" y="208"/>
                    </a:cubicBezTo>
                    <a:cubicBezTo>
                      <a:pt x="784" y="212"/>
                      <a:pt x="800" y="218"/>
                      <a:pt x="786" y="227"/>
                    </a:cubicBezTo>
                    <a:cubicBezTo>
                      <a:pt x="780" y="231"/>
                      <a:pt x="794" y="241"/>
                      <a:pt x="794" y="247"/>
                    </a:cubicBezTo>
                    <a:cubicBezTo>
                      <a:pt x="796" y="260"/>
                      <a:pt x="783" y="264"/>
                      <a:pt x="778" y="266"/>
                    </a:cubicBezTo>
                    <a:cubicBezTo>
                      <a:pt x="788" y="283"/>
                      <a:pt x="803" y="289"/>
                      <a:pt x="803" y="318"/>
                    </a:cubicBezTo>
                    <a:cubicBezTo>
                      <a:pt x="803" y="326"/>
                      <a:pt x="777" y="346"/>
                      <a:pt x="768" y="347"/>
                    </a:cubicBezTo>
                    <a:cubicBezTo>
                      <a:pt x="783" y="355"/>
                      <a:pt x="777" y="379"/>
                      <a:pt x="783" y="387"/>
                    </a:cubicBezTo>
                    <a:cubicBezTo>
                      <a:pt x="782" y="389"/>
                      <a:pt x="776" y="392"/>
                      <a:pt x="775" y="397"/>
                    </a:cubicBezTo>
                    <a:cubicBezTo>
                      <a:pt x="770" y="397"/>
                      <a:pt x="766" y="406"/>
                      <a:pt x="762" y="403"/>
                    </a:cubicBezTo>
                    <a:cubicBezTo>
                      <a:pt x="751" y="394"/>
                      <a:pt x="736" y="380"/>
                      <a:pt x="736" y="367"/>
                    </a:cubicBezTo>
                    <a:cubicBezTo>
                      <a:pt x="736" y="353"/>
                      <a:pt x="738" y="342"/>
                      <a:pt x="726" y="334"/>
                    </a:cubicBezTo>
                    <a:cubicBezTo>
                      <a:pt x="697" y="334"/>
                      <a:pt x="697" y="334"/>
                      <a:pt x="697" y="334"/>
                    </a:cubicBezTo>
                    <a:cubicBezTo>
                      <a:pt x="681" y="322"/>
                      <a:pt x="662" y="315"/>
                      <a:pt x="643" y="308"/>
                    </a:cubicBezTo>
                    <a:cubicBezTo>
                      <a:pt x="640" y="306"/>
                      <a:pt x="629" y="299"/>
                      <a:pt x="623" y="299"/>
                    </a:cubicBezTo>
                    <a:cubicBezTo>
                      <a:pt x="617" y="299"/>
                      <a:pt x="614" y="306"/>
                      <a:pt x="607" y="306"/>
                    </a:cubicBezTo>
                    <a:cubicBezTo>
                      <a:pt x="607" y="295"/>
                      <a:pt x="600" y="270"/>
                      <a:pt x="590" y="270"/>
                    </a:cubicBezTo>
                    <a:cubicBezTo>
                      <a:pt x="586" y="270"/>
                      <a:pt x="584" y="274"/>
                      <a:pt x="579" y="275"/>
                    </a:cubicBezTo>
                    <a:cubicBezTo>
                      <a:pt x="581" y="269"/>
                      <a:pt x="579" y="268"/>
                      <a:pt x="579" y="255"/>
                    </a:cubicBezTo>
                    <a:cubicBezTo>
                      <a:pt x="579" y="237"/>
                      <a:pt x="584" y="227"/>
                      <a:pt x="595" y="216"/>
                    </a:cubicBezTo>
                    <a:cubicBezTo>
                      <a:pt x="598" y="213"/>
                      <a:pt x="606" y="196"/>
                      <a:pt x="609" y="194"/>
                    </a:cubicBezTo>
                    <a:cubicBezTo>
                      <a:pt x="617" y="192"/>
                      <a:pt x="630" y="196"/>
                      <a:pt x="630" y="186"/>
                    </a:cubicBezTo>
                    <a:cubicBezTo>
                      <a:pt x="630" y="179"/>
                      <a:pt x="613" y="178"/>
                      <a:pt x="607" y="175"/>
                    </a:cubicBezTo>
                    <a:cubicBezTo>
                      <a:pt x="611" y="176"/>
                      <a:pt x="597" y="167"/>
                      <a:pt x="633" y="178"/>
                    </a:cubicBezTo>
                    <a:cubicBezTo>
                      <a:pt x="643" y="181"/>
                      <a:pt x="637" y="169"/>
                      <a:pt x="642" y="169"/>
                    </a:cubicBezTo>
                    <a:cubicBezTo>
                      <a:pt x="643" y="169"/>
                      <a:pt x="647" y="169"/>
                      <a:pt x="652" y="169"/>
                    </a:cubicBezTo>
                    <a:cubicBezTo>
                      <a:pt x="662" y="169"/>
                      <a:pt x="668" y="158"/>
                      <a:pt x="675" y="153"/>
                    </a:cubicBezTo>
                    <a:cubicBezTo>
                      <a:pt x="675" y="146"/>
                      <a:pt x="675" y="146"/>
                      <a:pt x="675" y="146"/>
                    </a:cubicBezTo>
                    <a:cubicBezTo>
                      <a:pt x="660" y="142"/>
                      <a:pt x="645" y="145"/>
                      <a:pt x="639" y="131"/>
                    </a:cubicBezTo>
                    <a:cubicBezTo>
                      <a:pt x="639" y="131"/>
                      <a:pt x="643" y="131"/>
                      <a:pt x="647" y="131"/>
                    </a:cubicBezTo>
                    <a:cubicBezTo>
                      <a:pt x="652" y="135"/>
                      <a:pt x="658" y="141"/>
                      <a:pt x="666" y="141"/>
                    </a:cubicBezTo>
                    <a:cubicBezTo>
                      <a:pt x="673" y="141"/>
                      <a:pt x="686" y="132"/>
                      <a:pt x="686" y="127"/>
                    </a:cubicBezTo>
                    <a:cubicBezTo>
                      <a:pt x="686" y="125"/>
                      <a:pt x="680" y="117"/>
                      <a:pt x="683" y="117"/>
                    </a:cubicBezTo>
                    <a:cubicBezTo>
                      <a:pt x="693" y="117"/>
                      <a:pt x="696" y="126"/>
                      <a:pt x="703" y="126"/>
                    </a:cubicBezTo>
                    <a:cubicBezTo>
                      <a:pt x="707" y="126"/>
                      <a:pt x="709" y="123"/>
                      <a:pt x="717" y="123"/>
                    </a:cubicBezTo>
                    <a:cubicBezTo>
                      <a:pt x="715" y="120"/>
                      <a:pt x="717" y="112"/>
                      <a:pt x="722" y="120"/>
                    </a:cubicBezTo>
                    <a:cubicBezTo>
                      <a:pt x="725" y="125"/>
                      <a:pt x="748" y="105"/>
                      <a:pt x="748" y="100"/>
                    </a:cubicBezTo>
                    <a:cubicBezTo>
                      <a:pt x="748" y="96"/>
                      <a:pt x="738" y="91"/>
                      <a:pt x="738" y="89"/>
                    </a:cubicBezTo>
                    <a:cubicBezTo>
                      <a:pt x="738" y="85"/>
                      <a:pt x="732" y="78"/>
                      <a:pt x="746" y="72"/>
                    </a:cubicBezTo>
                    <a:cubicBezTo>
                      <a:pt x="748" y="68"/>
                      <a:pt x="746" y="68"/>
                      <a:pt x="746" y="61"/>
                    </a:cubicBezTo>
                    <a:cubicBezTo>
                      <a:pt x="732" y="61"/>
                      <a:pt x="735" y="50"/>
                      <a:pt x="717" y="50"/>
                    </a:cubicBezTo>
                    <a:cubicBezTo>
                      <a:pt x="713" y="49"/>
                      <a:pt x="710" y="47"/>
                      <a:pt x="706" y="47"/>
                    </a:cubicBezTo>
                    <a:cubicBezTo>
                      <a:pt x="701" y="47"/>
                      <a:pt x="695" y="50"/>
                      <a:pt x="695" y="55"/>
                    </a:cubicBezTo>
                    <a:cubicBezTo>
                      <a:pt x="695" y="61"/>
                      <a:pt x="702" y="63"/>
                      <a:pt x="702" y="67"/>
                    </a:cubicBezTo>
                    <a:cubicBezTo>
                      <a:pt x="702" y="72"/>
                      <a:pt x="692" y="72"/>
                      <a:pt x="689" y="76"/>
                    </a:cubicBezTo>
                    <a:cubicBezTo>
                      <a:pt x="686" y="84"/>
                      <a:pt x="687" y="90"/>
                      <a:pt x="681" y="98"/>
                    </a:cubicBezTo>
                    <a:cubicBezTo>
                      <a:pt x="671" y="110"/>
                      <a:pt x="658" y="90"/>
                      <a:pt x="658" y="85"/>
                    </a:cubicBezTo>
                    <a:cubicBezTo>
                      <a:pt x="658" y="79"/>
                      <a:pt x="665" y="81"/>
                      <a:pt x="665" y="74"/>
                    </a:cubicBezTo>
                    <a:cubicBezTo>
                      <a:pt x="665" y="71"/>
                      <a:pt x="652" y="59"/>
                      <a:pt x="649" y="59"/>
                    </a:cubicBezTo>
                    <a:cubicBezTo>
                      <a:pt x="636" y="59"/>
                      <a:pt x="645" y="78"/>
                      <a:pt x="631" y="78"/>
                    </a:cubicBezTo>
                    <a:cubicBezTo>
                      <a:pt x="631" y="70"/>
                      <a:pt x="630" y="65"/>
                      <a:pt x="621" y="60"/>
                    </a:cubicBezTo>
                    <a:cubicBezTo>
                      <a:pt x="622" y="58"/>
                      <a:pt x="623" y="57"/>
                      <a:pt x="625" y="55"/>
                    </a:cubicBezTo>
                    <a:cubicBezTo>
                      <a:pt x="618" y="51"/>
                      <a:pt x="609" y="55"/>
                      <a:pt x="603" y="48"/>
                    </a:cubicBezTo>
                    <a:cubicBezTo>
                      <a:pt x="606" y="47"/>
                      <a:pt x="614" y="44"/>
                      <a:pt x="614" y="38"/>
                    </a:cubicBezTo>
                    <a:cubicBezTo>
                      <a:pt x="614" y="29"/>
                      <a:pt x="601" y="30"/>
                      <a:pt x="601" y="23"/>
                    </a:cubicBezTo>
                    <a:cubicBezTo>
                      <a:pt x="601" y="10"/>
                      <a:pt x="591" y="1"/>
                      <a:pt x="574" y="0"/>
                    </a:cubicBezTo>
                    <a:cubicBezTo>
                      <a:pt x="565" y="0"/>
                      <a:pt x="569" y="6"/>
                      <a:pt x="569" y="10"/>
                    </a:cubicBezTo>
                    <a:cubicBezTo>
                      <a:pt x="564" y="11"/>
                      <a:pt x="557" y="10"/>
                      <a:pt x="557" y="17"/>
                    </a:cubicBezTo>
                    <a:cubicBezTo>
                      <a:pt x="557" y="21"/>
                      <a:pt x="561" y="23"/>
                      <a:pt x="561" y="28"/>
                    </a:cubicBezTo>
                    <a:cubicBezTo>
                      <a:pt x="561" y="32"/>
                      <a:pt x="555" y="32"/>
                      <a:pt x="555" y="38"/>
                    </a:cubicBezTo>
                    <a:cubicBezTo>
                      <a:pt x="555" y="52"/>
                      <a:pt x="585" y="44"/>
                      <a:pt x="585" y="59"/>
                    </a:cubicBezTo>
                    <a:cubicBezTo>
                      <a:pt x="585" y="61"/>
                      <a:pt x="581" y="72"/>
                      <a:pt x="581" y="72"/>
                    </a:cubicBezTo>
                    <a:cubicBezTo>
                      <a:pt x="584" y="70"/>
                      <a:pt x="587" y="69"/>
                      <a:pt x="591" y="67"/>
                    </a:cubicBezTo>
                    <a:cubicBezTo>
                      <a:pt x="596" y="85"/>
                      <a:pt x="567" y="77"/>
                      <a:pt x="567" y="98"/>
                    </a:cubicBezTo>
                    <a:cubicBezTo>
                      <a:pt x="553" y="102"/>
                      <a:pt x="564" y="88"/>
                      <a:pt x="561" y="83"/>
                    </a:cubicBezTo>
                    <a:cubicBezTo>
                      <a:pt x="559" y="81"/>
                      <a:pt x="547" y="78"/>
                      <a:pt x="541" y="78"/>
                    </a:cubicBezTo>
                    <a:cubicBezTo>
                      <a:pt x="533" y="78"/>
                      <a:pt x="530" y="82"/>
                      <a:pt x="530" y="92"/>
                    </a:cubicBezTo>
                    <a:cubicBezTo>
                      <a:pt x="522" y="91"/>
                      <a:pt x="517" y="92"/>
                      <a:pt x="492" y="92"/>
                    </a:cubicBezTo>
                    <a:cubicBezTo>
                      <a:pt x="468" y="92"/>
                      <a:pt x="441" y="83"/>
                      <a:pt x="435" y="65"/>
                    </a:cubicBezTo>
                    <a:cubicBezTo>
                      <a:pt x="427" y="67"/>
                      <a:pt x="400" y="68"/>
                      <a:pt x="400" y="78"/>
                    </a:cubicBezTo>
                    <a:cubicBezTo>
                      <a:pt x="400" y="81"/>
                      <a:pt x="403" y="82"/>
                      <a:pt x="406" y="82"/>
                    </a:cubicBezTo>
                    <a:cubicBezTo>
                      <a:pt x="413" y="82"/>
                      <a:pt x="425" y="79"/>
                      <a:pt x="430" y="75"/>
                    </a:cubicBezTo>
                    <a:cubicBezTo>
                      <a:pt x="432" y="90"/>
                      <a:pt x="409" y="78"/>
                      <a:pt x="409" y="93"/>
                    </a:cubicBezTo>
                    <a:cubicBezTo>
                      <a:pt x="409" y="96"/>
                      <a:pt x="414" y="106"/>
                      <a:pt x="412" y="106"/>
                    </a:cubicBezTo>
                    <a:cubicBezTo>
                      <a:pt x="403" y="106"/>
                      <a:pt x="401" y="95"/>
                      <a:pt x="394" y="92"/>
                    </a:cubicBezTo>
                    <a:cubicBezTo>
                      <a:pt x="387" y="89"/>
                      <a:pt x="387" y="89"/>
                      <a:pt x="387" y="89"/>
                    </a:cubicBezTo>
                    <a:cubicBezTo>
                      <a:pt x="377" y="89"/>
                      <a:pt x="370" y="89"/>
                      <a:pt x="359" y="89"/>
                    </a:cubicBezTo>
                    <a:cubicBezTo>
                      <a:pt x="350" y="89"/>
                      <a:pt x="344" y="92"/>
                      <a:pt x="335" y="93"/>
                    </a:cubicBezTo>
                    <a:cubicBezTo>
                      <a:pt x="317" y="93"/>
                      <a:pt x="317" y="87"/>
                      <a:pt x="317" y="86"/>
                    </a:cubicBezTo>
                    <a:cubicBezTo>
                      <a:pt x="317" y="82"/>
                      <a:pt x="331" y="83"/>
                      <a:pt x="333" y="81"/>
                    </a:cubicBezTo>
                    <a:cubicBezTo>
                      <a:pt x="321" y="64"/>
                      <a:pt x="323" y="66"/>
                      <a:pt x="298" y="68"/>
                    </a:cubicBezTo>
                    <a:cubicBezTo>
                      <a:pt x="271" y="70"/>
                      <a:pt x="258" y="48"/>
                      <a:pt x="231" y="48"/>
                    </a:cubicBezTo>
                    <a:cubicBezTo>
                      <a:pt x="223" y="48"/>
                      <a:pt x="219" y="54"/>
                      <a:pt x="212" y="54"/>
                    </a:cubicBezTo>
                    <a:cubicBezTo>
                      <a:pt x="207" y="54"/>
                      <a:pt x="202" y="46"/>
                      <a:pt x="202" y="42"/>
                    </a:cubicBezTo>
                    <a:cubicBezTo>
                      <a:pt x="193" y="44"/>
                      <a:pt x="193" y="54"/>
                      <a:pt x="184" y="54"/>
                    </a:cubicBezTo>
                    <a:cubicBezTo>
                      <a:pt x="176" y="54"/>
                      <a:pt x="164" y="34"/>
                      <a:pt x="161" y="34"/>
                    </a:cubicBezTo>
                    <a:cubicBezTo>
                      <a:pt x="153" y="34"/>
                      <a:pt x="156" y="47"/>
                      <a:pt x="146" y="47"/>
                    </a:cubicBezTo>
                    <a:cubicBezTo>
                      <a:pt x="143" y="47"/>
                      <a:pt x="140" y="44"/>
                      <a:pt x="138" y="40"/>
                    </a:cubicBezTo>
                    <a:cubicBezTo>
                      <a:pt x="125" y="44"/>
                      <a:pt x="120" y="44"/>
                      <a:pt x="108" y="49"/>
                    </a:cubicBezTo>
                    <a:cubicBezTo>
                      <a:pt x="103" y="50"/>
                      <a:pt x="91" y="59"/>
                      <a:pt x="87" y="55"/>
                    </a:cubicBezTo>
                    <a:cubicBezTo>
                      <a:pt x="76" y="44"/>
                      <a:pt x="78" y="58"/>
                      <a:pt x="74" y="58"/>
                    </a:cubicBezTo>
                    <a:cubicBezTo>
                      <a:pt x="45" y="59"/>
                      <a:pt x="65" y="70"/>
                      <a:pt x="61" y="70"/>
                    </a:cubicBezTo>
                    <a:cubicBezTo>
                      <a:pt x="50" y="70"/>
                      <a:pt x="30" y="67"/>
                      <a:pt x="12" y="56"/>
                    </a:cubicBezTo>
                    <a:cubicBezTo>
                      <a:pt x="11" y="56"/>
                      <a:pt x="6" y="52"/>
                      <a:pt x="6" y="51"/>
                    </a:cubicBezTo>
                    <a:cubicBezTo>
                      <a:pt x="3" y="52"/>
                      <a:pt x="5" y="52"/>
                      <a:pt x="0" y="51"/>
                    </a:cubicBezTo>
                    <a:cubicBezTo>
                      <a:pt x="0" y="242"/>
                      <a:pt x="0" y="242"/>
                      <a:pt x="0" y="242"/>
                    </a:cubicBezTo>
                    <a:cubicBezTo>
                      <a:pt x="6" y="247"/>
                      <a:pt x="19" y="240"/>
                      <a:pt x="25" y="248"/>
                    </a:cubicBezTo>
                    <a:cubicBezTo>
                      <a:pt x="29" y="254"/>
                      <a:pt x="38" y="266"/>
                      <a:pt x="47" y="266"/>
                    </a:cubicBezTo>
                    <a:cubicBezTo>
                      <a:pt x="53" y="266"/>
                      <a:pt x="53" y="257"/>
                      <a:pt x="59" y="255"/>
                    </a:cubicBezTo>
                    <a:cubicBezTo>
                      <a:pt x="62" y="254"/>
                      <a:pt x="64" y="255"/>
                      <a:pt x="67" y="253"/>
                    </a:cubicBezTo>
                    <a:cubicBezTo>
                      <a:pt x="81" y="266"/>
                      <a:pt x="87" y="271"/>
                      <a:pt x="99" y="288"/>
                    </a:cubicBezTo>
                    <a:cubicBezTo>
                      <a:pt x="100" y="290"/>
                      <a:pt x="103" y="291"/>
                      <a:pt x="105" y="295"/>
                    </a:cubicBezTo>
                    <a:cubicBezTo>
                      <a:pt x="106" y="300"/>
                      <a:pt x="108" y="306"/>
                      <a:pt x="113" y="311"/>
                    </a:cubicBezTo>
                    <a:cubicBezTo>
                      <a:pt x="116" y="314"/>
                      <a:pt x="121" y="313"/>
                      <a:pt x="124" y="316"/>
                    </a:cubicBezTo>
                    <a:cubicBezTo>
                      <a:pt x="128" y="320"/>
                      <a:pt x="135" y="322"/>
                      <a:pt x="135" y="332"/>
                    </a:cubicBezTo>
                    <a:cubicBezTo>
                      <a:pt x="135" y="336"/>
                      <a:pt x="129" y="337"/>
                      <a:pt x="129" y="340"/>
                    </a:cubicBezTo>
                    <a:cubicBezTo>
                      <a:pt x="129" y="343"/>
                      <a:pt x="132" y="344"/>
                      <a:pt x="132" y="347"/>
                    </a:cubicBezTo>
                    <a:cubicBezTo>
                      <a:pt x="132" y="352"/>
                      <a:pt x="130" y="364"/>
                      <a:pt x="136" y="366"/>
                    </a:cubicBezTo>
                    <a:cubicBezTo>
                      <a:pt x="140" y="367"/>
                      <a:pt x="143" y="367"/>
                      <a:pt x="146" y="370"/>
                    </a:cubicBezTo>
                    <a:cubicBezTo>
                      <a:pt x="150" y="373"/>
                      <a:pt x="145" y="379"/>
                      <a:pt x="150" y="383"/>
                    </a:cubicBezTo>
                    <a:cubicBezTo>
                      <a:pt x="150" y="383"/>
                      <a:pt x="162" y="390"/>
                      <a:pt x="162" y="391"/>
                    </a:cubicBezTo>
                    <a:cubicBezTo>
                      <a:pt x="165" y="401"/>
                      <a:pt x="166" y="413"/>
                      <a:pt x="181" y="413"/>
                    </a:cubicBezTo>
                    <a:cubicBezTo>
                      <a:pt x="183" y="422"/>
                      <a:pt x="199" y="416"/>
                      <a:pt x="202" y="428"/>
                    </a:cubicBezTo>
                    <a:cubicBezTo>
                      <a:pt x="204" y="432"/>
                      <a:pt x="215" y="433"/>
                      <a:pt x="219" y="437"/>
                    </a:cubicBezTo>
                    <a:cubicBezTo>
                      <a:pt x="220" y="438"/>
                      <a:pt x="222" y="439"/>
                      <a:pt x="224" y="440"/>
                    </a:cubicBezTo>
                    <a:cubicBezTo>
                      <a:pt x="224" y="440"/>
                      <a:pt x="224" y="440"/>
                      <a:pt x="224" y="440"/>
                    </a:cubicBezTo>
                    <a:cubicBezTo>
                      <a:pt x="577" y="440"/>
                      <a:pt x="577" y="440"/>
                      <a:pt x="577" y="440"/>
                    </a:cubicBezTo>
                    <a:cubicBezTo>
                      <a:pt x="577" y="435"/>
                      <a:pt x="577" y="435"/>
                      <a:pt x="577" y="435"/>
                    </a:cubicBezTo>
                    <a:cubicBezTo>
                      <a:pt x="583" y="439"/>
                      <a:pt x="582" y="443"/>
                      <a:pt x="588" y="446"/>
                    </a:cubicBezTo>
                    <a:cubicBezTo>
                      <a:pt x="610" y="446"/>
                      <a:pt x="610" y="446"/>
                      <a:pt x="610" y="446"/>
                    </a:cubicBezTo>
                    <a:cubicBezTo>
                      <a:pt x="619" y="455"/>
                      <a:pt x="630" y="455"/>
                      <a:pt x="647" y="455"/>
                    </a:cubicBezTo>
                    <a:cubicBezTo>
                      <a:pt x="652" y="453"/>
                      <a:pt x="653" y="455"/>
                      <a:pt x="658" y="452"/>
                    </a:cubicBezTo>
                    <a:cubicBezTo>
                      <a:pt x="662" y="450"/>
                      <a:pt x="661" y="443"/>
                      <a:pt x="665" y="443"/>
                    </a:cubicBezTo>
                    <a:cubicBezTo>
                      <a:pt x="670" y="443"/>
                      <a:pt x="674" y="451"/>
                      <a:pt x="676" y="453"/>
                    </a:cubicBezTo>
                    <a:cubicBezTo>
                      <a:pt x="677" y="451"/>
                      <a:pt x="676" y="448"/>
                      <a:pt x="676" y="447"/>
                    </a:cubicBezTo>
                    <a:cubicBezTo>
                      <a:pt x="677" y="447"/>
                      <a:pt x="678" y="447"/>
                      <a:pt x="680" y="447"/>
                    </a:cubicBezTo>
                    <a:cubicBezTo>
                      <a:pt x="682" y="447"/>
                      <a:pt x="701" y="462"/>
                      <a:pt x="702" y="463"/>
                    </a:cubicBezTo>
                    <a:cubicBezTo>
                      <a:pt x="704" y="469"/>
                      <a:pt x="702" y="473"/>
                      <a:pt x="705" y="477"/>
                    </a:cubicBezTo>
                    <a:cubicBezTo>
                      <a:pt x="715" y="487"/>
                      <a:pt x="729" y="485"/>
                      <a:pt x="740" y="492"/>
                    </a:cubicBezTo>
                    <a:cubicBezTo>
                      <a:pt x="752" y="492"/>
                      <a:pt x="752" y="492"/>
                      <a:pt x="752" y="492"/>
                    </a:cubicBezTo>
                    <a:cubicBezTo>
                      <a:pt x="757" y="495"/>
                      <a:pt x="763" y="500"/>
                      <a:pt x="763" y="506"/>
                    </a:cubicBezTo>
                    <a:cubicBezTo>
                      <a:pt x="763" y="509"/>
                      <a:pt x="762" y="512"/>
                      <a:pt x="759" y="512"/>
                    </a:cubicBezTo>
                    <a:cubicBezTo>
                      <a:pt x="754" y="512"/>
                      <a:pt x="748" y="506"/>
                      <a:pt x="747" y="504"/>
                    </a:cubicBezTo>
                    <a:cubicBezTo>
                      <a:pt x="745" y="511"/>
                      <a:pt x="741" y="532"/>
                      <a:pt x="735" y="532"/>
                    </a:cubicBezTo>
                    <a:cubicBezTo>
                      <a:pt x="730" y="538"/>
                      <a:pt x="725" y="541"/>
                      <a:pt x="725" y="547"/>
                    </a:cubicBezTo>
                    <a:cubicBezTo>
                      <a:pt x="726" y="549"/>
                      <a:pt x="729" y="553"/>
                      <a:pt x="732" y="553"/>
                    </a:cubicBezTo>
                    <a:cubicBezTo>
                      <a:pt x="736" y="553"/>
                      <a:pt x="736" y="550"/>
                      <a:pt x="738" y="548"/>
                    </a:cubicBezTo>
                    <a:cubicBezTo>
                      <a:pt x="742" y="544"/>
                      <a:pt x="748" y="545"/>
                      <a:pt x="755" y="545"/>
                    </a:cubicBezTo>
                    <a:cubicBezTo>
                      <a:pt x="760" y="545"/>
                      <a:pt x="763" y="548"/>
                      <a:pt x="765" y="546"/>
                    </a:cubicBezTo>
                    <a:cubicBezTo>
                      <a:pt x="768" y="545"/>
                      <a:pt x="770" y="544"/>
                      <a:pt x="772" y="543"/>
                    </a:cubicBezTo>
                    <a:cubicBezTo>
                      <a:pt x="772" y="540"/>
                      <a:pt x="771" y="538"/>
                      <a:pt x="770" y="536"/>
                    </a:cubicBezTo>
                    <a:cubicBezTo>
                      <a:pt x="769" y="534"/>
                      <a:pt x="767" y="533"/>
                      <a:pt x="767" y="531"/>
                    </a:cubicBezTo>
                    <a:cubicBezTo>
                      <a:pt x="767" y="529"/>
                      <a:pt x="771" y="528"/>
                      <a:pt x="773" y="528"/>
                    </a:cubicBezTo>
                    <a:cubicBezTo>
                      <a:pt x="782" y="525"/>
                      <a:pt x="803" y="519"/>
                      <a:pt x="814" y="519"/>
                    </a:cubicBezTo>
                    <a:cubicBezTo>
                      <a:pt x="815" y="519"/>
                      <a:pt x="831" y="503"/>
                      <a:pt x="834" y="501"/>
                    </a:cubicBezTo>
                    <a:cubicBezTo>
                      <a:pt x="836" y="499"/>
                      <a:pt x="847" y="500"/>
                      <a:pt x="857" y="500"/>
                    </a:cubicBezTo>
                    <a:cubicBezTo>
                      <a:pt x="861" y="500"/>
                      <a:pt x="864" y="500"/>
                      <a:pt x="868" y="500"/>
                    </a:cubicBezTo>
                    <a:cubicBezTo>
                      <a:pt x="872" y="500"/>
                      <a:pt x="876" y="498"/>
                      <a:pt x="879" y="498"/>
                    </a:cubicBezTo>
                    <a:cubicBezTo>
                      <a:pt x="884" y="497"/>
                      <a:pt x="882" y="496"/>
                      <a:pt x="884" y="494"/>
                    </a:cubicBezTo>
                    <a:cubicBezTo>
                      <a:pt x="892" y="486"/>
                      <a:pt x="892" y="471"/>
                      <a:pt x="903" y="463"/>
                    </a:cubicBezTo>
                    <a:cubicBezTo>
                      <a:pt x="908" y="470"/>
                      <a:pt x="916" y="460"/>
                      <a:pt x="920" y="467"/>
                    </a:cubicBezTo>
                    <a:cubicBezTo>
                      <a:pt x="926" y="478"/>
                      <a:pt x="922" y="494"/>
                      <a:pt x="928" y="505"/>
                    </a:cubicBezTo>
                    <a:lnTo>
                      <a:pt x="928" y="50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" name="Freeform 51"/>
              <p:cNvSpPr>
                <a:spLocks/>
              </p:cNvSpPr>
              <p:nvPr/>
            </p:nvSpPr>
            <p:spPr bwMode="auto">
              <a:xfrm>
                <a:off x="1585913" y="1417638"/>
                <a:ext cx="623888" cy="457200"/>
              </a:xfrm>
              <a:custGeom>
                <a:avLst/>
                <a:gdLst/>
                <a:ahLst/>
                <a:cxnLst>
                  <a:cxn ang="0">
                    <a:pos x="334" y="228"/>
                  </a:cxn>
                  <a:cxn ang="0">
                    <a:pos x="381" y="252"/>
                  </a:cxn>
                  <a:cxn ang="0">
                    <a:pos x="401" y="239"/>
                  </a:cxn>
                  <a:cxn ang="0">
                    <a:pos x="439" y="281"/>
                  </a:cxn>
                  <a:cxn ang="0">
                    <a:pos x="458" y="302"/>
                  </a:cxn>
                  <a:cxn ang="0">
                    <a:pos x="463" y="326"/>
                  </a:cxn>
                  <a:cxn ang="0">
                    <a:pos x="440" y="314"/>
                  </a:cxn>
                  <a:cxn ang="0">
                    <a:pos x="427" y="300"/>
                  </a:cxn>
                  <a:cxn ang="0">
                    <a:pos x="426" y="286"/>
                  </a:cxn>
                  <a:cxn ang="0">
                    <a:pos x="414" y="286"/>
                  </a:cxn>
                  <a:cxn ang="0">
                    <a:pos x="412" y="270"/>
                  </a:cxn>
                  <a:cxn ang="0">
                    <a:pos x="390" y="261"/>
                  </a:cxn>
                  <a:cxn ang="0">
                    <a:pos x="363" y="252"/>
                  </a:cxn>
                  <a:cxn ang="0">
                    <a:pos x="299" y="236"/>
                  </a:cxn>
                  <a:cxn ang="0">
                    <a:pos x="240" y="221"/>
                  </a:cxn>
                  <a:cxn ang="0">
                    <a:pos x="200" y="252"/>
                  </a:cxn>
                  <a:cxn ang="0">
                    <a:pos x="199" y="245"/>
                  </a:cxn>
                  <a:cxn ang="0">
                    <a:pos x="218" y="219"/>
                  </a:cxn>
                  <a:cxn ang="0">
                    <a:pos x="213" y="214"/>
                  </a:cxn>
                  <a:cxn ang="0">
                    <a:pos x="173" y="260"/>
                  </a:cxn>
                  <a:cxn ang="0">
                    <a:pos x="143" y="288"/>
                  </a:cxn>
                  <a:cxn ang="0">
                    <a:pos x="79" y="322"/>
                  </a:cxn>
                  <a:cxn ang="0">
                    <a:pos x="57" y="328"/>
                  </a:cxn>
                  <a:cxn ang="0">
                    <a:pos x="92" y="307"/>
                  </a:cxn>
                  <a:cxn ang="0">
                    <a:pos x="148" y="256"/>
                  </a:cxn>
                  <a:cxn ang="0">
                    <a:pos x="125" y="262"/>
                  </a:cxn>
                  <a:cxn ang="0">
                    <a:pos x="110" y="266"/>
                  </a:cxn>
                  <a:cxn ang="0">
                    <a:pos x="88" y="261"/>
                  </a:cxn>
                  <a:cxn ang="0">
                    <a:pos x="76" y="264"/>
                  </a:cxn>
                  <a:cxn ang="0">
                    <a:pos x="72" y="244"/>
                  </a:cxn>
                  <a:cxn ang="0">
                    <a:pos x="60" y="245"/>
                  </a:cxn>
                  <a:cxn ang="0">
                    <a:pos x="37" y="224"/>
                  </a:cxn>
                  <a:cxn ang="0">
                    <a:pos x="52" y="180"/>
                  </a:cxn>
                  <a:cxn ang="0">
                    <a:pos x="79" y="152"/>
                  </a:cxn>
                  <a:cxn ang="0">
                    <a:pos x="85" y="145"/>
                  </a:cxn>
                  <a:cxn ang="0">
                    <a:pos x="60" y="153"/>
                  </a:cxn>
                  <a:cxn ang="0">
                    <a:pos x="18" y="150"/>
                  </a:cxn>
                  <a:cxn ang="0">
                    <a:pos x="13" y="133"/>
                  </a:cxn>
                  <a:cxn ang="0">
                    <a:pos x="40" y="106"/>
                  </a:cxn>
                  <a:cxn ang="0">
                    <a:pos x="64" y="116"/>
                  </a:cxn>
                  <a:cxn ang="0">
                    <a:pos x="50" y="95"/>
                  </a:cxn>
                  <a:cxn ang="0">
                    <a:pos x="13" y="68"/>
                  </a:cxn>
                  <a:cxn ang="0">
                    <a:pos x="44" y="56"/>
                  </a:cxn>
                  <a:cxn ang="0">
                    <a:pos x="117" y="13"/>
                  </a:cxn>
                  <a:cxn ang="0">
                    <a:pos x="150" y="7"/>
                  </a:cxn>
                  <a:cxn ang="0">
                    <a:pos x="157" y="7"/>
                  </a:cxn>
                  <a:cxn ang="0">
                    <a:pos x="189" y="11"/>
                  </a:cxn>
                  <a:cxn ang="0">
                    <a:pos x="236" y="20"/>
                  </a:cxn>
                  <a:cxn ang="0">
                    <a:pos x="307" y="28"/>
                  </a:cxn>
                  <a:cxn ang="0">
                    <a:pos x="334" y="36"/>
                  </a:cxn>
                </a:cxnLst>
                <a:rect l="0" t="0" r="r" b="b"/>
                <a:pathLst>
                  <a:path w="469" h="343">
                    <a:moveTo>
                      <a:pt x="334" y="37"/>
                    </a:moveTo>
                    <a:cubicBezTo>
                      <a:pt x="334" y="228"/>
                      <a:pt x="334" y="228"/>
                      <a:pt x="334" y="228"/>
                    </a:cubicBezTo>
                    <a:cubicBezTo>
                      <a:pt x="340" y="233"/>
                      <a:pt x="353" y="226"/>
                      <a:pt x="359" y="234"/>
                    </a:cubicBezTo>
                    <a:cubicBezTo>
                      <a:pt x="363" y="240"/>
                      <a:pt x="372" y="252"/>
                      <a:pt x="381" y="252"/>
                    </a:cubicBezTo>
                    <a:cubicBezTo>
                      <a:pt x="387" y="252"/>
                      <a:pt x="387" y="243"/>
                      <a:pt x="393" y="241"/>
                    </a:cubicBezTo>
                    <a:cubicBezTo>
                      <a:pt x="396" y="240"/>
                      <a:pt x="398" y="241"/>
                      <a:pt x="401" y="239"/>
                    </a:cubicBezTo>
                    <a:cubicBezTo>
                      <a:pt x="415" y="252"/>
                      <a:pt x="421" y="257"/>
                      <a:pt x="433" y="274"/>
                    </a:cubicBezTo>
                    <a:cubicBezTo>
                      <a:pt x="434" y="276"/>
                      <a:pt x="437" y="277"/>
                      <a:pt x="439" y="281"/>
                    </a:cubicBezTo>
                    <a:cubicBezTo>
                      <a:pt x="440" y="286"/>
                      <a:pt x="442" y="292"/>
                      <a:pt x="447" y="297"/>
                    </a:cubicBezTo>
                    <a:cubicBezTo>
                      <a:pt x="450" y="300"/>
                      <a:pt x="455" y="299"/>
                      <a:pt x="458" y="302"/>
                    </a:cubicBezTo>
                    <a:cubicBezTo>
                      <a:pt x="462" y="306"/>
                      <a:pt x="469" y="308"/>
                      <a:pt x="469" y="318"/>
                    </a:cubicBezTo>
                    <a:cubicBezTo>
                      <a:pt x="469" y="322"/>
                      <a:pt x="463" y="323"/>
                      <a:pt x="463" y="326"/>
                    </a:cubicBezTo>
                    <a:cubicBezTo>
                      <a:pt x="461" y="326"/>
                      <a:pt x="461" y="327"/>
                      <a:pt x="459" y="327"/>
                    </a:cubicBezTo>
                    <a:cubicBezTo>
                      <a:pt x="451" y="327"/>
                      <a:pt x="440" y="318"/>
                      <a:pt x="440" y="314"/>
                    </a:cubicBezTo>
                    <a:cubicBezTo>
                      <a:pt x="440" y="310"/>
                      <a:pt x="440" y="311"/>
                      <a:pt x="440" y="307"/>
                    </a:cubicBezTo>
                    <a:cubicBezTo>
                      <a:pt x="440" y="300"/>
                      <a:pt x="435" y="300"/>
                      <a:pt x="427" y="300"/>
                    </a:cubicBezTo>
                    <a:cubicBezTo>
                      <a:pt x="421" y="300"/>
                      <a:pt x="419" y="296"/>
                      <a:pt x="419" y="294"/>
                    </a:cubicBezTo>
                    <a:cubicBezTo>
                      <a:pt x="419" y="290"/>
                      <a:pt x="426" y="290"/>
                      <a:pt x="426" y="286"/>
                    </a:cubicBezTo>
                    <a:cubicBezTo>
                      <a:pt x="426" y="283"/>
                      <a:pt x="426" y="281"/>
                      <a:pt x="426" y="281"/>
                    </a:cubicBezTo>
                    <a:cubicBezTo>
                      <a:pt x="417" y="281"/>
                      <a:pt x="420" y="286"/>
                      <a:pt x="414" y="286"/>
                    </a:cubicBezTo>
                    <a:cubicBezTo>
                      <a:pt x="412" y="286"/>
                      <a:pt x="407" y="282"/>
                      <a:pt x="407" y="280"/>
                    </a:cubicBezTo>
                    <a:cubicBezTo>
                      <a:pt x="407" y="274"/>
                      <a:pt x="410" y="273"/>
                      <a:pt x="412" y="270"/>
                    </a:cubicBezTo>
                    <a:cubicBezTo>
                      <a:pt x="409" y="268"/>
                      <a:pt x="405" y="264"/>
                      <a:pt x="404" y="267"/>
                    </a:cubicBezTo>
                    <a:cubicBezTo>
                      <a:pt x="397" y="267"/>
                      <a:pt x="394" y="264"/>
                      <a:pt x="390" y="261"/>
                    </a:cubicBezTo>
                    <a:cubicBezTo>
                      <a:pt x="389" y="264"/>
                      <a:pt x="387" y="269"/>
                      <a:pt x="384" y="269"/>
                    </a:cubicBezTo>
                    <a:cubicBezTo>
                      <a:pt x="375" y="269"/>
                      <a:pt x="368" y="256"/>
                      <a:pt x="363" y="252"/>
                    </a:cubicBezTo>
                    <a:cubicBezTo>
                      <a:pt x="352" y="243"/>
                      <a:pt x="337" y="244"/>
                      <a:pt x="323" y="236"/>
                    </a:cubicBezTo>
                    <a:cubicBezTo>
                      <a:pt x="299" y="236"/>
                      <a:pt x="299" y="236"/>
                      <a:pt x="299" y="236"/>
                    </a:cubicBezTo>
                    <a:cubicBezTo>
                      <a:pt x="285" y="232"/>
                      <a:pt x="265" y="230"/>
                      <a:pt x="258" y="214"/>
                    </a:cubicBezTo>
                    <a:cubicBezTo>
                      <a:pt x="252" y="217"/>
                      <a:pt x="244" y="219"/>
                      <a:pt x="240" y="221"/>
                    </a:cubicBezTo>
                    <a:cubicBezTo>
                      <a:pt x="241" y="224"/>
                      <a:pt x="242" y="225"/>
                      <a:pt x="244" y="227"/>
                    </a:cubicBezTo>
                    <a:cubicBezTo>
                      <a:pt x="238" y="236"/>
                      <a:pt x="210" y="252"/>
                      <a:pt x="200" y="252"/>
                    </a:cubicBezTo>
                    <a:cubicBezTo>
                      <a:pt x="198" y="252"/>
                      <a:pt x="195" y="251"/>
                      <a:pt x="195" y="249"/>
                    </a:cubicBezTo>
                    <a:cubicBezTo>
                      <a:pt x="195" y="246"/>
                      <a:pt x="198" y="246"/>
                      <a:pt x="199" y="245"/>
                    </a:cubicBezTo>
                    <a:cubicBezTo>
                      <a:pt x="197" y="242"/>
                      <a:pt x="199" y="242"/>
                      <a:pt x="199" y="240"/>
                    </a:cubicBezTo>
                    <a:cubicBezTo>
                      <a:pt x="199" y="230"/>
                      <a:pt x="205" y="223"/>
                      <a:pt x="218" y="219"/>
                    </a:cubicBezTo>
                    <a:cubicBezTo>
                      <a:pt x="218" y="217"/>
                      <a:pt x="218" y="216"/>
                      <a:pt x="218" y="214"/>
                    </a:cubicBezTo>
                    <a:cubicBezTo>
                      <a:pt x="214" y="214"/>
                      <a:pt x="215" y="214"/>
                      <a:pt x="213" y="214"/>
                    </a:cubicBezTo>
                    <a:cubicBezTo>
                      <a:pt x="203" y="214"/>
                      <a:pt x="173" y="239"/>
                      <a:pt x="173" y="253"/>
                    </a:cubicBezTo>
                    <a:cubicBezTo>
                      <a:pt x="173" y="255"/>
                      <a:pt x="173" y="258"/>
                      <a:pt x="173" y="260"/>
                    </a:cubicBezTo>
                    <a:cubicBezTo>
                      <a:pt x="173" y="270"/>
                      <a:pt x="164" y="273"/>
                      <a:pt x="154" y="277"/>
                    </a:cubicBezTo>
                    <a:cubicBezTo>
                      <a:pt x="148" y="280"/>
                      <a:pt x="146" y="284"/>
                      <a:pt x="143" y="288"/>
                    </a:cubicBezTo>
                    <a:cubicBezTo>
                      <a:pt x="136" y="297"/>
                      <a:pt x="121" y="301"/>
                      <a:pt x="114" y="308"/>
                    </a:cubicBezTo>
                    <a:cubicBezTo>
                      <a:pt x="107" y="315"/>
                      <a:pt x="91" y="320"/>
                      <a:pt x="79" y="322"/>
                    </a:cubicBezTo>
                    <a:cubicBezTo>
                      <a:pt x="63" y="324"/>
                      <a:pt x="54" y="343"/>
                      <a:pt x="35" y="337"/>
                    </a:cubicBezTo>
                    <a:cubicBezTo>
                      <a:pt x="41" y="329"/>
                      <a:pt x="49" y="333"/>
                      <a:pt x="57" y="328"/>
                    </a:cubicBezTo>
                    <a:cubicBezTo>
                      <a:pt x="62" y="325"/>
                      <a:pt x="66" y="316"/>
                      <a:pt x="71" y="314"/>
                    </a:cubicBezTo>
                    <a:cubicBezTo>
                      <a:pt x="78" y="309"/>
                      <a:pt x="87" y="314"/>
                      <a:pt x="92" y="307"/>
                    </a:cubicBezTo>
                    <a:cubicBezTo>
                      <a:pt x="99" y="297"/>
                      <a:pt x="117" y="290"/>
                      <a:pt x="127" y="283"/>
                    </a:cubicBezTo>
                    <a:cubicBezTo>
                      <a:pt x="137" y="276"/>
                      <a:pt x="137" y="263"/>
                      <a:pt x="148" y="256"/>
                    </a:cubicBezTo>
                    <a:cubicBezTo>
                      <a:pt x="141" y="256"/>
                      <a:pt x="141" y="256"/>
                      <a:pt x="141" y="256"/>
                    </a:cubicBezTo>
                    <a:cubicBezTo>
                      <a:pt x="135" y="259"/>
                      <a:pt x="132" y="262"/>
                      <a:pt x="125" y="262"/>
                    </a:cubicBezTo>
                    <a:cubicBezTo>
                      <a:pt x="120" y="262"/>
                      <a:pt x="117" y="260"/>
                      <a:pt x="113" y="258"/>
                    </a:cubicBezTo>
                    <a:cubicBezTo>
                      <a:pt x="112" y="262"/>
                      <a:pt x="110" y="263"/>
                      <a:pt x="110" y="266"/>
                    </a:cubicBezTo>
                    <a:cubicBezTo>
                      <a:pt x="99" y="262"/>
                      <a:pt x="96" y="260"/>
                      <a:pt x="89" y="254"/>
                    </a:cubicBezTo>
                    <a:cubicBezTo>
                      <a:pt x="88" y="257"/>
                      <a:pt x="88" y="259"/>
                      <a:pt x="88" y="261"/>
                    </a:cubicBezTo>
                    <a:cubicBezTo>
                      <a:pt x="84" y="261"/>
                      <a:pt x="85" y="261"/>
                      <a:pt x="83" y="261"/>
                    </a:cubicBezTo>
                    <a:cubicBezTo>
                      <a:pt x="80" y="261"/>
                      <a:pt x="78" y="264"/>
                      <a:pt x="76" y="264"/>
                    </a:cubicBezTo>
                    <a:cubicBezTo>
                      <a:pt x="74" y="264"/>
                      <a:pt x="72" y="257"/>
                      <a:pt x="72" y="253"/>
                    </a:cubicBezTo>
                    <a:cubicBezTo>
                      <a:pt x="72" y="248"/>
                      <a:pt x="72" y="248"/>
                      <a:pt x="72" y="244"/>
                    </a:cubicBezTo>
                    <a:cubicBezTo>
                      <a:pt x="72" y="243"/>
                      <a:pt x="72" y="238"/>
                      <a:pt x="68" y="238"/>
                    </a:cubicBezTo>
                    <a:cubicBezTo>
                      <a:pt x="65" y="238"/>
                      <a:pt x="61" y="245"/>
                      <a:pt x="60" y="245"/>
                    </a:cubicBezTo>
                    <a:cubicBezTo>
                      <a:pt x="54" y="245"/>
                      <a:pt x="33" y="229"/>
                      <a:pt x="30" y="225"/>
                    </a:cubicBezTo>
                    <a:cubicBezTo>
                      <a:pt x="32" y="225"/>
                      <a:pt x="35" y="224"/>
                      <a:pt x="37" y="224"/>
                    </a:cubicBezTo>
                    <a:cubicBezTo>
                      <a:pt x="33" y="214"/>
                      <a:pt x="19" y="212"/>
                      <a:pt x="19" y="205"/>
                    </a:cubicBezTo>
                    <a:cubicBezTo>
                      <a:pt x="19" y="191"/>
                      <a:pt x="43" y="180"/>
                      <a:pt x="52" y="180"/>
                    </a:cubicBezTo>
                    <a:cubicBezTo>
                      <a:pt x="56" y="180"/>
                      <a:pt x="86" y="169"/>
                      <a:pt x="86" y="163"/>
                    </a:cubicBezTo>
                    <a:cubicBezTo>
                      <a:pt x="86" y="160"/>
                      <a:pt x="79" y="153"/>
                      <a:pt x="79" y="152"/>
                    </a:cubicBezTo>
                    <a:cubicBezTo>
                      <a:pt x="83" y="150"/>
                      <a:pt x="82" y="150"/>
                      <a:pt x="85" y="152"/>
                    </a:cubicBezTo>
                    <a:cubicBezTo>
                      <a:pt x="85" y="145"/>
                      <a:pt x="85" y="145"/>
                      <a:pt x="85" y="145"/>
                    </a:cubicBezTo>
                    <a:cubicBezTo>
                      <a:pt x="81" y="145"/>
                      <a:pt x="81" y="145"/>
                      <a:pt x="79" y="145"/>
                    </a:cubicBezTo>
                    <a:cubicBezTo>
                      <a:pt x="72" y="145"/>
                      <a:pt x="69" y="153"/>
                      <a:pt x="60" y="153"/>
                    </a:cubicBezTo>
                    <a:cubicBezTo>
                      <a:pt x="51" y="153"/>
                      <a:pt x="48" y="148"/>
                      <a:pt x="41" y="150"/>
                    </a:cubicBezTo>
                    <a:cubicBezTo>
                      <a:pt x="32" y="150"/>
                      <a:pt x="21" y="150"/>
                      <a:pt x="18" y="150"/>
                    </a:cubicBezTo>
                    <a:cubicBezTo>
                      <a:pt x="17" y="143"/>
                      <a:pt x="12" y="141"/>
                      <a:pt x="12" y="137"/>
                    </a:cubicBezTo>
                    <a:cubicBezTo>
                      <a:pt x="12" y="136"/>
                      <a:pt x="13" y="134"/>
                      <a:pt x="13" y="133"/>
                    </a:cubicBezTo>
                    <a:cubicBezTo>
                      <a:pt x="6" y="133"/>
                      <a:pt x="2" y="130"/>
                      <a:pt x="0" y="126"/>
                    </a:cubicBezTo>
                    <a:cubicBezTo>
                      <a:pt x="11" y="119"/>
                      <a:pt x="29" y="113"/>
                      <a:pt x="40" y="106"/>
                    </a:cubicBezTo>
                    <a:cubicBezTo>
                      <a:pt x="48" y="106"/>
                      <a:pt x="48" y="106"/>
                      <a:pt x="48" y="106"/>
                    </a:cubicBezTo>
                    <a:cubicBezTo>
                      <a:pt x="48" y="120"/>
                      <a:pt x="55" y="116"/>
                      <a:pt x="64" y="116"/>
                    </a:cubicBezTo>
                    <a:cubicBezTo>
                      <a:pt x="70" y="116"/>
                      <a:pt x="71" y="118"/>
                      <a:pt x="76" y="116"/>
                    </a:cubicBezTo>
                    <a:cubicBezTo>
                      <a:pt x="72" y="102"/>
                      <a:pt x="63" y="101"/>
                      <a:pt x="50" y="95"/>
                    </a:cubicBezTo>
                    <a:cubicBezTo>
                      <a:pt x="46" y="94"/>
                      <a:pt x="41" y="80"/>
                      <a:pt x="37" y="78"/>
                    </a:cubicBezTo>
                    <a:cubicBezTo>
                      <a:pt x="31" y="75"/>
                      <a:pt x="13" y="71"/>
                      <a:pt x="13" y="68"/>
                    </a:cubicBezTo>
                    <a:cubicBezTo>
                      <a:pt x="13" y="68"/>
                      <a:pt x="20" y="57"/>
                      <a:pt x="20" y="56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57" y="38"/>
                      <a:pt x="77" y="21"/>
                      <a:pt x="101" y="14"/>
                    </a:cubicBezTo>
                    <a:cubicBezTo>
                      <a:pt x="107" y="12"/>
                      <a:pt x="111" y="15"/>
                      <a:pt x="117" y="13"/>
                    </a:cubicBezTo>
                    <a:cubicBezTo>
                      <a:pt x="124" y="10"/>
                      <a:pt x="128" y="0"/>
                      <a:pt x="136" y="0"/>
                    </a:cubicBezTo>
                    <a:cubicBezTo>
                      <a:pt x="142" y="0"/>
                      <a:pt x="144" y="5"/>
                      <a:pt x="150" y="7"/>
                    </a:cubicBezTo>
                    <a:cubicBezTo>
                      <a:pt x="147" y="10"/>
                      <a:pt x="147" y="11"/>
                      <a:pt x="146" y="13"/>
                    </a:cubicBezTo>
                    <a:cubicBezTo>
                      <a:pt x="150" y="14"/>
                      <a:pt x="154" y="11"/>
                      <a:pt x="157" y="7"/>
                    </a:cubicBezTo>
                    <a:cubicBezTo>
                      <a:pt x="162" y="9"/>
                      <a:pt x="163" y="10"/>
                      <a:pt x="167" y="11"/>
                    </a:cubicBezTo>
                    <a:cubicBezTo>
                      <a:pt x="189" y="11"/>
                      <a:pt x="189" y="11"/>
                      <a:pt x="189" y="11"/>
                    </a:cubicBezTo>
                    <a:cubicBezTo>
                      <a:pt x="194" y="15"/>
                      <a:pt x="196" y="17"/>
                      <a:pt x="202" y="20"/>
                    </a:cubicBezTo>
                    <a:cubicBezTo>
                      <a:pt x="236" y="20"/>
                      <a:pt x="236" y="20"/>
                      <a:pt x="236" y="20"/>
                    </a:cubicBezTo>
                    <a:cubicBezTo>
                      <a:pt x="245" y="29"/>
                      <a:pt x="272" y="31"/>
                      <a:pt x="286" y="31"/>
                    </a:cubicBezTo>
                    <a:cubicBezTo>
                      <a:pt x="294" y="31"/>
                      <a:pt x="299" y="28"/>
                      <a:pt x="307" y="28"/>
                    </a:cubicBezTo>
                    <a:cubicBezTo>
                      <a:pt x="319" y="28"/>
                      <a:pt x="323" y="34"/>
                      <a:pt x="334" y="37"/>
                    </a:cubicBezTo>
                    <a:cubicBezTo>
                      <a:pt x="334" y="36"/>
                      <a:pt x="334" y="36"/>
                      <a:pt x="334" y="36"/>
                    </a:cubicBezTo>
                    <a:lnTo>
                      <a:pt x="334" y="3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3" name="Freeform 52"/>
              <p:cNvSpPr>
                <a:spLocks/>
              </p:cNvSpPr>
              <p:nvPr/>
            </p:nvSpPr>
            <p:spPr bwMode="auto">
              <a:xfrm>
                <a:off x="2149475" y="1820863"/>
                <a:ext cx="28575" cy="38100"/>
              </a:xfrm>
              <a:custGeom>
                <a:avLst/>
                <a:gdLst/>
                <a:ahLst/>
                <a:cxnLst>
                  <a:cxn ang="0">
                    <a:pos x="9" y="11"/>
                  </a:cxn>
                  <a:cxn ang="0">
                    <a:pos x="0" y="11"/>
                  </a:cxn>
                  <a:cxn ang="0">
                    <a:pos x="11" y="2"/>
                  </a:cxn>
                  <a:cxn ang="0">
                    <a:pos x="22" y="25"/>
                  </a:cxn>
                  <a:cxn ang="0">
                    <a:pos x="18" y="29"/>
                  </a:cxn>
                  <a:cxn ang="0">
                    <a:pos x="9" y="20"/>
                  </a:cxn>
                  <a:cxn ang="0">
                    <a:pos x="9" y="11"/>
                  </a:cxn>
                </a:cxnLst>
                <a:rect l="0" t="0" r="r" b="b"/>
                <a:pathLst>
                  <a:path w="22" h="29">
                    <a:moveTo>
                      <a:pt x="9" y="11"/>
                    </a:moveTo>
                    <a:cubicBezTo>
                      <a:pt x="2" y="9"/>
                      <a:pt x="5" y="7"/>
                      <a:pt x="0" y="11"/>
                    </a:cubicBezTo>
                    <a:cubicBezTo>
                      <a:pt x="0" y="0"/>
                      <a:pt x="2" y="0"/>
                      <a:pt x="11" y="2"/>
                    </a:cubicBezTo>
                    <a:cubicBezTo>
                      <a:pt x="10" y="14"/>
                      <a:pt x="22" y="15"/>
                      <a:pt x="22" y="25"/>
                    </a:cubicBezTo>
                    <a:cubicBezTo>
                      <a:pt x="22" y="28"/>
                      <a:pt x="20" y="29"/>
                      <a:pt x="18" y="29"/>
                    </a:cubicBezTo>
                    <a:cubicBezTo>
                      <a:pt x="14" y="29"/>
                      <a:pt x="9" y="20"/>
                      <a:pt x="9" y="20"/>
                    </a:cubicBezTo>
                    <a:cubicBezTo>
                      <a:pt x="9" y="16"/>
                      <a:pt x="8" y="13"/>
                      <a:pt x="9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" name="Freeform 53"/>
              <p:cNvSpPr>
                <a:spLocks/>
              </p:cNvSpPr>
              <p:nvPr/>
            </p:nvSpPr>
            <p:spPr bwMode="auto">
              <a:xfrm>
                <a:off x="2105025" y="1776413"/>
                <a:ext cx="30163" cy="46038"/>
              </a:xfrm>
              <a:custGeom>
                <a:avLst/>
                <a:gdLst/>
                <a:ahLst/>
                <a:cxnLst>
                  <a:cxn ang="0">
                    <a:pos x="15" y="18"/>
                  </a:cxn>
                  <a:cxn ang="0">
                    <a:pos x="19" y="18"/>
                  </a:cxn>
                  <a:cxn ang="0">
                    <a:pos x="19" y="35"/>
                  </a:cxn>
                  <a:cxn ang="0">
                    <a:pos x="11" y="17"/>
                  </a:cxn>
                  <a:cxn ang="0">
                    <a:pos x="0" y="4"/>
                  </a:cxn>
                  <a:cxn ang="0">
                    <a:pos x="5" y="0"/>
                  </a:cxn>
                  <a:cxn ang="0">
                    <a:pos x="15" y="0"/>
                  </a:cxn>
                  <a:cxn ang="0">
                    <a:pos x="15" y="18"/>
                  </a:cxn>
                </a:cxnLst>
                <a:rect l="0" t="0" r="r" b="b"/>
                <a:pathLst>
                  <a:path w="23" h="35">
                    <a:moveTo>
                      <a:pt x="15" y="18"/>
                    </a:moveTo>
                    <a:cubicBezTo>
                      <a:pt x="15" y="19"/>
                      <a:pt x="19" y="19"/>
                      <a:pt x="19" y="18"/>
                    </a:cubicBezTo>
                    <a:cubicBezTo>
                      <a:pt x="19" y="24"/>
                      <a:pt x="23" y="30"/>
                      <a:pt x="19" y="35"/>
                    </a:cubicBezTo>
                    <a:cubicBezTo>
                      <a:pt x="13" y="30"/>
                      <a:pt x="11" y="24"/>
                      <a:pt x="11" y="17"/>
                    </a:cubicBezTo>
                    <a:cubicBezTo>
                      <a:pt x="5" y="16"/>
                      <a:pt x="0" y="11"/>
                      <a:pt x="0" y="4"/>
                    </a:cubicBezTo>
                    <a:cubicBezTo>
                      <a:pt x="0" y="1"/>
                      <a:pt x="3" y="0"/>
                      <a:pt x="5" y="0"/>
                    </a:cubicBezTo>
                    <a:cubicBezTo>
                      <a:pt x="13" y="0"/>
                      <a:pt x="9" y="3"/>
                      <a:pt x="15" y="0"/>
                    </a:cubicBezTo>
                    <a:cubicBezTo>
                      <a:pt x="15" y="11"/>
                      <a:pt x="13" y="11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5" name="Freeform 54"/>
              <p:cNvSpPr>
                <a:spLocks/>
              </p:cNvSpPr>
              <p:nvPr/>
            </p:nvSpPr>
            <p:spPr bwMode="auto">
              <a:xfrm>
                <a:off x="2389188" y="1335088"/>
                <a:ext cx="307975" cy="161925"/>
              </a:xfrm>
              <a:custGeom>
                <a:avLst/>
                <a:gdLst/>
                <a:ahLst/>
                <a:cxnLst>
                  <a:cxn ang="0">
                    <a:pos x="214" y="96"/>
                  </a:cxn>
                  <a:cxn ang="0">
                    <a:pos x="209" y="100"/>
                  </a:cxn>
                  <a:cxn ang="0">
                    <a:pos x="215" y="103"/>
                  </a:cxn>
                  <a:cxn ang="0">
                    <a:pos x="220" y="110"/>
                  </a:cxn>
                  <a:cxn ang="0">
                    <a:pos x="195" y="118"/>
                  </a:cxn>
                  <a:cxn ang="0">
                    <a:pos x="158" y="104"/>
                  </a:cxn>
                  <a:cxn ang="0">
                    <a:pos x="147" y="112"/>
                  </a:cxn>
                  <a:cxn ang="0">
                    <a:pos x="115" y="121"/>
                  </a:cxn>
                  <a:cxn ang="0">
                    <a:pos x="75" y="121"/>
                  </a:cxn>
                  <a:cxn ang="0">
                    <a:pos x="68" y="110"/>
                  </a:cxn>
                  <a:cxn ang="0">
                    <a:pos x="43" y="108"/>
                  </a:cxn>
                  <a:cxn ang="0">
                    <a:pos x="23" y="92"/>
                  </a:cxn>
                  <a:cxn ang="0">
                    <a:pos x="65" y="82"/>
                  </a:cxn>
                  <a:cxn ang="0">
                    <a:pos x="80" y="81"/>
                  </a:cxn>
                  <a:cxn ang="0">
                    <a:pos x="69" y="77"/>
                  </a:cxn>
                  <a:cxn ang="0">
                    <a:pos x="45" y="77"/>
                  </a:cxn>
                  <a:cxn ang="0">
                    <a:pos x="12" y="69"/>
                  </a:cxn>
                  <a:cxn ang="0">
                    <a:pos x="29" y="60"/>
                  </a:cxn>
                  <a:cxn ang="0">
                    <a:pos x="14" y="59"/>
                  </a:cxn>
                  <a:cxn ang="0">
                    <a:pos x="0" y="51"/>
                  </a:cxn>
                  <a:cxn ang="0">
                    <a:pos x="56" y="13"/>
                  </a:cxn>
                  <a:cxn ang="0">
                    <a:pos x="64" y="29"/>
                  </a:cxn>
                  <a:cxn ang="0">
                    <a:pos x="78" y="21"/>
                  </a:cxn>
                  <a:cxn ang="0">
                    <a:pos x="98" y="34"/>
                  </a:cxn>
                  <a:cxn ang="0">
                    <a:pos x="111" y="31"/>
                  </a:cxn>
                  <a:cxn ang="0">
                    <a:pos x="109" y="23"/>
                  </a:cxn>
                  <a:cxn ang="0">
                    <a:pos x="118" y="23"/>
                  </a:cxn>
                  <a:cxn ang="0">
                    <a:pos x="133" y="35"/>
                  </a:cxn>
                  <a:cxn ang="0">
                    <a:pos x="140" y="51"/>
                  </a:cxn>
                  <a:cxn ang="0">
                    <a:pos x="146" y="48"/>
                  </a:cxn>
                  <a:cxn ang="0">
                    <a:pos x="136" y="17"/>
                  </a:cxn>
                  <a:cxn ang="0">
                    <a:pos x="144" y="12"/>
                  </a:cxn>
                  <a:cxn ang="0">
                    <a:pos x="156" y="12"/>
                  </a:cxn>
                  <a:cxn ang="0">
                    <a:pos x="156" y="7"/>
                  </a:cxn>
                  <a:cxn ang="0">
                    <a:pos x="169" y="0"/>
                  </a:cxn>
                  <a:cxn ang="0">
                    <a:pos x="184" y="10"/>
                  </a:cxn>
                  <a:cxn ang="0">
                    <a:pos x="175" y="24"/>
                  </a:cxn>
                  <a:cxn ang="0">
                    <a:pos x="187" y="62"/>
                  </a:cxn>
                  <a:cxn ang="0">
                    <a:pos x="232" y="92"/>
                  </a:cxn>
                  <a:cxn ang="0">
                    <a:pos x="214" y="96"/>
                  </a:cxn>
                </a:cxnLst>
                <a:rect l="0" t="0" r="r" b="b"/>
                <a:pathLst>
                  <a:path w="232" h="121">
                    <a:moveTo>
                      <a:pt x="214" y="96"/>
                    </a:moveTo>
                    <a:cubicBezTo>
                      <a:pt x="211" y="96"/>
                      <a:pt x="209" y="97"/>
                      <a:pt x="209" y="100"/>
                    </a:cubicBezTo>
                    <a:cubicBezTo>
                      <a:pt x="209" y="103"/>
                      <a:pt x="214" y="103"/>
                      <a:pt x="215" y="103"/>
                    </a:cubicBezTo>
                    <a:cubicBezTo>
                      <a:pt x="216" y="107"/>
                      <a:pt x="218" y="108"/>
                      <a:pt x="220" y="110"/>
                    </a:cubicBezTo>
                    <a:cubicBezTo>
                      <a:pt x="216" y="118"/>
                      <a:pt x="206" y="118"/>
                      <a:pt x="195" y="118"/>
                    </a:cubicBezTo>
                    <a:cubicBezTo>
                      <a:pt x="177" y="118"/>
                      <a:pt x="171" y="104"/>
                      <a:pt x="158" y="104"/>
                    </a:cubicBezTo>
                    <a:cubicBezTo>
                      <a:pt x="150" y="104"/>
                      <a:pt x="154" y="109"/>
                      <a:pt x="147" y="112"/>
                    </a:cubicBezTo>
                    <a:cubicBezTo>
                      <a:pt x="135" y="118"/>
                      <a:pt x="124" y="115"/>
                      <a:pt x="115" y="121"/>
                    </a:cubicBezTo>
                    <a:cubicBezTo>
                      <a:pt x="95" y="121"/>
                      <a:pt x="87" y="121"/>
                      <a:pt x="75" y="121"/>
                    </a:cubicBezTo>
                    <a:cubicBezTo>
                      <a:pt x="68" y="121"/>
                      <a:pt x="73" y="114"/>
                      <a:pt x="68" y="110"/>
                    </a:cubicBezTo>
                    <a:cubicBezTo>
                      <a:pt x="63" y="107"/>
                      <a:pt x="49" y="108"/>
                      <a:pt x="43" y="108"/>
                    </a:cubicBezTo>
                    <a:cubicBezTo>
                      <a:pt x="34" y="108"/>
                      <a:pt x="26" y="98"/>
                      <a:pt x="23" y="92"/>
                    </a:cubicBezTo>
                    <a:cubicBezTo>
                      <a:pt x="33" y="85"/>
                      <a:pt x="47" y="82"/>
                      <a:pt x="65" y="82"/>
                    </a:cubicBezTo>
                    <a:cubicBezTo>
                      <a:pt x="72" y="82"/>
                      <a:pt x="75" y="82"/>
                      <a:pt x="80" y="81"/>
                    </a:cubicBezTo>
                    <a:cubicBezTo>
                      <a:pt x="77" y="80"/>
                      <a:pt x="73" y="77"/>
                      <a:pt x="69" y="77"/>
                    </a:cubicBezTo>
                    <a:cubicBezTo>
                      <a:pt x="60" y="77"/>
                      <a:pt x="50" y="77"/>
                      <a:pt x="45" y="77"/>
                    </a:cubicBezTo>
                    <a:cubicBezTo>
                      <a:pt x="36" y="77"/>
                      <a:pt x="12" y="81"/>
                      <a:pt x="12" y="69"/>
                    </a:cubicBezTo>
                    <a:cubicBezTo>
                      <a:pt x="12" y="59"/>
                      <a:pt x="24" y="63"/>
                      <a:pt x="29" y="60"/>
                    </a:cubicBezTo>
                    <a:cubicBezTo>
                      <a:pt x="22" y="58"/>
                      <a:pt x="19" y="59"/>
                      <a:pt x="14" y="59"/>
                    </a:cubicBezTo>
                    <a:cubicBezTo>
                      <a:pt x="9" y="59"/>
                      <a:pt x="0" y="53"/>
                      <a:pt x="0" y="51"/>
                    </a:cubicBezTo>
                    <a:cubicBezTo>
                      <a:pt x="0" y="29"/>
                      <a:pt x="41" y="13"/>
                      <a:pt x="56" y="13"/>
                    </a:cubicBezTo>
                    <a:cubicBezTo>
                      <a:pt x="63" y="13"/>
                      <a:pt x="62" y="26"/>
                      <a:pt x="64" y="29"/>
                    </a:cubicBezTo>
                    <a:cubicBezTo>
                      <a:pt x="68" y="26"/>
                      <a:pt x="71" y="21"/>
                      <a:pt x="78" y="21"/>
                    </a:cubicBezTo>
                    <a:cubicBezTo>
                      <a:pt x="90" y="21"/>
                      <a:pt x="94" y="26"/>
                      <a:pt x="98" y="34"/>
                    </a:cubicBezTo>
                    <a:cubicBezTo>
                      <a:pt x="102" y="33"/>
                      <a:pt x="106" y="32"/>
                      <a:pt x="111" y="31"/>
                    </a:cubicBezTo>
                    <a:cubicBezTo>
                      <a:pt x="110" y="27"/>
                      <a:pt x="109" y="25"/>
                      <a:pt x="109" y="23"/>
                    </a:cubicBezTo>
                    <a:cubicBezTo>
                      <a:pt x="118" y="23"/>
                      <a:pt x="118" y="23"/>
                      <a:pt x="118" y="23"/>
                    </a:cubicBezTo>
                    <a:cubicBezTo>
                      <a:pt x="124" y="25"/>
                      <a:pt x="131" y="30"/>
                      <a:pt x="133" y="35"/>
                    </a:cubicBezTo>
                    <a:cubicBezTo>
                      <a:pt x="135" y="40"/>
                      <a:pt x="132" y="51"/>
                      <a:pt x="140" y="51"/>
                    </a:cubicBezTo>
                    <a:cubicBezTo>
                      <a:pt x="144" y="51"/>
                      <a:pt x="144" y="50"/>
                      <a:pt x="146" y="48"/>
                    </a:cubicBezTo>
                    <a:cubicBezTo>
                      <a:pt x="142" y="42"/>
                      <a:pt x="136" y="21"/>
                      <a:pt x="136" y="17"/>
                    </a:cubicBezTo>
                    <a:cubicBezTo>
                      <a:pt x="136" y="14"/>
                      <a:pt x="140" y="12"/>
                      <a:pt x="144" y="12"/>
                    </a:cubicBezTo>
                    <a:cubicBezTo>
                      <a:pt x="152" y="12"/>
                      <a:pt x="149" y="15"/>
                      <a:pt x="156" y="12"/>
                    </a:cubicBezTo>
                    <a:cubicBezTo>
                      <a:pt x="156" y="10"/>
                      <a:pt x="156" y="9"/>
                      <a:pt x="156" y="7"/>
                    </a:cubicBezTo>
                    <a:cubicBezTo>
                      <a:pt x="156" y="3"/>
                      <a:pt x="162" y="0"/>
                      <a:pt x="169" y="0"/>
                    </a:cubicBezTo>
                    <a:cubicBezTo>
                      <a:pt x="177" y="0"/>
                      <a:pt x="184" y="3"/>
                      <a:pt x="184" y="10"/>
                    </a:cubicBezTo>
                    <a:cubicBezTo>
                      <a:pt x="184" y="16"/>
                      <a:pt x="175" y="20"/>
                      <a:pt x="175" y="24"/>
                    </a:cubicBezTo>
                    <a:cubicBezTo>
                      <a:pt x="175" y="40"/>
                      <a:pt x="187" y="50"/>
                      <a:pt x="187" y="62"/>
                    </a:cubicBezTo>
                    <a:cubicBezTo>
                      <a:pt x="187" y="76"/>
                      <a:pt x="224" y="85"/>
                      <a:pt x="232" y="92"/>
                    </a:cubicBezTo>
                    <a:cubicBezTo>
                      <a:pt x="224" y="97"/>
                      <a:pt x="222" y="96"/>
                      <a:pt x="214" y="9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" name="Freeform 55"/>
              <p:cNvSpPr>
                <a:spLocks/>
              </p:cNvSpPr>
              <p:nvPr/>
            </p:nvSpPr>
            <p:spPr bwMode="auto">
              <a:xfrm>
                <a:off x="2274888" y="1309688"/>
                <a:ext cx="173038" cy="114300"/>
              </a:xfrm>
              <a:custGeom>
                <a:avLst/>
                <a:gdLst/>
                <a:ahLst/>
                <a:cxnLst>
                  <a:cxn ang="0">
                    <a:pos x="28" y="82"/>
                  </a:cxn>
                  <a:cxn ang="0">
                    <a:pos x="22" y="73"/>
                  </a:cxn>
                  <a:cxn ang="0">
                    <a:pos x="0" y="64"/>
                  </a:cxn>
                  <a:cxn ang="0">
                    <a:pos x="22" y="21"/>
                  </a:cxn>
                  <a:cxn ang="0">
                    <a:pos x="16" y="5"/>
                  </a:cxn>
                  <a:cxn ang="0">
                    <a:pos x="42" y="5"/>
                  </a:cxn>
                  <a:cxn ang="0">
                    <a:pos x="60" y="2"/>
                  </a:cxn>
                  <a:cxn ang="0">
                    <a:pos x="84" y="11"/>
                  </a:cxn>
                  <a:cxn ang="0">
                    <a:pos x="99" y="10"/>
                  </a:cxn>
                  <a:cxn ang="0">
                    <a:pos x="130" y="29"/>
                  </a:cxn>
                  <a:cxn ang="0">
                    <a:pos x="102" y="38"/>
                  </a:cxn>
                  <a:cxn ang="0">
                    <a:pos x="69" y="71"/>
                  </a:cxn>
                  <a:cxn ang="0">
                    <a:pos x="35" y="86"/>
                  </a:cxn>
                  <a:cxn ang="0">
                    <a:pos x="28" y="82"/>
                  </a:cxn>
                </a:cxnLst>
                <a:rect l="0" t="0" r="r" b="b"/>
                <a:pathLst>
                  <a:path w="130" h="86">
                    <a:moveTo>
                      <a:pt x="28" y="82"/>
                    </a:moveTo>
                    <a:cubicBezTo>
                      <a:pt x="26" y="82"/>
                      <a:pt x="23" y="75"/>
                      <a:pt x="22" y="73"/>
                    </a:cubicBezTo>
                    <a:cubicBezTo>
                      <a:pt x="18" y="68"/>
                      <a:pt x="0" y="69"/>
                      <a:pt x="0" y="64"/>
                    </a:cubicBezTo>
                    <a:cubicBezTo>
                      <a:pt x="0" y="49"/>
                      <a:pt x="22" y="37"/>
                      <a:pt x="22" y="21"/>
                    </a:cubicBezTo>
                    <a:cubicBezTo>
                      <a:pt x="22" y="17"/>
                      <a:pt x="16" y="10"/>
                      <a:pt x="16" y="5"/>
                    </a:cubicBezTo>
                    <a:cubicBezTo>
                      <a:pt x="27" y="1"/>
                      <a:pt x="32" y="5"/>
                      <a:pt x="42" y="5"/>
                    </a:cubicBezTo>
                    <a:cubicBezTo>
                      <a:pt x="48" y="5"/>
                      <a:pt x="52" y="0"/>
                      <a:pt x="60" y="2"/>
                    </a:cubicBezTo>
                    <a:cubicBezTo>
                      <a:pt x="70" y="5"/>
                      <a:pt x="74" y="10"/>
                      <a:pt x="84" y="11"/>
                    </a:cubicBezTo>
                    <a:cubicBezTo>
                      <a:pt x="88" y="15"/>
                      <a:pt x="93" y="10"/>
                      <a:pt x="99" y="10"/>
                    </a:cubicBezTo>
                    <a:cubicBezTo>
                      <a:pt x="108" y="10"/>
                      <a:pt x="130" y="19"/>
                      <a:pt x="130" y="29"/>
                    </a:cubicBezTo>
                    <a:cubicBezTo>
                      <a:pt x="130" y="34"/>
                      <a:pt x="106" y="37"/>
                      <a:pt x="102" y="38"/>
                    </a:cubicBezTo>
                    <a:cubicBezTo>
                      <a:pt x="88" y="43"/>
                      <a:pt x="69" y="61"/>
                      <a:pt x="69" y="71"/>
                    </a:cubicBezTo>
                    <a:cubicBezTo>
                      <a:pt x="69" y="75"/>
                      <a:pt x="38" y="86"/>
                      <a:pt x="35" y="86"/>
                    </a:cubicBezTo>
                    <a:cubicBezTo>
                      <a:pt x="32" y="86"/>
                      <a:pt x="30" y="82"/>
                      <a:pt x="28" y="8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7" name="Freeform 56"/>
              <p:cNvSpPr>
                <a:spLocks/>
              </p:cNvSpPr>
              <p:nvPr/>
            </p:nvSpPr>
            <p:spPr bwMode="auto">
              <a:xfrm>
                <a:off x="2413000" y="1228725"/>
                <a:ext cx="204788" cy="87313"/>
              </a:xfrm>
              <a:custGeom>
                <a:avLst/>
                <a:gdLst/>
                <a:ahLst/>
                <a:cxnLst>
                  <a:cxn ang="0">
                    <a:pos x="53" y="65"/>
                  </a:cxn>
                  <a:cxn ang="0">
                    <a:pos x="41" y="59"/>
                  </a:cxn>
                  <a:cxn ang="0">
                    <a:pos x="53" y="53"/>
                  </a:cxn>
                  <a:cxn ang="0">
                    <a:pos x="46" y="43"/>
                  </a:cxn>
                  <a:cxn ang="0">
                    <a:pos x="41" y="49"/>
                  </a:cxn>
                  <a:cxn ang="0">
                    <a:pos x="22" y="52"/>
                  </a:cxn>
                  <a:cxn ang="0">
                    <a:pos x="7" y="49"/>
                  </a:cxn>
                  <a:cxn ang="0">
                    <a:pos x="0" y="42"/>
                  </a:cxn>
                  <a:cxn ang="0">
                    <a:pos x="0" y="36"/>
                  </a:cxn>
                  <a:cxn ang="0">
                    <a:pos x="11" y="31"/>
                  </a:cxn>
                  <a:cxn ang="0">
                    <a:pos x="31" y="36"/>
                  </a:cxn>
                  <a:cxn ang="0">
                    <a:pos x="11" y="30"/>
                  </a:cxn>
                  <a:cxn ang="0">
                    <a:pos x="11" y="23"/>
                  </a:cxn>
                  <a:cxn ang="0">
                    <a:pos x="19" y="23"/>
                  </a:cxn>
                  <a:cxn ang="0">
                    <a:pos x="38" y="26"/>
                  </a:cxn>
                  <a:cxn ang="0">
                    <a:pos x="16" y="22"/>
                  </a:cxn>
                  <a:cxn ang="0">
                    <a:pos x="25" y="17"/>
                  </a:cxn>
                  <a:cxn ang="0">
                    <a:pos x="36" y="18"/>
                  </a:cxn>
                  <a:cxn ang="0">
                    <a:pos x="23" y="12"/>
                  </a:cxn>
                  <a:cxn ang="0">
                    <a:pos x="38" y="12"/>
                  </a:cxn>
                  <a:cxn ang="0">
                    <a:pos x="45" y="19"/>
                  </a:cxn>
                  <a:cxn ang="0">
                    <a:pos x="55" y="19"/>
                  </a:cxn>
                  <a:cxn ang="0">
                    <a:pos x="97" y="36"/>
                  </a:cxn>
                  <a:cxn ang="0">
                    <a:pos x="107" y="30"/>
                  </a:cxn>
                  <a:cxn ang="0">
                    <a:pos x="98" y="29"/>
                  </a:cxn>
                  <a:cxn ang="0">
                    <a:pos x="102" y="27"/>
                  </a:cxn>
                  <a:cxn ang="0">
                    <a:pos x="102" y="21"/>
                  </a:cxn>
                  <a:cxn ang="0">
                    <a:pos x="91" y="15"/>
                  </a:cxn>
                  <a:cxn ang="0">
                    <a:pos x="107" y="0"/>
                  </a:cxn>
                  <a:cxn ang="0">
                    <a:pos x="116" y="4"/>
                  </a:cxn>
                  <a:cxn ang="0">
                    <a:pos x="116" y="9"/>
                  </a:cxn>
                  <a:cxn ang="0">
                    <a:pos x="132" y="26"/>
                  </a:cxn>
                  <a:cxn ang="0">
                    <a:pos x="144" y="20"/>
                  </a:cxn>
                  <a:cxn ang="0">
                    <a:pos x="154" y="31"/>
                  </a:cxn>
                  <a:cxn ang="0">
                    <a:pos x="140" y="52"/>
                  </a:cxn>
                  <a:cxn ang="0">
                    <a:pos x="111" y="51"/>
                  </a:cxn>
                  <a:cxn ang="0">
                    <a:pos x="82" y="59"/>
                  </a:cxn>
                  <a:cxn ang="0">
                    <a:pos x="53" y="65"/>
                  </a:cxn>
                </a:cxnLst>
                <a:rect l="0" t="0" r="r" b="b"/>
                <a:pathLst>
                  <a:path w="154" h="65">
                    <a:moveTo>
                      <a:pt x="53" y="65"/>
                    </a:moveTo>
                    <a:cubicBezTo>
                      <a:pt x="48" y="65"/>
                      <a:pt x="41" y="61"/>
                      <a:pt x="41" y="59"/>
                    </a:cubicBezTo>
                    <a:cubicBezTo>
                      <a:pt x="41" y="52"/>
                      <a:pt x="47" y="53"/>
                      <a:pt x="53" y="53"/>
                    </a:cubicBezTo>
                    <a:cubicBezTo>
                      <a:pt x="50" y="50"/>
                      <a:pt x="46" y="48"/>
                      <a:pt x="46" y="43"/>
                    </a:cubicBezTo>
                    <a:cubicBezTo>
                      <a:pt x="43" y="44"/>
                      <a:pt x="41" y="46"/>
                      <a:pt x="41" y="49"/>
                    </a:cubicBezTo>
                    <a:cubicBezTo>
                      <a:pt x="33" y="50"/>
                      <a:pt x="27" y="52"/>
                      <a:pt x="22" y="52"/>
                    </a:cubicBezTo>
                    <a:cubicBezTo>
                      <a:pt x="16" y="52"/>
                      <a:pt x="10" y="49"/>
                      <a:pt x="7" y="49"/>
                    </a:cubicBezTo>
                    <a:cubicBezTo>
                      <a:pt x="3" y="49"/>
                      <a:pt x="0" y="46"/>
                      <a:pt x="0" y="42"/>
                    </a:cubicBezTo>
                    <a:cubicBezTo>
                      <a:pt x="0" y="38"/>
                      <a:pt x="2" y="39"/>
                      <a:pt x="0" y="36"/>
                    </a:cubicBezTo>
                    <a:cubicBezTo>
                      <a:pt x="5" y="35"/>
                      <a:pt x="7" y="31"/>
                      <a:pt x="11" y="31"/>
                    </a:cubicBezTo>
                    <a:cubicBezTo>
                      <a:pt x="20" y="31"/>
                      <a:pt x="24" y="35"/>
                      <a:pt x="31" y="36"/>
                    </a:cubicBezTo>
                    <a:cubicBezTo>
                      <a:pt x="24" y="35"/>
                      <a:pt x="17" y="32"/>
                      <a:pt x="11" y="30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5" y="23"/>
                      <a:pt x="19" y="23"/>
                      <a:pt x="19" y="23"/>
                    </a:cubicBezTo>
                    <a:cubicBezTo>
                      <a:pt x="20" y="23"/>
                      <a:pt x="34" y="26"/>
                      <a:pt x="38" y="26"/>
                    </a:cubicBezTo>
                    <a:cubicBezTo>
                      <a:pt x="30" y="25"/>
                      <a:pt x="23" y="26"/>
                      <a:pt x="16" y="22"/>
                    </a:cubicBezTo>
                    <a:cubicBezTo>
                      <a:pt x="18" y="19"/>
                      <a:pt x="22" y="17"/>
                      <a:pt x="25" y="17"/>
                    </a:cubicBezTo>
                    <a:cubicBezTo>
                      <a:pt x="31" y="17"/>
                      <a:pt x="32" y="19"/>
                      <a:pt x="36" y="18"/>
                    </a:cubicBezTo>
                    <a:cubicBezTo>
                      <a:pt x="31" y="19"/>
                      <a:pt x="23" y="18"/>
                      <a:pt x="23" y="12"/>
                    </a:cubicBezTo>
                    <a:cubicBezTo>
                      <a:pt x="31" y="11"/>
                      <a:pt x="34" y="12"/>
                      <a:pt x="38" y="12"/>
                    </a:cubicBezTo>
                    <a:cubicBezTo>
                      <a:pt x="39" y="12"/>
                      <a:pt x="45" y="14"/>
                      <a:pt x="45" y="19"/>
                    </a:cubicBezTo>
                    <a:cubicBezTo>
                      <a:pt x="50" y="19"/>
                      <a:pt x="54" y="19"/>
                      <a:pt x="55" y="19"/>
                    </a:cubicBezTo>
                    <a:cubicBezTo>
                      <a:pt x="68" y="19"/>
                      <a:pt x="78" y="36"/>
                      <a:pt x="97" y="36"/>
                    </a:cubicBezTo>
                    <a:cubicBezTo>
                      <a:pt x="103" y="36"/>
                      <a:pt x="105" y="34"/>
                      <a:pt x="107" y="30"/>
                    </a:cubicBezTo>
                    <a:cubicBezTo>
                      <a:pt x="102" y="30"/>
                      <a:pt x="100" y="30"/>
                      <a:pt x="98" y="29"/>
                    </a:cubicBezTo>
                    <a:cubicBezTo>
                      <a:pt x="98" y="28"/>
                      <a:pt x="101" y="27"/>
                      <a:pt x="102" y="27"/>
                    </a:cubicBezTo>
                    <a:cubicBezTo>
                      <a:pt x="102" y="21"/>
                      <a:pt x="102" y="21"/>
                      <a:pt x="102" y="21"/>
                    </a:cubicBezTo>
                    <a:cubicBezTo>
                      <a:pt x="99" y="21"/>
                      <a:pt x="91" y="19"/>
                      <a:pt x="91" y="15"/>
                    </a:cubicBezTo>
                    <a:cubicBezTo>
                      <a:pt x="91" y="7"/>
                      <a:pt x="103" y="4"/>
                      <a:pt x="107" y="0"/>
                    </a:cubicBezTo>
                    <a:cubicBezTo>
                      <a:pt x="110" y="2"/>
                      <a:pt x="113" y="4"/>
                      <a:pt x="116" y="4"/>
                    </a:cubicBezTo>
                    <a:cubicBezTo>
                      <a:pt x="115" y="7"/>
                      <a:pt x="116" y="8"/>
                      <a:pt x="116" y="9"/>
                    </a:cubicBezTo>
                    <a:cubicBezTo>
                      <a:pt x="116" y="16"/>
                      <a:pt x="124" y="26"/>
                      <a:pt x="132" y="26"/>
                    </a:cubicBezTo>
                    <a:cubicBezTo>
                      <a:pt x="136" y="26"/>
                      <a:pt x="139" y="20"/>
                      <a:pt x="144" y="20"/>
                    </a:cubicBezTo>
                    <a:cubicBezTo>
                      <a:pt x="150" y="20"/>
                      <a:pt x="154" y="26"/>
                      <a:pt x="154" y="31"/>
                    </a:cubicBezTo>
                    <a:cubicBezTo>
                      <a:pt x="154" y="37"/>
                      <a:pt x="144" y="51"/>
                      <a:pt x="140" y="52"/>
                    </a:cubicBezTo>
                    <a:cubicBezTo>
                      <a:pt x="137" y="53"/>
                      <a:pt x="111" y="50"/>
                      <a:pt x="111" y="51"/>
                    </a:cubicBezTo>
                    <a:cubicBezTo>
                      <a:pt x="111" y="52"/>
                      <a:pt x="83" y="58"/>
                      <a:pt x="82" y="59"/>
                    </a:cubicBezTo>
                    <a:cubicBezTo>
                      <a:pt x="73" y="62"/>
                      <a:pt x="64" y="65"/>
                      <a:pt x="53" y="6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8" name="Freeform 57"/>
              <p:cNvSpPr>
                <a:spLocks/>
              </p:cNvSpPr>
              <p:nvPr/>
            </p:nvSpPr>
            <p:spPr bwMode="auto">
              <a:xfrm>
                <a:off x="2382838" y="1260475"/>
                <a:ext cx="28575" cy="20638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11"/>
                  </a:cxn>
                  <a:cxn ang="0">
                    <a:pos x="21" y="0"/>
                  </a:cxn>
                  <a:cxn ang="0">
                    <a:pos x="8" y="16"/>
                  </a:cxn>
                </a:cxnLst>
                <a:rect l="0" t="0" r="r" b="b"/>
                <a:pathLst>
                  <a:path w="21" h="16">
                    <a:moveTo>
                      <a:pt x="8" y="16"/>
                    </a:moveTo>
                    <a:cubicBezTo>
                      <a:pt x="4" y="16"/>
                      <a:pt x="0" y="14"/>
                      <a:pt x="0" y="11"/>
                    </a:cubicBezTo>
                    <a:cubicBezTo>
                      <a:pt x="0" y="3"/>
                      <a:pt x="16" y="0"/>
                      <a:pt x="21" y="0"/>
                    </a:cubicBezTo>
                    <a:cubicBezTo>
                      <a:pt x="20" y="7"/>
                      <a:pt x="13" y="16"/>
                      <a:pt x="8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9" name="Freeform 58"/>
              <p:cNvSpPr>
                <a:spLocks/>
              </p:cNvSpPr>
              <p:nvPr/>
            </p:nvSpPr>
            <p:spPr bwMode="auto">
              <a:xfrm>
                <a:off x="2457450" y="1230313"/>
                <a:ext cx="22225" cy="7938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0" y="0"/>
                  </a:cxn>
                  <a:cxn ang="0">
                    <a:pos x="16" y="0"/>
                  </a:cxn>
                  <a:cxn ang="0">
                    <a:pos x="16" y="6"/>
                  </a:cxn>
                  <a:cxn ang="0">
                    <a:pos x="6" y="6"/>
                  </a:cxn>
                </a:cxnLst>
                <a:rect l="0" t="0" r="r" b="b"/>
                <a:pathLst>
                  <a:path w="16" h="6">
                    <a:moveTo>
                      <a:pt x="6" y="6"/>
                    </a:moveTo>
                    <a:cubicBezTo>
                      <a:pt x="4" y="6"/>
                      <a:pt x="0" y="4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6"/>
                      <a:pt x="6" y="6"/>
                      <a:pt x="6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" name="Freeform 59"/>
              <p:cNvSpPr>
                <a:spLocks/>
              </p:cNvSpPr>
              <p:nvPr/>
            </p:nvSpPr>
            <p:spPr bwMode="auto">
              <a:xfrm>
                <a:off x="2324100" y="1203325"/>
                <a:ext cx="117475" cy="65088"/>
              </a:xfrm>
              <a:custGeom>
                <a:avLst/>
                <a:gdLst/>
                <a:ahLst/>
                <a:cxnLst>
                  <a:cxn ang="0">
                    <a:pos x="88" y="8"/>
                  </a:cxn>
                  <a:cxn ang="0">
                    <a:pos x="82" y="15"/>
                  </a:cxn>
                  <a:cxn ang="0">
                    <a:pos x="86" y="24"/>
                  </a:cxn>
                  <a:cxn ang="0">
                    <a:pos x="67" y="38"/>
                  </a:cxn>
                  <a:cxn ang="0">
                    <a:pos x="56" y="26"/>
                  </a:cxn>
                  <a:cxn ang="0">
                    <a:pos x="41" y="39"/>
                  </a:cxn>
                  <a:cxn ang="0">
                    <a:pos x="32" y="49"/>
                  </a:cxn>
                  <a:cxn ang="0">
                    <a:pos x="24" y="42"/>
                  </a:cxn>
                  <a:cxn ang="0">
                    <a:pos x="12" y="42"/>
                  </a:cxn>
                  <a:cxn ang="0">
                    <a:pos x="4" y="46"/>
                  </a:cxn>
                  <a:cxn ang="0">
                    <a:pos x="0" y="39"/>
                  </a:cxn>
                  <a:cxn ang="0">
                    <a:pos x="10" y="31"/>
                  </a:cxn>
                  <a:cxn ang="0">
                    <a:pos x="31" y="23"/>
                  </a:cxn>
                  <a:cxn ang="0">
                    <a:pos x="54" y="6"/>
                  </a:cxn>
                  <a:cxn ang="0">
                    <a:pos x="62" y="7"/>
                  </a:cxn>
                  <a:cxn ang="0">
                    <a:pos x="88" y="8"/>
                  </a:cxn>
                </a:cxnLst>
                <a:rect l="0" t="0" r="r" b="b"/>
                <a:pathLst>
                  <a:path w="88" h="49">
                    <a:moveTo>
                      <a:pt x="88" y="8"/>
                    </a:moveTo>
                    <a:cubicBezTo>
                      <a:pt x="88" y="11"/>
                      <a:pt x="86" y="14"/>
                      <a:pt x="82" y="15"/>
                    </a:cubicBezTo>
                    <a:cubicBezTo>
                      <a:pt x="83" y="19"/>
                      <a:pt x="86" y="20"/>
                      <a:pt x="86" y="24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0" y="38"/>
                      <a:pt x="60" y="28"/>
                      <a:pt x="56" y="26"/>
                    </a:cubicBezTo>
                    <a:cubicBezTo>
                      <a:pt x="55" y="33"/>
                      <a:pt x="48" y="40"/>
                      <a:pt x="41" y="39"/>
                    </a:cubicBezTo>
                    <a:cubicBezTo>
                      <a:pt x="40" y="44"/>
                      <a:pt x="37" y="49"/>
                      <a:pt x="32" y="49"/>
                    </a:cubicBezTo>
                    <a:cubicBezTo>
                      <a:pt x="28" y="49"/>
                      <a:pt x="25" y="44"/>
                      <a:pt x="24" y="42"/>
                    </a:cubicBezTo>
                    <a:cubicBezTo>
                      <a:pt x="19" y="45"/>
                      <a:pt x="16" y="42"/>
                      <a:pt x="12" y="42"/>
                    </a:cubicBezTo>
                    <a:cubicBezTo>
                      <a:pt x="9" y="42"/>
                      <a:pt x="8" y="45"/>
                      <a:pt x="4" y="46"/>
                    </a:cubicBezTo>
                    <a:cubicBezTo>
                      <a:pt x="4" y="43"/>
                      <a:pt x="0" y="41"/>
                      <a:pt x="0" y="39"/>
                    </a:cubicBezTo>
                    <a:cubicBezTo>
                      <a:pt x="0" y="38"/>
                      <a:pt x="8" y="32"/>
                      <a:pt x="10" y="31"/>
                    </a:cubicBezTo>
                    <a:cubicBezTo>
                      <a:pt x="17" y="28"/>
                      <a:pt x="23" y="27"/>
                      <a:pt x="31" y="23"/>
                    </a:cubicBezTo>
                    <a:cubicBezTo>
                      <a:pt x="39" y="18"/>
                      <a:pt x="41" y="6"/>
                      <a:pt x="54" y="6"/>
                    </a:cubicBezTo>
                    <a:cubicBezTo>
                      <a:pt x="57" y="6"/>
                      <a:pt x="58" y="7"/>
                      <a:pt x="62" y="7"/>
                    </a:cubicBezTo>
                    <a:cubicBezTo>
                      <a:pt x="62" y="7"/>
                      <a:pt x="88" y="0"/>
                      <a:pt x="88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" name="Freeform 60"/>
              <p:cNvSpPr>
                <a:spLocks/>
              </p:cNvSpPr>
              <p:nvPr/>
            </p:nvSpPr>
            <p:spPr bwMode="auto">
              <a:xfrm>
                <a:off x="2481263" y="1162050"/>
                <a:ext cx="66675" cy="20638"/>
              </a:xfrm>
              <a:custGeom>
                <a:avLst/>
                <a:gdLst/>
                <a:ahLst/>
                <a:cxnLst>
                  <a:cxn ang="0">
                    <a:pos x="20" y="15"/>
                  </a:cxn>
                  <a:cxn ang="0">
                    <a:pos x="9" y="12"/>
                  </a:cxn>
                  <a:cxn ang="0">
                    <a:pos x="0" y="15"/>
                  </a:cxn>
                  <a:cxn ang="0">
                    <a:pos x="32" y="0"/>
                  </a:cxn>
                  <a:cxn ang="0">
                    <a:pos x="50" y="11"/>
                  </a:cxn>
                  <a:cxn ang="0">
                    <a:pos x="39" y="15"/>
                  </a:cxn>
                  <a:cxn ang="0">
                    <a:pos x="20" y="15"/>
                  </a:cxn>
                </a:cxnLst>
                <a:rect l="0" t="0" r="r" b="b"/>
                <a:pathLst>
                  <a:path w="50" h="15">
                    <a:moveTo>
                      <a:pt x="20" y="15"/>
                    </a:moveTo>
                    <a:cubicBezTo>
                      <a:pt x="14" y="15"/>
                      <a:pt x="13" y="12"/>
                      <a:pt x="9" y="12"/>
                    </a:cubicBezTo>
                    <a:cubicBezTo>
                      <a:pt x="5" y="12"/>
                      <a:pt x="3" y="15"/>
                      <a:pt x="0" y="15"/>
                    </a:cubicBezTo>
                    <a:cubicBezTo>
                      <a:pt x="0" y="9"/>
                      <a:pt x="26" y="0"/>
                      <a:pt x="32" y="0"/>
                    </a:cubicBezTo>
                    <a:cubicBezTo>
                      <a:pt x="41" y="0"/>
                      <a:pt x="49" y="5"/>
                      <a:pt x="50" y="11"/>
                    </a:cubicBezTo>
                    <a:cubicBezTo>
                      <a:pt x="47" y="12"/>
                      <a:pt x="44" y="15"/>
                      <a:pt x="39" y="15"/>
                    </a:cubicBezTo>
                    <a:cubicBezTo>
                      <a:pt x="27" y="15"/>
                      <a:pt x="29" y="15"/>
                      <a:pt x="20" y="1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" name="Freeform 61"/>
              <p:cNvSpPr>
                <a:spLocks/>
              </p:cNvSpPr>
              <p:nvPr/>
            </p:nvSpPr>
            <p:spPr bwMode="auto">
              <a:xfrm>
                <a:off x="2482850" y="1185863"/>
                <a:ext cx="58738" cy="30163"/>
              </a:xfrm>
              <a:custGeom>
                <a:avLst/>
                <a:gdLst/>
                <a:ahLst/>
                <a:cxnLst>
                  <a:cxn ang="0">
                    <a:pos x="38" y="10"/>
                  </a:cxn>
                  <a:cxn ang="0">
                    <a:pos x="14" y="23"/>
                  </a:cxn>
                  <a:cxn ang="0">
                    <a:pos x="0" y="11"/>
                  </a:cxn>
                  <a:cxn ang="0">
                    <a:pos x="36" y="0"/>
                  </a:cxn>
                  <a:cxn ang="0">
                    <a:pos x="44" y="5"/>
                  </a:cxn>
                  <a:cxn ang="0">
                    <a:pos x="25" y="10"/>
                  </a:cxn>
                  <a:cxn ang="0">
                    <a:pos x="38" y="10"/>
                  </a:cxn>
                </a:cxnLst>
                <a:rect l="0" t="0" r="r" b="b"/>
                <a:pathLst>
                  <a:path w="44" h="23">
                    <a:moveTo>
                      <a:pt x="38" y="10"/>
                    </a:moveTo>
                    <a:cubicBezTo>
                      <a:pt x="38" y="19"/>
                      <a:pt x="24" y="23"/>
                      <a:pt x="14" y="23"/>
                    </a:cubicBezTo>
                    <a:cubicBezTo>
                      <a:pt x="8" y="23"/>
                      <a:pt x="0" y="15"/>
                      <a:pt x="0" y="11"/>
                    </a:cubicBezTo>
                    <a:cubicBezTo>
                      <a:pt x="0" y="1"/>
                      <a:pt x="27" y="0"/>
                      <a:pt x="36" y="0"/>
                    </a:cubicBezTo>
                    <a:cubicBezTo>
                      <a:pt x="41" y="0"/>
                      <a:pt x="43" y="3"/>
                      <a:pt x="44" y="5"/>
                    </a:cubicBezTo>
                    <a:cubicBezTo>
                      <a:pt x="39" y="9"/>
                      <a:pt x="32" y="10"/>
                      <a:pt x="25" y="10"/>
                    </a:cubicBezTo>
                    <a:lnTo>
                      <a:pt x="38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" name="Freeform 62"/>
              <p:cNvSpPr>
                <a:spLocks/>
              </p:cNvSpPr>
              <p:nvPr/>
            </p:nvSpPr>
            <p:spPr bwMode="auto">
              <a:xfrm>
                <a:off x="2454275" y="1181100"/>
                <a:ext cx="20638" cy="22225"/>
              </a:xfrm>
              <a:custGeom>
                <a:avLst/>
                <a:gdLst/>
                <a:ahLst/>
                <a:cxnLst>
                  <a:cxn ang="0">
                    <a:pos x="15" y="12"/>
                  </a:cxn>
                  <a:cxn ang="0">
                    <a:pos x="9" y="17"/>
                  </a:cxn>
                  <a:cxn ang="0">
                    <a:pos x="0" y="11"/>
                  </a:cxn>
                  <a:cxn ang="0">
                    <a:pos x="15" y="12"/>
                  </a:cxn>
                </a:cxnLst>
                <a:rect l="0" t="0" r="r" b="b"/>
                <a:pathLst>
                  <a:path w="15" h="17">
                    <a:moveTo>
                      <a:pt x="15" y="12"/>
                    </a:moveTo>
                    <a:cubicBezTo>
                      <a:pt x="13" y="15"/>
                      <a:pt x="12" y="17"/>
                      <a:pt x="9" y="17"/>
                    </a:cubicBezTo>
                    <a:cubicBezTo>
                      <a:pt x="5" y="17"/>
                      <a:pt x="0" y="13"/>
                      <a:pt x="0" y="11"/>
                    </a:cubicBezTo>
                    <a:cubicBezTo>
                      <a:pt x="0" y="0"/>
                      <a:pt x="12" y="11"/>
                      <a:pt x="15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" name="Freeform 63"/>
              <p:cNvSpPr>
                <a:spLocks/>
              </p:cNvSpPr>
              <p:nvPr/>
            </p:nvSpPr>
            <p:spPr bwMode="auto">
              <a:xfrm>
                <a:off x="2671763" y="1335088"/>
                <a:ext cx="100013" cy="80963"/>
              </a:xfrm>
              <a:custGeom>
                <a:avLst/>
                <a:gdLst/>
                <a:ahLst/>
                <a:cxnLst>
                  <a:cxn ang="0">
                    <a:pos x="66" y="23"/>
                  </a:cxn>
                  <a:cxn ang="0">
                    <a:pos x="65" y="30"/>
                  </a:cxn>
                  <a:cxn ang="0">
                    <a:pos x="75" y="32"/>
                  </a:cxn>
                  <a:cxn ang="0">
                    <a:pos x="57" y="55"/>
                  </a:cxn>
                  <a:cxn ang="0">
                    <a:pos x="49" y="61"/>
                  </a:cxn>
                  <a:cxn ang="0">
                    <a:pos x="39" y="54"/>
                  </a:cxn>
                  <a:cxn ang="0">
                    <a:pos x="0" y="30"/>
                  </a:cxn>
                  <a:cxn ang="0">
                    <a:pos x="0" y="23"/>
                  </a:cxn>
                  <a:cxn ang="0">
                    <a:pos x="20" y="28"/>
                  </a:cxn>
                  <a:cxn ang="0">
                    <a:pos x="27" y="28"/>
                  </a:cxn>
                  <a:cxn ang="0">
                    <a:pos x="27" y="16"/>
                  </a:cxn>
                  <a:cxn ang="0">
                    <a:pos x="12" y="11"/>
                  </a:cxn>
                  <a:cxn ang="0">
                    <a:pos x="16" y="7"/>
                  </a:cxn>
                  <a:cxn ang="0">
                    <a:pos x="42" y="2"/>
                  </a:cxn>
                  <a:cxn ang="0">
                    <a:pos x="60" y="2"/>
                  </a:cxn>
                  <a:cxn ang="0">
                    <a:pos x="64" y="6"/>
                  </a:cxn>
                  <a:cxn ang="0">
                    <a:pos x="50" y="22"/>
                  </a:cxn>
                  <a:cxn ang="0">
                    <a:pos x="66" y="23"/>
                  </a:cxn>
                </a:cxnLst>
                <a:rect l="0" t="0" r="r" b="b"/>
                <a:pathLst>
                  <a:path w="75" h="61">
                    <a:moveTo>
                      <a:pt x="66" y="23"/>
                    </a:moveTo>
                    <a:cubicBezTo>
                      <a:pt x="66" y="29"/>
                      <a:pt x="65" y="25"/>
                      <a:pt x="65" y="30"/>
                    </a:cubicBezTo>
                    <a:cubicBezTo>
                      <a:pt x="67" y="30"/>
                      <a:pt x="72" y="31"/>
                      <a:pt x="75" y="32"/>
                    </a:cubicBezTo>
                    <a:cubicBezTo>
                      <a:pt x="73" y="56"/>
                      <a:pt x="72" y="49"/>
                      <a:pt x="57" y="55"/>
                    </a:cubicBezTo>
                    <a:cubicBezTo>
                      <a:pt x="53" y="56"/>
                      <a:pt x="53" y="61"/>
                      <a:pt x="49" y="61"/>
                    </a:cubicBezTo>
                    <a:cubicBezTo>
                      <a:pt x="42" y="61"/>
                      <a:pt x="42" y="56"/>
                      <a:pt x="39" y="54"/>
                    </a:cubicBezTo>
                    <a:cubicBezTo>
                      <a:pt x="27" y="41"/>
                      <a:pt x="13" y="43"/>
                      <a:pt x="0" y="3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6" y="23"/>
                      <a:pt x="12" y="28"/>
                      <a:pt x="20" y="28"/>
                    </a:cubicBezTo>
                    <a:cubicBezTo>
                      <a:pt x="24" y="28"/>
                      <a:pt x="23" y="28"/>
                      <a:pt x="27" y="28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1" y="15"/>
                      <a:pt x="12" y="16"/>
                      <a:pt x="12" y="11"/>
                    </a:cubicBezTo>
                    <a:cubicBezTo>
                      <a:pt x="12" y="9"/>
                      <a:pt x="15" y="8"/>
                      <a:pt x="16" y="7"/>
                    </a:cubicBezTo>
                    <a:cubicBezTo>
                      <a:pt x="23" y="0"/>
                      <a:pt x="32" y="2"/>
                      <a:pt x="42" y="2"/>
                    </a:cubicBezTo>
                    <a:cubicBezTo>
                      <a:pt x="50" y="2"/>
                      <a:pt x="60" y="2"/>
                      <a:pt x="60" y="2"/>
                    </a:cubicBezTo>
                    <a:cubicBezTo>
                      <a:pt x="61" y="2"/>
                      <a:pt x="64" y="4"/>
                      <a:pt x="64" y="6"/>
                    </a:cubicBezTo>
                    <a:cubicBezTo>
                      <a:pt x="64" y="15"/>
                      <a:pt x="53" y="18"/>
                      <a:pt x="50" y="22"/>
                    </a:cubicBezTo>
                    <a:cubicBezTo>
                      <a:pt x="53" y="22"/>
                      <a:pt x="66" y="18"/>
                      <a:pt x="66" y="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" name="Freeform 64"/>
              <p:cNvSpPr>
                <a:spLocks/>
              </p:cNvSpPr>
              <p:nvPr/>
            </p:nvSpPr>
            <p:spPr bwMode="auto">
              <a:xfrm>
                <a:off x="2636838" y="1236663"/>
                <a:ext cx="111125" cy="603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0" y="2"/>
                  </a:cxn>
                  <a:cxn ang="0">
                    <a:pos x="5" y="2"/>
                  </a:cxn>
                  <a:cxn ang="0">
                    <a:pos x="38" y="20"/>
                  </a:cxn>
                  <a:cxn ang="0">
                    <a:pos x="29" y="13"/>
                  </a:cxn>
                  <a:cxn ang="0">
                    <a:pos x="29" y="8"/>
                  </a:cxn>
                  <a:cxn ang="0">
                    <a:pos x="54" y="17"/>
                  </a:cxn>
                  <a:cxn ang="0">
                    <a:pos x="54" y="8"/>
                  </a:cxn>
                  <a:cxn ang="0">
                    <a:pos x="38" y="1"/>
                  </a:cxn>
                  <a:cxn ang="0">
                    <a:pos x="46" y="1"/>
                  </a:cxn>
                  <a:cxn ang="0">
                    <a:pos x="66" y="5"/>
                  </a:cxn>
                  <a:cxn ang="0">
                    <a:pos x="75" y="2"/>
                  </a:cxn>
                  <a:cxn ang="0">
                    <a:pos x="84" y="13"/>
                  </a:cxn>
                  <a:cxn ang="0">
                    <a:pos x="80" y="41"/>
                  </a:cxn>
                  <a:cxn ang="0">
                    <a:pos x="62" y="43"/>
                  </a:cxn>
                  <a:cxn ang="0">
                    <a:pos x="48" y="41"/>
                  </a:cxn>
                  <a:cxn ang="0">
                    <a:pos x="51" y="36"/>
                  </a:cxn>
                  <a:cxn ang="0">
                    <a:pos x="51" y="32"/>
                  </a:cxn>
                  <a:cxn ang="0">
                    <a:pos x="62" y="25"/>
                  </a:cxn>
                  <a:cxn ang="0">
                    <a:pos x="57" y="24"/>
                  </a:cxn>
                  <a:cxn ang="0">
                    <a:pos x="25" y="28"/>
                  </a:cxn>
                  <a:cxn ang="0">
                    <a:pos x="20" y="23"/>
                  </a:cxn>
                  <a:cxn ang="0">
                    <a:pos x="13" y="23"/>
                  </a:cxn>
                  <a:cxn ang="0">
                    <a:pos x="12" y="19"/>
                  </a:cxn>
                  <a:cxn ang="0">
                    <a:pos x="1" y="14"/>
                  </a:cxn>
                  <a:cxn ang="0">
                    <a:pos x="1" y="6"/>
                  </a:cxn>
                  <a:cxn ang="0">
                    <a:pos x="4" y="11"/>
                  </a:cxn>
                </a:cxnLst>
                <a:rect l="0" t="0" r="r" b="b"/>
                <a:pathLst>
                  <a:path w="84" h="45">
                    <a:moveTo>
                      <a:pt x="4" y="11"/>
                    </a:moveTo>
                    <a:cubicBezTo>
                      <a:pt x="2" y="9"/>
                      <a:pt x="0" y="6"/>
                      <a:pt x="0" y="2"/>
                    </a:cubicBezTo>
                    <a:cubicBezTo>
                      <a:pt x="1" y="2"/>
                      <a:pt x="3" y="2"/>
                      <a:pt x="5" y="2"/>
                    </a:cubicBezTo>
                    <a:cubicBezTo>
                      <a:pt x="18" y="2"/>
                      <a:pt x="24" y="24"/>
                      <a:pt x="38" y="20"/>
                    </a:cubicBezTo>
                    <a:cubicBezTo>
                      <a:pt x="35" y="18"/>
                      <a:pt x="31" y="15"/>
                      <a:pt x="29" y="13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9" y="8"/>
                      <a:pt x="43" y="17"/>
                      <a:pt x="54" y="17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46" y="8"/>
                      <a:pt x="40" y="8"/>
                      <a:pt x="38" y="1"/>
                    </a:cubicBezTo>
                    <a:cubicBezTo>
                      <a:pt x="41" y="0"/>
                      <a:pt x="43" y="1"/>
                      <a:pt x="46" y="1"/>
                    </a:cubicBezTo>
                    <a:cubicBezTo>
                      <a:pt x="53" y="1"/>
                      <a:pt x="58" y="5"/>
                      <a:pt x="66" y="5"/>
                    </a:cubicBezTo>
                    <a:cubicBezTo>
                      <a:pt x="69" y="5"/>
                      <a:pt x="71" y="2"/>
                      <a:pt x="75" y="2"/>
                    </a:cubicBezTo>
                    <a:cubicBezTo>
                      <a:pt x="83" y="2"/>
                      <a:pt x="84" y="6"/>
                      <a:pt x="84" y="13"/>
                    </a:cubicBezTo>
                    <a:cubicBezTo>
                      <a:pt x="84" y="23"/>
                      <a:pt x="78" y="28"/>
                      <a:pt x="80" y="41"/>
                    </a:cubicBezTo>
                    <a:cubicBezTo>
                      <a:pt x="73" y="43"/>
                      <a:pt x="64" y="43"/>
                      <a:pt x="62" y="43"/>
                    </a:cubicBezTo>
                    <a:cubicBezTo>
                      <a:pt x="60" y="43"/>
                      <a:pt x="48" y="45"/>
                      <a:pt x="48" y="41"/>
                    </a:cubicBezTo>
                    <a:cubicBezTo>
                      <a:pt x="48" y="39"/>
                      <a:pt x="50" y="37"/>
                      <a:pt x="51" y="36"/>
                    </a:cubicBezTo>
                    <a:cubicBezTo>
                      <a:pt x="51" y="35"/>
                      <a:pt x="51" y="33"/>
                      <a:pt x="51" y="32"/>
                    </a:cubicBezTo>
                    <a:cubicBezTo>
                      <a:pt x="51" y="28"/>
                      <a:pt x="60" y="28"/>
                      <a:pt x="62" y="25"/>
                    </a:cubicBezTo>
                    <a:cubicBezTo>
                      <a:pt x="61" y="24"/>
                      <a:pt x="59" y="24"/>
                      <a:pt x="57" y="24"/>
                    </a:cubicBezTo>
                    <a:cubicBezTo>
                      <a:pt x="49" y="24"/>
                      <a:pt x="34" y="28"/>
                      <a:pt x="25" y="28"/>
                    </a:cubicBezTo>
                    <a:cubicBezTo>
                      <a:pt x="22" y="28"/>
                      <a:pt x="20" y="26"/>
                      <a:pt x="20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7" y="20"/>
                      <a:pt x="4" y="17"/>
                      <a:pt x="1" y="14"/>
                    </a:cubicBezTo>
                    <a:cubicBezTo>
                      <a:pt x="1" y="6"/>
                      <a:pt x="1" y="6"/>
                      <a:pt x="1" y="6"/>
                    </a:cubicBezTo>
                    <a:lnTo>
                      <a:pt x="4" y="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" name="Freeform 65"/>
              <p:cNvSpPr>
                <a:spLocks/>
              </p:cNvSpPr>
              <p:nvPr/>
            </p:nvSpPr>
            <p:spPr bwMode="auto">
              <a:xfrm>
                <a:off x="2720975" y="1462088"/>
                <a:ext cx="65088" cy="38100"/>
              </a:xfrm>
              <a:custGeom>
                <a:avLst/>
                <a:gdLst/>
                <a:ahLst/>
                <a:cxnLst>
                  <a:cxn ang="0">
                    <a:pos x="38" y="29"/>
                  </a:cxn>
                  <a:cxn ang="0">
                    <a:pos x="0" y="16"/>
                  </a:cxn>
                  <a:cxn ang="0">
                    <a:pos x="9" y="14"/>
                  </a:cxn>
                  <a:cxn ang="0">
                    <a:pos x="22" y="0"/>
                  </a:cxn>
                  <a:cxn ang="0">
                    <a:pos x="49" y="22"/>
                  </a:cxn>
                  <a:cxn ang="0">
                    <a:pos x="38" y="29"/>
                  </a:cxn>
                </a:cxnLst>
                <a:rect l="0" t="0" r="r" b="b"/>
                <a:pathLst>
                  <a:path w="49" h="29">
                    <a:moveTo>
                      <a:pt x="38" y="29"/>
                    </a:moveTo>
                    <a:cubicBezTo>
                      <a:pt x="32" y="29"/>
                      <a:pt x="0" y="17"/>
                      <a:pt x="0" y="16"/>
                    </a:cubicBezTo>
                    <a:cubicBezTo>
                      <a:pt x="0" y="12"/>
                      <a:pt x="8" y="14"/>
                      <a:pt x="9" y="14"/>
                    </a:cubicBezTo>
                    <a:cubicBezTo>
                      <a:pt x="15" y="12"/>
                      <a:pt x="13" y="0"/>
                      <a:pt x="22" y="0"/>
                    </a:cubicBezTo>
                    <a:cubicBezTo>
                      <a:pt x="28" y="0"/>
                      <a:pt x="46" y="16"/>
                      <a:pt x="49" y="22"/>
                    </a:cubicBezTo>
                    <a:cubicBezTo>
                      <a:pt x="45" y="25"/>
                      <a:pt x="43" y="29"/>
                      <a:pt x="38" y="2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" name="Freeform 66"/>
              <p:cNvSpPr>
                <a:spLocks/>
              </p:cNvSpPr>
              <p:nvPr/>
            </p:nvSpPr>
            <p:spPr bwMode="auto">
              <a:xfrm>
                <a:off x="2784475" y="1323975"/>
                <a:ext cx="85725" cy="69850"/>
              </a:xfrm>
              <a:custGeom>
                <a:avLst/>
                <a:gdLst/>
                <a:ahLst/>
                <a:cxnLst>
                  <a:cxn ang="0">
                    <a:pos x="65" y="11"/>
                  </a:cxn>
                  <a:cxn ang="0">
                    <a:pos x="57" y="18"/>
                  </a:cxn>
                  <a:cxn ang="0">
                    <a:pos x="32" y="35"/>
                  </a:cxn>
                  <a:cxn ang="0">
                    <a:pos x="20" y="38"/>
                  </a:cxn>
                  <a:cxn ang="0">
                    <a:pos x="25" y="38"/>
                  </a:cxn>
                  <a:cxn ang="0">
                    <a:pos x="15" y="53"/>
                  </a:cxn>
                  <a:cxn ang="0">
                    <a:pos x="6" y="53"/>
                  </a:cxn>
                  <a:cxn ang="0">
                    <a:pos x="7" y="40"/>
                  </a:cxn>
                  <a:cxn ang="0">
                    <a:pos x="0" y="19"/>
                  </a:cxn>
                  <a:cxn ang="0">
                    <a:pos x="0" y="11"/>
                  </a:cxn>
                  <a:cxn ang="0">
                    <a:pos x="10" y="11"/>
                  </a:cxn>
                  <a:cxn ang="0">
                    <a:pos x="10" y="7"/>
                  </a:cxn>
                  <a:cxn ang="0">
                    <a:pos x="22" y="0"/>
                  </a:cxn>
                  <a:cxn ang="0">
                    <a:pos x="65" y="5"/>
                  </a:cxn>
                  <a:cxn ang="0">
                    <a:pos x="65" y="11"/>
                  </a:cxn>
                </a:cxnLst>
                <a:rect l="0" t="0" r="r" b="b"/>
                <a:pathLst>
                  <a:path w="65" h="53">
                    <a:moveTo>
                      <a:pt x="65" y="11"/>
                    </a:moveTo>
                    <a:cubicBezTo>
                      <a:pt x="65" y="12"/>
                      <a:pt x="57" y="18"/>
                      <a:pt x="57" y="18"/>
                    </a:cubicBezTo>
                    <a:cubicBezTo>
                      <a:pt x="51" y="26"/>
                      <a:pt x="45" y="35"/>
                      <a:pt x="32" y="35"/>
                    </a:cubicBezTo>
                    <a:cubicBezTo>
                      <a:pt x="22" y="35"/>
                      <a:pt x="22" y="30"/>
                      <a:pt x="20" y="38"/>
                    </a:cubicBezTo>
                    <a:cubicBezTo>
                      <a:pt x="25" y="38"/>
                      <a:pt x="25" y="38"/>
                      <a:pt x="25" y="38"/>
                    </a:cubicBezTo>
                    <a:cubicBezTo>
                      <a:pt x="24" y="46"/>
                      <a:pt x="21" y="48"/>
                      <a:pt x="15" y="53"/>
                    </a:cubicBezTo>
                    <a:cubicBezTo>
                      <a:pt x="6" y="53"/>
                      <a:pt x="6" y="53"/>
                      <a:pt x="6" y="53"/>
                    </a:cubicBezTo>
                    <a:cubicBezTo>
                      <a:pt x="6" y="47"/>
                      <a:pt x="6" y="42"/>
                      <a:pt x="7" y="40"/>
                    </a:cubicBezTo>
                    <a:cubicBezTo>
                      <a:pt x="0" y="33"/>
                      <a:pt x="3" y="27"/>
                      <a:pt x="0" y="19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3" y="11"/>
                      <a:pt x="8" y="11"/>
                      <a:pt x="10" y="11"/>
                    </a:cubicBezTo>
                    <a:cubicBezTo>
                      <a:pt x="9" y="11"/>
                      <a:pt x="10" y="8"/>
                      <a:pt x="10" y="7"/>
                    </a:cubicBezTo>
                    <a:cubicBezTo>
                      <a:pt x="10" y="6"/>
                      <a:pt x="13" y="0"/>
                      <a:pt x="22" y="0"/>
                    </a:cubicBezTo>
                    <a:cubicBezTo>
                      <a:pt x="37" y="0"/>
                      <a:pt x="49" y="5"/>
                      <a:pt x="65" y="5"/>
                    </a:cubicBezTo>
                    <a:cubicBezTo>
                      <a:pt x="65" y="8"/>
                      <a:pt x="65" y="9"/>
                      <a:pt x="65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" name="Freeform 67"/>
              <p:cNvSpPr>
                <a:spLocks/>
              </p:cNvSpPr>
              <p:nvPr/>
            </p:nvSpPr>
            <p:spPr bwMode="auto">
              <a:xfrm>
                <a:off x="2608263" y="1198563"/>
                <a:ext cx="28575" cy="23813"/>
              </a:xfrm>
              <a:custGeom>
                <a:avLst/>
                <a:gdLst/>
                <a:ahLst/>
                <a:cxnLst>
                  <a:cxn ang="0">
                    <a:pos x="21" y="12"/>
                  </a:cxn>
                  <a:cxn ang="0">
                    <a:pos x="15" y="18"/>
                  </a:cxn>
                  <a:cxn ang="0">
                    <a:pos x="0" y="0"/>
                  </a:cxn>
                  <a:cxn ang="0">
                    <a:pos x="21" y="12"/>
                  </a:cxn>
                </a:cxnLst>
                <a:rect l="0" t="0" r="r" b="b"/>
                <a:pathLst>
                  <a:path w="21" h="18">
                    <a:moveTo>
                      <a:pt x="21" y="12"/>
                    </a:moveTo>
                    <a:cubicBezTo>
                      <a:pt x="21" y="16"/>
                      <a:pt x="18" y="18"/>
                      <a:pt x="15" y="18"/>
                    </a:cubicBezTo>
                    <a:cubicBezTo>
                      <a:pt x="10" y="18"/>
                      <a:pt x="0" y="6"/>
                      <a:pt x="0" y="0"/>
                    </a:cubicBezTo>
                    <a:cubicBezTo>
                      <a:pt x="11" y="0"/>
                      <a:pt x="12" y="9"/>
                      <a:pt x="21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" name="Freeform 68"/>
              <p:cNvSpPr>
                <a:spLocks/>
              </p:cNvSpPr>
              <p:nvPr/>
            </p:nvSpPr>
            <p:spPr bwMode="auto">
              <a:xfrm>
                <a:off x="2625725" y="1277938"/>
                <a:ext cx="19050" cy="158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5" y="6"/>
                  </a:cxn>
                  <a:cxn ang="0">
                    <a:pos x="9" y="12"/>
                  </a:cxn>
                  <a:cxn ang="0">
                    <a:pos x="0" y="12"/>
                  </a:cxn>
                  <a:cxn ang="0">
                    <a:pos x="12" y="0"/>
                  </a:cxn>
                </a:cxnLst>
                <a:rect l="0" t="0" r="r" b="b"/>
                <a:pathLst>
                  <a:path w="15" h="12">
                    <a:moveTo>
                      <a:pt x="12" y="0"/>
                    </a:moveTo>
                    <a:cubicBezTo>
                      <a:pt x="13" y="2"/>
                      <a:pt x="15" y="3"/>
                      <a:pt x="15" y="6"/>
                    </a:cubicBezTo>
                    <a:cubicBezTo>
                      <a:pt x="15" y="12"/>
                      <a:pt x="11" y="12"/>
                      <a:pt x="9" y="12"/>
                    </a:cubicBezTo>
                    <a:cubicBezTo>
                      <a:pt x="4" y="12"/>
                      <a:pt x="3" y="11"/>
                      <a:pt x="0" y="12"/>
                    </a:cubicBezTo>
                    <a:cubicBezTo>
                      <a:pt x="2" y="4"/>
                      <a:pt x="6" y="2"/>
                      <a:pt x="1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" name="Freeform 69"/>
              <p:cNvSpPr>
                <a:spLocks/>
              </p:cNvSpPr>
              <p:nvPr/>
            </p:nvSpPr>
            <p:spPr bwMode="auto">
              <a:xfrm>
                <a:off x="2614613" y="1139825"/>
                <a:ext cx="109538" cy="57150"/>
              </a:xfrm>
              <a:custGeom>
                <a:avLst/>
                <a:gdLst/>
                <a:ahLst/>
                <a:cxnLst>
                  <a:cxn ang="0">
                    <a:pos x="54" y="32"/>
                  </a:cxn>
                  <a:cxn ang="0">
                    <a:pos x="33" y="30"/>
                  </a:cxn>
                  <a:cxn ang="0">
                    <a:pos x="19" y="29"/>
                  </a:cxn>
                  <a:cxn ang="0">
                    <a:pos x="7" y="25"/>
                  </a:cxn>
                  <a:cxn ang="0">
                    <a:pos x="20" y="20"/>
                  </a:cxn>
                  <a:cxn ang="0">
                    <a:pos x="20" y="15"/>
                  </a:cxn>
                  <a:cxn ang="0">
                    <a:pos x="5" y="15"/>
                  </a:cxn>
                  <a:cxn ang="0">
                    <a:pos x="8" y="10"/>
                  </a:cxn>
                  <a:cxn ang="0">
                    <a:pos x="0" y="3"/>
                  </a:cxn>
                  <a:cxn ang="0">
                    <a:pos x="14" y="0"/>
                  </a:cxn>
                  <a:cxn ang="0">
                    <a:pos x="31" y="8"/>
                  </a:cxn>
                  <a:cxn ang="0">
                    <a:pos x="40" y="4"/>
                  </a:cxn>
                  <a:cxn ang="0">
                    <a:pos x="53" y="15"/>
                  </a:cxn>
                  <a:cxn ang="0">
                    <a:pos x="60" y="11"/>
                  </a:cxn>
                  <a:cxn ang="0">
                    <a:pos x="73" y="21"/>
                  </a:cxn>
                  <a:cxn ang="0">
                    <a:pos x="70" y="26"/>
                  </a:cxn>
                  <a:cxn ang="0">
                    <a:pos x="82" y="37"/>
                  </a:cxn>
                  <a:cxn ang="0">
                    <a:pos x="74" y="43"/>
                  </a:cxn>
                  <a:cxn ang="0">
                    <a:pos x="54" y="32"/>
                  </a:cxn>
                </a:cxnLst>
                <a:rect l="0" t="0" r="r" b="b"/>
                <a:pathLst>
                  <a:path w="82" h="43">
                    <a:moveTo>
                      <a:pt x="54" y="32"/>
                    </a:moveTo>
                    <a:cubicBezTo>
                      <a:pt x="46" y="32"/>
                      <a:pt x="41" y="29"/>
                      <a:pt x="33" y="30"/>
                    </a:cubicBezTo>
                    <a:cubicBezTo>
                      <a:pt x="31" y="26"/>
                      <a:pt x="25" y="29"/>
                      <a:pt x="19" y="29"/>
                    </a:cubicBezTo>
                    <a:cubicBezTo>
                      <a:pt x="13" y="29"/>
                      <a:pt x="11" y="29"/>
                      <a:pt x="7" y="25"/>
                    </a:cubicBezTo>
                    <a:cubicBezTo>
                      <a:pt x="11" y="21"/>
                      <a:pt x="15" y="22"/>
                      <a:pt x="20" y="20"/>
                    </a:cubicBezTo>
                    <a:cubicBezTo>
                      <a:pt x="19" y="18"/>
                      <a:pt x="19" y="16"/>
                      <a:pt x="20" y="15"/>
                    </a:cubicBezTo>
                    <a:cubicBezTo>
                      <a:pt x="10" y="15"/>
                      <a:pt x="8" y="17"/>
                      <a:pt x="5" y="15"/>
                    </a:cubicBezTo>
                    <a:cubicBezTo>
                      <a:pt x="6" y="14"/>
                      <a:pt x="7" y="12"/>
                      <a:pt x="8" y="10"/>
                    </a:cubicBezTo>
                    <a:cubicBezTo>
                      <a:pt x="2" y="10"/>
                      <a:pt x="0" y="9"/>
                      <a:pt x="0" y="3"/>
                    </a:cubicBezTo>
                    <a:cubicBezTo>
                      <a:pt x="6" y="3"/>
                      <a:pt x="9" y="0"/>
                      <a:pt x="14" y="0"/>
                    </a:cubicBezTo>
                    <a:cubicBezTo>
                      <a:pt x="24" y="0"/>
                      <a:pt x="26" y="8"/>
                      <a:pt x="31" y="8"/>
                    </a:cubicBezTo>
                    <a:cubicBezTo>
                      <a:pt x="35" y="8"/>
                      <a:pt x="36" y="4"/>
                      <a:pt x="40" y="4"/>
                    </a:cubicBezTo>
                    <a:cubicBezTo>
                      <a:pt x="49" y="4"/>
                      <a:pt x="48" y="15"/>
                      <a:pt x="53" y="15"/>
                    </a:cubicBezTo>
                    <a:cubicBezTo>
                      <a:pt x="56" y="15"/>
                      <a:pt x="57" y="11"/>
                      <a:pt x="60" y="11"/>
                    </a:cubicBezTo>
                    <a:cubicBezTo>
                      <a:pt x="66" y="11"/>
                      <a:pt x="71" y="19"/>
                      <a:pt x="73" y="21"/>
                    </a:cubicBezTo>
                    <a:cubicBezTo>
                      <a:pt x="72" y="22"/>
                      <a:pt x="70" y="24"/>
                      <a:pt x="70" y="26"/>
                    </a:cubicBezTo>
                    <a:cubicBezTo>
                      <a:pt x="73" y="29"/>
                      <a:pt x="82" y="33"/>
                      <a:pt x="82" y="37"/>
                    </a:cubicBezTo>
                    <a:cubicBezTo>
                      <a:pt x="82" y="42"/>
                      <a:pt x="77" y="43"/>
                      <a:pt x="74" y="43"/>
                    </a:cubicBezTo>
                    <a:cubicBezTo>
                      <a:pt x="63" y="43"/>
                      <a:pt x="64" y="32"/>
                      <a:pt x="54" y="3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" name="Freeform 70"/>
              <p:cNvSpPr>
                <a:spLocks/>
              </p:cNvSpPr>
              <p:nvPr/>
            </p:nvSpPr>
            <p:spPr bwMode="auto">
              <a:xfrm>
                <a:off x="2657475" y="1189038"/>
                <a:ext cx="30163" cy="9525"/>
              </a:xfrm>
              <a:custGeom>
                <a:avLst/>
                <a:gdLst/>
                <a:ahLst/>
                <a:cxnLst>
                  <a:cxn ang="0">
                    <a:pos x="8" y="7"/>
                  </a:cxn>
                  <a:cxn ang="0">
                    <a:pos x="12" y="0"/>
                  </a:cxn>
                  <a:cxn ang="0">
                    <a:pos x="23" y="4"/>
                  </a:cxn>
                  <a:cxn ang="0">
                    <a:pos x="8" y="7"/>
                  </a:cxn>
                </a:cxnLst>
                <a:rect l="0" t="0" r="r" b="b"/>
                <a:pathLst>
                  <a:path w="23" h="7">
                    <a:moveTo>
                      <a:pt x="8" y="7"/>
                    </a:moveTo>
                    <a:cubicBezTo>
                      <a:pt x="0" y="7"/>
                      <a:pt x="11" y="0"/>
                      <a:pt x="12" y="0"/>
                    </a:cubicBezTo>
                    <a:cubicBezTo>
                      <a:pt x="17" y="0"/>
                      <a:pt x="19" y="3"/>
                      <a:pt x="23" y="4"/>
                    </a:cubicBezTo>
                    <a:cubicBezTo>
                      <a:pt x="20" y="7"/>
                      <a:pt x="15" y="7"/>
                      <a:pt x="8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" name="Freeform 71"/>
              <p:cNvSpPr>
                <a:spLocks/>
              </p:cNvSpPr>
              <p:nvPr/>
            </p:nvSpPr>
            <p:spPr bwMode="auto">
              <a:xfrm>
                <a:off x="2765425" y="1223963"/>
                <a:ext cx="287338" cy="90488"/>
              </a:xfrm>
              <a:custGeom>
                <a:avLst/>
                <a:gdLst/>
                <a:ahLst/>
                <a:cxnLst>
                  <a:cxn ang="0">
                    <a:pos x="215" y="45"/>
                  </a:cxn>
                  <a:cxn ang="0">
                    <a:pos x="210" y="51"/>
                  </a:cxn>
                  <a:cxn ang="0">
                    <a:pos x="216" y="52"/>
                  </a:cxn>
                  <a:cxn ang="0">
                    <a:pos x="179" y="67"/>
                  </a:cxn>
                  <a:cxn ang="0">
                    <a:pos x="170" y="60"/>
                  </a:cxn>
                  <a:cxn ang="0">
                    <a:pos x="159" y="66"/>
                  </a:cxn>
                  <a:cxn ang="0">
                    <a:pos x="124" y="66"/>
                  </a:cxn>
                  <a:cxn ang="0">
                    <a:pos x="102" y="60"/>
                  </a:cxn>
                  <a:cxn ang="0">
                    <a:pos x="97" y="60"/>
                  </a:cxn>
                  <a:cxn ang="0">
                    <a:pos x="84" y="67"/>
                  </a:cxn>
                  <a:cxn ang="0">
                    <a:pos x="53" y="47"/>
                  </a:cxn>
                  <a:cxn ang="0">
                    <a:pos x="58" y="40"/>
                  </a:cxn>
                  <a:cxn ang="0">
                    <a:pos x="40" y="18"/>
                  </a:cxn>
                  <a:cxn ang="0">
                    <a:pos x="32" y="22"/>
                  </a:cxn>
                  <a:cxn ang="0">
                    <a:pos x="0" y="7"/>
                  </a:cxn>
                  <a:cxn ang="0">
                    <a:pos x="13" y="0"/>
                  </a:cxn>
                  <a:cxn ang="0">
                    <a:pos x="51" y="15"/>
                  </a:cxn>
                  <a:cxn ang="0">
                    <a:pos x="60" y="12"/>
                  </a:cxn>
                  <a:cxn ang="0">
                    <a:pos x="68" y="12"/>
                  </a:cxn>
                  <a:cxn ang="0">
                    <a:pos x="89" y="25"/>
                  </a:cxn>
                  <a:cxn ang="0">
                    <a:pos x="71" y="25"/>
                  </a:cxn>
                  <a:cxn ang="0">
                    <a:pos x="91" y="35"/>
                  </a:cxn>
                  <a:cxn ang="0">
                    <a:pos x="88" y="38"/>
                  </a:cxn>
                  <a:cxn ang="0">
                    <a:pos x="95" y="40"/>
                  </a:cxn>
                  <a:cxn ang="0">
                    <a:pos x="125" y="45"/>
                  </a:cxn>
                  <a:cxn ang="0">
                    <a:pos x="181" y="34"/>
                  </a:cxn>
                  <a:cxn ang="0">
                    <a:pos x="216" y="46"/>
                  </a:cxn>
                  <a:cxn ang="0">
                    <a:pos x="211" y="47"/>
                  </a:cxn>
                  <a:cxn ang="0">
                    <a:pos x="215" y="45"/>
                  </a:cxn>
                </a:cxnLst>
                <a:rect l="0" t="0" r="r" b="b"/>
                <a:pathLst>
                  <a:path w="216" h="68">
                    <a:moveTo>
                      <a:pt x="215" y="45"/>
                    </a:moveTo>
                    <a:cubicBezTo>
                      <a:pt x="213" y="46"/>
                      <a:pt x="211" y="48"/>
                      <a:pt x="210" y="51"/>
                    </a:cubicBezTo>
                    <a:cubicBezTo>
                      <a:pt x="213" y="52"/>
                      <a:pt x="216" y="52"/>
                      <a:pt x="216" y="52"/>
                    </a:cubicBezTo>
                    <a:cubicBezTo>
                      <a:pt x="215" y="67"/>
                      <a:pt x="195" y="67"/>
                      <a:pt x="179" y="67"/>
                    </a:cubicBezTo>
                    <a:cubicBezTo>
                      <a:pt x="174" y="67"/>
                      <a:pt x="171" y="64"/>
                      <a:pt x="170" y="60"/>
                    </a:cubicBezTo>
                    <a:cubicBezTo>
                      <a:pt x="164" y="61"/>
                      <a:pt x="163" y="64"/>
                      <a:pt x="159" y="66"/>
                    </a:cubicBezTo>
                    <a:cubicBezTo>
                      <a:pt x="124" y="66"/>
                      <a:pt x="124" y="66"/>
                      <a:pt x="124" y="66"/>
                    </a:cubicBezTo>
                    <a:cubicBezTo>
                      <a:pt x="115" y="68"/>
                      <a:pt x="101" y="67"/>
                      <a:pt x="102" y="60"/>
                    </a:cubicBezTo>
                    <a:cubicBezTo>
                      <a:pt x="97" y="60"/>
                      <a:pt x="97" y="60"/>
                      <a:pt x="97" y="60"/>
                    </a:cubicBezTo>
                    <a:cubicBezTo>
                      <a:pt x="95" y="62"/>
                      <a:pt x="88" y="67"/>
                      <a:pt x="84" y="67"/>
                    </a:cubicBezTo>
                    <a:cubicBezTo>
                      <a:pt x="75" y="67"/>
                      <a:pt x="53" y="56"/>
                      <a:pt x="53" y="47"/>
                    </a:cubicBezTo>
                    <a:cubicBezTo>
                      <a:pt x="53" y="44"/>
                      <a:pt x="56" y="41"/>
                      <a:pt x="58" y="40"/>
                    </a:cubicBezTo>
                    <a:cubicBezTo>
                      <a:pt x="50" y="32"/>
                      <a:pt x="48" y="25"/>
                      <a:pt x="40" y="18"/>
                    </a:cubicBezTo>
                    <a:cubicBezTo>
                      <a:pt x="38" y="20"/>
                      <a:pt x="35" y="22"/>
                      <a:pt x="32" y="22"/>
                    </a:cubicBezTo>
                    <a:cubicBezTo>
                      <a:pt x="27" y="22"/>
                      <a:pt x="0" y="11"/>
                      <a:pt x="0" y="7"/>
                    </a:cubicBezTo>
                    <a:cubicBezTo>
                      <a:pt x="0" y="0"/>
                      <a:pt x="8" y="0"/>
                      <a:pt x="13" y="0"/>
                    </a:cubicBezTo>
                    <a:cubicBezTo>
                      <a:pt x="33" y="0"/>
                      <a:pt x="36" y="15"/>
                      <a:pt x="51" y="15"/>
                    </a:cubicBezTo>
                    <a:cubicBezTo>
                      <a:pt x="56" y="15"/>
                      <a:pt x="58" y="15"/>
                      <a:pt x="60" y="12"/>
                    </a:cubicBezTo>
                    <a:cubicBezTo>
                      <a:pt x="63" y="12"/>
                      <a:pt x="68" y="12"/>
                      <a:pt x="68" y="12"/>
                    </a:cubicBezTo>
                    <a:cubicBezTo>
                      <a:pt x="65" y="22"/>
                      <a:pt x="85" y="19"/>
                      <a:pt x="89" y="25"/>
                    </a:cubicBezTo>
                    <a:cubicBezTo>
                      <a:pt x="71" y="25"/>
                      <a:pt x="71" y="25"/>
                      <a:pt x="71" y="25"/>
                    </a:cubicBezTo>
                    <a:cubicBezTo>
                      <a:pt x="74" y="37"/>
                      <a:pt x="85" y="30"/>
                      <a:pt x="91" y="35"/>
                    </a:cubicBezTo>
                    <a:cubicBezTo>
                      <a:pt x="90" y="36"/>
                      <a:pt x="88" y="36"/>
                      <a:pt x="88" y="38"/>
                    </a:cubicBezTo>
                    <a:cubicBezTo>
                      <a:pt x="88" y="44"/>
                      <a:pt x="93" y="41"/>
                      <a:pt x="95" y="40"/>
                    </a:cubicBezTo>
                    <a:cubicBezTo>
                      <a:pt x="106" y="42"/>
                      <a:pt x="114" y="45"/>
                      <a:pt x="125" y="45"/>
                    </a:cubicBezTo>
                    <a:cubicBezTo>
                      <a:pt x="150" y="45"/>
                      <a:pt x="158" y="34"/>
                      <a:pt x="181" y="34"/>
                    </a:cubicBezTo>
                    <a:cubicBezTo>
                      <a:pt x="198" y="34"/>
                      <a:pt x="210" y="35"/>
                      <a:pt x="216" y="46"/>
                    </a:cubicBezTo>
                    <a:cubicBezTo>
                      <a:pt x="215" y="47"/>
                      <a:pt x="213" y="47"/>
                      <a:pt x="211" y="47"/>
                    </a:cubicBezTo>
                    <a:lnTo>
                      <a:pt x="215" y="4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" name="Freeform 72"/>
              <p:cNvSpPr>
                <a:spLocks/>
              </p:cNvSpPr>
              <p:nvPr/>
            </p:nvSpPr>
            <p:spPr bwMode="auto">
              <a:xfrm>
                <a:off x="2768600" y="1271588"/>
                <a:ext cx="49213" cy="38100"/>
              </a:xfrm>
              <a:custGeom>
                <a:avLst/>
                <a:gdLst/>
                <a:ahLst/>
                <a:cxnLst>
                  <a:cxn ang="0">
                    <a:pos x="6" y="10"/>
                  </a:cxn>
                  <a:cxn ang="0">
                    <a:pos x="19" y="0"/>
                  </a:cxn>
                  <a:cxn ang="0">
                    <a:pos x="37" y="15"/>
                  </a:cxn>
                  <a:cxn ang="0">
                    <a:pos x="29" y="29"/>
                  </a:cxn>
                  <a:cxn ang="0">
                    <a:pos x="0" y="17"/>
                  </a:cxn>
                  <a:cxn ang="0">
                    <a:pos x="6" y="10"/>
                  </a:cxn>
                </a:cxnLst>
                <a:rect l="0" t="0" r="r" b="b"/>
                <a:pathLst>
                  <a:path w="37" h="29">
                    <a:moveTo>
                      <a:pt x="6" y="10"/>
                    </a:moveTo>
                    <a:cubicBezTo>
                      <a:pt x="10" y="10"/>
                      <a:pt x="9" y="0"/>
                      <a:pt x="19" y="0"/>
                    </a:cubicBezTo>
                    <a:cubicBezTo>
                      <a:pt x="27" y="0"/>
                      <a:pt x="37" y="9"/>
                      <a:pt x="37" y="15"/>
                    </a:cubicBezTo>
                    <a:cubicBezTo>
                      <a:pt x="37" y="22"/>
                      <a:pt x="35" y="29"/>
                      <a:pt x="29" y="29"/>
                    </a:cubicBezTo>
                    <a:cubicBezTo>
                      <a:pt x="25" y="29"/>
                      <a:pt x="0" y="17"/>
                      <a:pt x="0" y="17"/>
                    </a:cubicBezTo>
                    <a:cubicBezTo>
                      <a:pt x="0" y="13"/>
                      <a:pt x="5" y="10"/>
                      <a:pt x="6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" name="Freeform 73"/>
              <p:cNvSpPr>
                <a:spLocks/>
              </p:cNvSpPr>
              <p:nvPr/>
            </p:nvSpPr>
            <p:spPr bwMode="auto">
              <a:xfrm>
                <a:off x="2774950" y="1198563"/>
                <a:ext cx="46038" cy="12700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35" y="0"/>
                  </a:cxn>
                  <a:cxn ang="0">
                    <a:pos x="35" y="6"/>
                  </a:cxn>
                  <a:cxn ang="0">
                    <a:pos x="28" y="10"/>
                  </a:cxn>
                  <a:cxn ang="0">
                    <a:pos x="0" y="5"/>
                  </a:cxn>
                  <a:cxn ang="0">
                    <a:pos x="29" y="0"/>
                  </a:cxn>
                </a:cxnLst>
                <a:rect l="0" t="0" r="r" b="b"/>
                <a:pathLst>
                  <a:path w="35" h="10">
                    <a:moveTo>
                      <a:pt x="29" y="0"/>
                    </a:moveTo>
                    <a:cubicBezTo>
                      <a:pt x="34" y="0"/>
                      <a:pt x="30" y="1"/>
                      <a:pt x="35" y="0"/>
                    </a:cubicBezTo>
                    <a:cubicBezTo>
                      <a:pt x="35" y="3"/>
                      <a:pt x="35" y="5"/>
                      <a:pt x="35" y="6"/>
                    </a:cubicBezTo>
                    <a:cubicBezTo>
                      <a:pt x="35" y="8"/>
                      <a:pt x="32" y="10"/>
                      <a:pt x="28" y="10"/>
                    </a:cubicBezTo>
                    <a:cubicBezTo>
                      <a:pt x="26" y="10"/>
                      <a:pt x="0" y="5"/>
                      <a:pt x="0" y="5"/>
                    </a:cubicBezTo>
                    <a:cubicBezTo>
                      <a:pt x="5" y="1"/>
                      <a:pt x="21" y="0"/>
                      <a:pt x="29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" name="Freeform 74"/>
              <p:cNvSpPr>
                <a:spLocks/>
              </p:cNvSpPr>
              <p:nvPr/>
            </p:nvSpPr>
            <p:spPr bwMode="auto">
              <a:xfrm>
                <a:off x="2740025" y="1154113"/>
                <a:ext cx="53975" cy="44450"/>
              </a:xfrm>
              <a:custGeom>
                <a:avLst/>
                <a:gdLst/>
                <a:ahLst/>
                <a:cxnLst>
                  <a:cxn ang="0">
                    <a:pos x="10" y="28"/>
                  </a:cxn>
                  <a:cxn ang="0">
                    <a:pos x="14" y="23"/>
                  </a:cxn>
                  <a:cxn ang="0">
                    <a:pos x="0" y="7"/>
                  </a:cxn>
                  <a:cxn ang="0">
                    <a:pos x="10" y="0"/>
                  </a:cxn>
                  <a:cxn ang="0">
                    <a:pos x="25" y="7"/>
                  </a:cxn>
                  <a:cxn ang="0">
                    <a:pos x="41" y="17"/>
                  </a:cxn>
                  <a:cxn ang="0">
                    <a:pos x="41" y="28"/>
                  </a:cxn>
                  <a:cxn ang="0">
                    <a:pos x="10" y="28"/>
                  </a:cxn>
                </a:cxnLst>
                <a:rect l="0" t="0" r="r" b="b"/>
                <a:pathLst>
                  <a:path w="41" h="33">
                    <a:moveTo>
                      <a:pt x="10" y="28"/>
                    </a:moveTo>
                    <a:cubicBezTo>
                      <a:pt x="10" y="26"/>
                      <a:pt x="13" y="24"/>
                      <a:pt x="14" y="23"/>
                    </a:cubicBezTo>
                    <a:cubicBezTo>
                      <a:pt x="9" y="18"/>
                      <a:pt x="0" y="15"/>
                      <a:pt x="0" y="7"/>
                    </a:cubicBezTo>
                    <a:cubicBezTo>
                      <a:pt x="0" y="2"/>
                      <a:pt x="6" y="0"/>
                      <a:pt x="10" y="0"/>
                    </a:cubicBezTo>
                    <a:cubicBezTo>
                      <a:pt x="11" y="4"/>
                      <a:pt x="21" y="7"/>
                      <a:pt x="25" y="7"/>
                    </a:cubicBezTo>
                    <a:cubicBezTo>
                      <a:pt x="25" y="17"/>
                      <a:pt x="41" y="7"/>
                      <a:pt x="41" y="17"/>
                    </a:cubicBezTo>
                    <a:cubicBezTo>
                      <a:pt x="41" y="20"/>
                      <a:pt x="39" y="23"/>
                      <a:pt x="41" y="28"/>
                    </a:cubicBezTo>
                    <a:cubicBezTo>
                      <a:pt x="25" y="31"/>
                      <a:pt x="10" y="33"/>
                      <a:pt x="10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" name="Freeform 75"/>
              <p:cNvSpPr>
                <a:spLocks/>
              </p:cNvSpPr>
              <p:nvPr/>
            </p:nvSpPr>
            <p:spPr bwMode="auto">
              <a:xfrm>
                <a:off x="2719388" y="1114425"/>
                <a:ext cx="20638" cy="127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9"/>
                  </a:cxn>
                  <a:cxn ang="0">
                    <a:pos x="8" y="9"/>
                  </a:cxn>
                  <a:cxn ang="0">
                    <a:pos x="0" y="0"/>
                  </a:cxn>
                  <a:cxn ang="0">
                    <a:pos x="16" y="0"/>
                  </a:cxn>
                </a:cxnLst>
                <a:rect l="0" t="0" r="r" b="b"/>
                <a:pathLst>
                  <a:path w="16" h="9">
                    <a:moveTo>
                      <a:pt x="16" y="0"/>
                    </a:moveTo>
                    <a:cubicBezTo>
                      <a:pt x="16" y="9"/>
                      <a:pt x="16" y="9"/>
                      <a:pt x="16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6" y="7"/>
                      <a:pt x="0" y="6"/>
                      <a:pt x="0" y="0"/>
                    </a:cubicBezTo>
                    <a:cubicBezTo>
                      <a:pt x="6" y="0"/>
                      <a:pt x="13" y="0"/>
                      <a:pt x="16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" name="Freeform 76"/>
              <p:cNvSpPr>
                <a:spLocks/>
              </p:cNvSpPr>
              <p:nvPr/>
            </p:nvSpPr>
            <p:spPr bwMode="auto">
              <a:xfrm>
                <a:off x="2776538" y="1062038"/>
                <a:ext cx="184150" cy="123825"/>
              </a:xfrm>
              <a:custGeom>
                <a:avLst/>
                <a:gdLst/>
                <a:ahLst/>
                <a:cxnLst>
                  <a:cxn ang="0">
                    <a:pos x="92" y="37"/>
                  </a:cxn>
                  <a:cxn ang="0">
                    <a:pos x="97" y="37"/>
                  </a:cxn>
                  <a:cxn ang="0">
                    <a:pos x="97" y="32"/>
                  </a:cxn>
                  <a:cxn ang="0">
                    <a:pos x="95" y="28"/>
                  </a:cxn>
                  <a:cxn ang="0">
                    <a:pos x="100" y="28"/>
                  </a:cxn>
                  <a:cxn ang="0">
                    <a:pos x="105" y="36"/>
                  </a:cxn>
                  <a:cxn ang="0">
                    <a:pos x="111" y="43"/>
                  </a:cxn>
                  <a:cxn ang="0">
                    <a:pos x="108" y="49"/>
                  </a:cxn>
                  <a:cxn ang="0">
                    <a:pos x="115" y="49"/>
                  </a:cxn>
                  <a:cxn ang="0">
                    <a:pos x="137" y="55"/>
                  </a:cxn>
                  <a:cxn ang="0">
                    <a:pos x="136" y="61"/>
                  </a:cxn>
                  <a:cxn ang="0">
                    <a:pos x="126" y="64"/>
                  </a:cxn>
                  <a:cxn ang="0">
                    <a:pos x="105" y="78"/>
                  </a:cxn>
                  <a:cxn ang="0">
                    <a:pos x="98" y="69"/>
                  </a:cxn>
                  <a:cxn ang="0">
                    <a:pos x="93" y="76"/>
                  </a:cxn>
                  <a:cxn ang="0">
                    <a:pos x="99" y="84"/>
                  </a:cxn>
                  <a:cxn ang="0">
                    <a:pos x="91" y="84"/>
                  </a:cxn>
                  <a:cxn ang="0">
                    <a:pos x="91" y="90"/>
                  </a:cxn>
                  <a:cxn ang="0">
                    <a:pos x="75" y="82"/>
                  </a:cxn>
                  <a:cxn ang="0">
                    <a:pos x="64" y="92"/>
                  </a:cxn>
                  <a:cxn ang="0">
                    <a:pos x="47" y="84"/>
                  </a:cxn>
                  <a:cxn ang="0">
                    <a:pos x="53" y="81"/>
                  </a:cxn>
                  <a:cxn ang="0">
                    <a:pos x="33" y="70"/>
                  </a:cxn>
                  <a:cxn ang="0">
                    <a:pos x="66" y="61"/>
                  </a:cxn>
                  <a:cxn ang="0">
                    <a:pos x="48" y="58"/>
                  </a:cxn>
                  <a:cxn ang="0">
                    <a:pos x="35" y="61"/>
                  </a:cxn>
                  <a:cxn ang="0">
                    <a:pos x="29" y="56"/>
                  </a:cxn>
                  <a:cxn ang="0">
                    <a:pos x="19" y="59"/>
                  </a:cxn>
                  <a:cxn ang="0">
                    <a:pos x="16" y="55"/>
                  </a:cxn>
                  <a:cxn ang="0">
                    <a:pos x="26" y="49"/>
                  </a:cxn>
                  <a:cxn ang="0">
                    <a:pos x="0" y="35"/>
                  </a:cxn>
                  <a:cxn ang="0">
                    <a:pos x="7" y="35"/>
                  </a:cxn>
                  <a:cxn ang="0">
                    <a:pos x="20" y="39"/>
                  </a:cxn>
                  <a:cxn ang="0">
                    <a:pos x="24" y="36"/>
                  </a:cxn>
                  <a:cxn ang="0">
                    <a:pos x="5" y="26"/>
                  </a:cxn>
                  <a:cxn ang="0">
                    <a:pos x="15" y="22"/>
                  </a:cxn>
                  <a:cxn ang="0">
                    <a:pos x="27" y="25"/>
                  </a:cxn>
                  <a:cxn ang="0">
                    <a:pos x="32" y="20"/>
                  </a:cxn>
                  <a:cxn ang="0">
                    <a:pos x="19" y="20"/>
                  </a:cxn>
                  <a:cxn ang="0">
                    <a:pos x="14" y="13"/>
                  </a:cxn>
                  <a:cxn ang="0">
                    <a:pos x="30" y="9"/>
                  </a:cxn>
                  <a:cxn ang="0">
                    <a:pos x="38" y="9"/>
                  </a:cxn>
                  <a:cxn ang="0">
                    <a:pos x="25" y="0"/>
                  </a:cxn>
                  <a:cxn ang="0">
                    <a:pos x="53" y="5"/>
                  </a:cxn>
                  <a:cxn ang="0">
                    <a:pos x="67" y="24"/>
                  </a:cxn>
                  <a:cxn ang="0">
                    <a:pos x="84" y="25"/>
                  </a:cxn>
                  <a:cxn ang="0">
                    <a:pos x="92" y="37"/>
                  </a:cxn>
                </a:cxnLst>
                <a:rect l="0" t="0" r="r" b="b"/>
                <a:pathLst>
                  <a:path w="138" h="92">
                    <a:moveTo>
                      <a:pt x="92" y="37"/>
                    </a:moveTo>
                    <a:cubicBezTo>
                      <a:pt x="97" y="37"/>
                      <a:pt x="97" y="37"/>
                      <a:pt x="97" y="37"/>
                    </a:cubicBezTo>
                    <a:cubicBezTo>
                      <a:pt x="97" y="32"/>
                      <a:pt x="97" y="32"/>
                      <a:pt x="97" y="32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7" y="28"/>
                      <a:pt x="98" y="28"/>
                      <a:pt x="100" y="28"/>
                    </a:cubicBezTo>
                    <a:cubicBezTo>
                      <a:pt x="106" y="28"/>
                      <a:pt x="105" y="31"/>
                      <a:pt x="105" y="36"/>
                    </a:cubicBezTo>
                    <a:cubicBezTo>
                      <a:pt x="105" y="39"/>
                      <a:pt x="111" y="39"/>
                      <a:pt x="111" y="43"/>
                    </a:cubicBezTo>
                    <a:cubicBezTo>
                      <a:pt x="111" y="46"/>
                      <a:pt x="108" y="46"/>
                      <a:pt x="108" y="49"/>
                    </a:cubicBezTo>
                    <a:cubicBezTo>
                      <a:pt x="108" y="53"/>
                      <a:pt x="114" y="49"/>
                      <a:pt x="115" y="49"/>
                    </a:cubicBezTo>
                    <a:cubicBezTo>
                      <a:pt x="120" y="49"/>
                      <a:pt x="131" y="54"/>
                      <a:pt x="137" y="55"/>
                    </a:cubicBezTo>
                    <a:cubicBezTo>
                      <a:pt x="137" y="58"/>
                      <a:pt x="138" y="60"/>
                      <a:pt x="136" y="61"/>
                    </a:cubicBezTo>
                    <a:cubicBezTo>
                      <a:pt x="135" y="64"/>
                      <a:pt x="130" y="63"/>
                      <a:pt x="126" y="64"/>
                    </a:cubicBezTo>
                    <a:cubicBezTo>
                      <a:pt x="117" y="65"/>
                      <a:pt x="111" y="78"/>
                      <a:pt x="105" y="78"/>
                    </a:cubicBezTo>
                    <a:cubicBezTo>
                      <a:pt x="100" y="78"/>
                      <a:pt x="100" y="74"/>
                      <a:pt x="98" y="69"/>
                    </a:cubicBezTo>
                    <a:cubicBezTo>
                      <a:pt x="96" y="71"/>
                      <a:pt x="95" y="73"/>
                      <a:pt x="93" y="76"/>
                    </a:cubicBezTo>
                    <a:cubicBezTo>
                      <a:pt x="96" y="80"/>
                      <a:pt x="97" y="81"/>
                      <a:pt x="99" y="84"/>
                    </a:cubicBezTo>
                    <a:cubicBezTo>
                      <a:pt x="91" y="84"/>
                      <a:pt x="91" y="84"/>
                      <a:pt x="91" y="84"/>
                    </a:cubicBezTo>
                    <a:cubicBezTo>
                      <a:pt x="91" y="90"/>
                      <a:pt x="91" y="90"/>
                      <a:pt x="91" y="90"/>
                    </a:cubicBezTo>
                    <a:cubicBezTo>
                      <a:pt x="87" y="91"/>
                      <a:pt x="79" y="85"/>
                      <a:pt x="75" y="82"/>
                    </a:cubicBezTo>
                    <a:cubicBezTo>
                      <a:pt x="75" y="90"/>
                      <a:pt x="71" y="92"/>
                      <a:pt x="64" y="92"/>
                    </a:cubicBezTo>
                    <a:cubicBezTo>
                      <a:pt x="57" y="92"/>
                      <a:pt x="48" y="91"/>
                      <a:pt x="47" y="84"/>
                    </a:cubicBezTo>
                    <a:cubicBezTo>
                      <a:pt x="50" y="84"/>
                      <a:pt x="51" y="83"/>
                      <a:pt x="53" y="81"/>
                    </a:cubicBezTo>
                    <a:cubicBezTo>
                      <a:pt x="45" y="81"/>
                      <a:pt x="33" y="77"/>
                      <a:pt x="33" y="70"/>
                    </a:cubicBezTo>
                    <a:cubicBezTo>
                      <a:pt x="33" y="62"/>
                      <a:pt x="60" y="63"/>
                      <a:pt x="66" y="61"/>
                    </a:cubicBezTo>
                    <a:cubicBezTo>
                      <a:pt x="60" y="60"/>
                      <a:pt x="55" y="58"/>
                      <a:pt x="48" y="58"/>
                    </a:cubicBezTo>
                    <a:cubicBezTo>
                      <a:pt x="41" y="58"/>
                      <a:pt x="40" y="61"/>
                      <a:pt x="35" y="61"/>
                    </a:cubicBezTo>
                    <a:cubicBezTo>
                      <a:pt x="30" y="61"/>
                      <a:pt x="30" y="58"/>
                      <a:pt x="29" y="56"/>
                    </a:cubicBezTo>
                    <a:cubicBezTo>
                      <a:pt x="24" y="58"/>
                      <a:pt x="23" y="59"/>
                      <a:pt x="19" y="59"/>
                    </a:cubicBezTo>
                    <a:cubicBezTo>
                      <a:pt x="16" y="59"/>
                      <a:pt x="16" y="58"/>
                      <a:pt x="16" y="55"/>
                    </a:cubicBezTo>
                    <a:cubicBezTo>
                      <a:pt x="20" y="53"/>
                      <a:pt x="23" y="53"/>
                      <a:pt x="26" y="49"/>
                    </a:cubicBezTo>
                    <a:cubicBezTo>
                      <a:pt x="11" y="49"/>
                      <a:pt x="2" y="48"/>
                      <a:pt x="0" y="35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9" y="37"/>
                      <a:pt x="16" y="39"/>
                      <a:pt x="20" y="39"/>
                    </a:cubicBezTo>
                    <a:cubicBezTo>
                      <a:pt x="22" y="39"/>
                      <a:pt x="24" y="36"/>
                      <a:pt x="24" y="36"/>
                    </a:cubicBezTo>
                    <a:cubicBezTo>
                      <a:pt x="19" y="34"/>
                      <a:pt x="5" y="31"/>
                      <a:pt x="5" y="26"/>
                    </a:cubicBezTo>
                    <a:cubicBezTo>
                      <a:pt x="5" y="21"/>
                      <a:pt x="11" y="22"/>
                      <a:pt x="15" y="22"/>
                    </a:cubicBezTo>
                    <a:cubicBezTo>
                      <a:pt x="21" y="22"/>
                      <a:pt x="23" y="25"/>
                      <a:pt x="27" y="25"/>
                    </a:cubicBezTo>
                    <a:cubicBezTo>
                      <a:pt x="30" y="25"/>
                      <a:pt x="30" y="22"/>
                      <a:pt x="32" y="20"/>
                    </a:cubicBezTo>
                    <a:cubicBezTo>
                      <a:pt x="27" y="18"/>
                      <a:pt x="22" y="20"/>
                      <a:pt x="19" y="20"/>
                    </a:cubicBezTo>
                    <a:cubicBezTo>
                      <a:pt x="18" y="20"/>
                      <a:pt x="14" y="14"/>
                      <a:pt x="14" y="13"/>
                    </a:cubicBezTo>
                    <a:cubicBezTo>
                      <a:pt x="19" y="10"/>
                      <a:pt x="23" y="8"/>
                      <a:pt x="30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3" y="7"/>
                      <a:pt x="25" y="6"/>
                      <a:pt x="25" y="0"/>
                    </a:cubicBezTo>
                    <a:cubicBezTo>
                      <a:pt x="36" y="1"/>
                      <a:pt x="45" y="2"/>
                      <a:pt x="53" y="5"/>
                    </a:cubicBezTo>
                    <a:cubicBezTo>
                      <a:pt x="61" y="9"/>
                      <a:pt x="60" y="21"/>
                      <a:pt x="67" y="24"/>
                    </a:cubicBezTo>
                    <a:cubicBezTo>
                      <a:pt x="73" y="27"/>
                      <a:pt x="78" y="22"/>
                      <a:pt x="84" y="25"/>
                    </a:cubicBezTo>
                    <a:cubicBezTo>
                      <a:pt x="91" y="28"/>
                      <a:pt x="88" y="33"/>
                      <a:pt x="92" y="3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" name="Freeform 77"/>
              <p:cNvSpPr>
                <a:spLocks/>
              </p:cNvSpPr>
              <p:nvPr/>
            </p:nvSpPr>
            <p:spPr bwMode="auto">
              <a:xfrm>
                <a:off x="2925763" y="1574800"/>
                <a:ext cx="117475" cy="74613"/>
              </a:xfrm>
              <a:custGeom>
                <a:avLst/>
                <a:gdLst/>
                <a:ahLst/>
                <a:cxnLst>
                  <a:cxn ang="0">
                    <a:pos x="6" y="39"/>
                  </a:cxn>
                  <a:cxn ang="0">
                    <a:pos x="11" y="33"/>
                  </a:cxn>
                  <a:cxn ang="0">
                    <a:pos x="11" y="27"/>
                  </a:cxn>
                  <a:cxn ang="0">
                    <a:pos x="25" y="0"/>
                  </a:cxn>
                  <a:cxn ang="0">
                    <a:pos x="32" y="13"/>
                  </a:cxn>
                  <a:cxn ang="0">
                    <a:pos x="36" y="9"/>
                  </a:cxn>
                  <a:cxn ang="0">
                    <a:pos x="67" y="27"/>
                  </a:cxn>
                  <a:cxn ang="0">
                    <a:pos x="70" y="35"/>
                  </a:cxn>
                  <a:cxn ang="0">
                    <a:pos x="89" y="43"/>
                  </a:cxn>
                  <a:cxn ang="0">
                    <a:pos x="75" y="48"/>
                  </a:cxn>
                  <a:cxn ang="0">
                    <a:pos x="63" y="48"/>
                  </a:cxn>
                  <a:cxn ang="0">
                    <a:pos x="46" y="37"/>
                  </a:cxn>
                  <a:cxn ang="0">
                    <a:pos x="25" y="53"/>
                  </a:cxn>
                  <a:cxn ang="0">
                    <a:pos x="22" y="57"/>
                  </a:cxn>
                  <a:cxn ang="0">
                    <a:pos x="19" y="48"/>
                  </a:cxn>
                  <a:cxn ang="0">
                    <a:pos x="0" y="48"/>
                  </a:cxn>
                  <a:cxn ang="0">
                    <a:pos x="6" y="39"/>
                  </a:cxn>
                </a:cxnLst>
                <a:rect l="0" t="0" r="r" b="b"/>
                <a:pathLst>
                  <a:path w="89" h="57">
                    <a:moveTo>
                      <a:pt x="6" y="39"/>
                    </a:moveTo>
                    <a:cubicBezTo>
                      <a:pt x="9" y="37"/>
                      <a:pt x="11" y="36"/>
                      <a:pt x="11" y="33"/>
                    </a:cubicBezTo>
                    <a:cubicBezTo>
                      <a:pt x="11" y="29"/>
                      <a:pt x="11" y="31"/>
                      <a:pt x="11" y="27"/>
                    </a:cubicBezTo>
                    <a:cubicBezTo>
                      <a:pt x="11" y="19"/>
                      <a:pt x="13" y="2"/>
                      <a:pt x="25" y="0"/>
                    </a:cubicBezTo>
                    <a:cubicBezTo>
                      <a:pt x="28" y="7"/>
                      <a:pt x="30" y="8"/>
                      <a:pt x="32" y="13"/>
                    </a:cubicBezTo>
                    <a:cubicBezTo>
                      <a:pt x="33" y="11"/>
                      <a:pt x="35" y="10"/>
                      <a:pt x="36" y="9"/>
                    </a:cubicBezTo>
                    <a:cubicBezTo>
                      <a:pt x="45" y="21"/>
                      <a:pt x="59" y="16"/>
                      <a:pt x="67" y="27"/>
                    </a:cubicBezTo>
                    <a:cubicBezTo>
                      <a:pt x="69" y="30"/>
                      <a:pt x="68" y="33"/>
                      <a:pt x="70" y="35"/>
                    </a:cubicBezTo>
                    <a:cubicBezTo>
                      <a:pt x="77" y="40"/>
                      <a:pt x="85" y="38"/>
                      <a:pt x="89" y="43"/>
                    </a:cubicBezTo>
                    <a:cubicBezTo>
                      <a:pt x="84" y="46"/>
                      <a:pt x="80" y="48"/>
                      <a:pt x="75" y="48"/>
                    </a:cubicBezTo>
                    <a:cubicBezTo>
                      <a:pt x="69" y="48"/>
                      <a:pt x="67" y="48"/>
                      <a:pt x="63" y="48"/>
                    </a:cubicBezTo>
                    <a:cubicBezTo>
                      <a:pt x="63" y="48"/>
                      <a:pt x="49" y="38"/>
                      <a:pt x="46" y="37"/>
                    </a:cubicBezTo>
                    <a:cubicBezTo>
                      <a:pt x="46" y="47"/>
                      <a:pt x="31" y="56"/>
                      <a:pt x="25" y="53"/>
                    </a:cubicBezTo>
                    <a:cubicBezTo>
                      <a:pt x="24" y="55"/>
                      <a:pt x="24" y="57"/>
                      <a:pt x="22" y="57"/>
                    </a:cubicBezTo>
                    <a:cubicBezTo>
                      <a:pt x="16" y="57"/>
                      <a:pt x="18" y="52"/>
                      <a:pt x="19" y="48"/>
                    </a:cubicBezTo>
                    <a:cubicBezTo>
                      <a:pt x="12" y="46"/>
                      <a:pt x="3" y="48"/>
                      <a:pt x="0" y="48"/>
                    </a:cubicBezTo>
                    <a:cubicBezTo>
                      <a:pt x="0" y="40"/>
                      <a:pt x="5" y="41"/>
                      <a:pt x="6" y="3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" name="Freeform 78"/>
              <p:cNvSpPr>
                <a:spLocks/>
              </p:cNvSpPr>
              <p:nvPr/>
            </p:nvSpPr>
            <p:spPr bwMode="auto">
              <a:xfrm>
                <a:off x="3094038" y="1500188"/>
                <a:ext cx="36513" cy="36513"/>
              </a:xfrm>
              <a:custGeom>
                <a:avLst/>
                <a:gdLst/>
                <a:ahLst/>
                <a:cxnLst>
                  <a:cxn ang="0">
                    <a:pos x="27" y="18"/>
                  </a:cxn>
                  <a:cxn ang="0">
                    <a:pos x="11" y="28"/>
                  </a:cxn>
                  <a:cxn ang="0">
                    <a:pos x="0" y="18"/>
                  </a:cxn>
                  <a:cxn ang="0">
                    <a:pos x="27" y="18"/>
                  </a:cxn>
                </a:cxnLst>
                <a:rect l="0" t="0" r="r" b="b"/>
                <a:pathLst>
                  <a:path w="27" h="28">
                    <a:moveTo>
                      <a:pt x="27" y="18"/>
                    </a:moveTo>
                    <a:cubicBezTo>
                      <a:pt x="27" y="24"/>
                      <a:pt x="16" y="28"/>
                      <a:pt x="11" y="28"/>
                    </a:cubicBezTo>
                    <a:cubicBezTo>
                      <a:pt x="4" y="28"/>
                      <a:pt x="0" y="23"/>
                      <a:pt x="0" y="18"/>
                    </a:cubicBezTo>
                    <a:cubicBezTo>
                      <a:pt x="0" y="0"/>
                      <a:pt x="27" y="3"/>
                      <a:pt x="27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" name="Freeform 79"/>
              <p:cNvSpPr>
                <a:spLocks/>
              </p:cNvSpPr>
              <p:nvPr/>
            </p:nvSpPr>
            <p:spPr bwMode="auto">
              <a:xfrm>
                <a:off x="2984500" y="1652588"/>
                <a:ext cx="30163" cy="23813"/>
              </a:xfrm>
              <a:custGeom>
                <a:avLst/>
                <a:gdLst/>
                <a:ahLst/>
                <a:cxnLst>
                  <a:cxn ang="0">
                    <a:pos x="10" y="1"/>
                  </a:cxn>
                  <a:cxn ang="0">
                    <a:pos x="22" y="3"/>
                  </a:cxn>
                  <a:cxn ang="0">
                    <a:pos x="0" y="18"/>
                  </a:cxn>
                  <a:cxn ang="0">
                    <a:pos x="0" y="12"/>
                  </a:cxn>
                  <a:cxn ang="0">
                    <a:pos x="10" y="1"/>
                  </a:cxn>
                </a:cxnLst>
                <a:rect l="0" t="0" r="r" b="b"/>
                <a:pathLst>
                  <a:path w="22" h="18">
                    <a:moveTo>
                      <a:pt x="10" y="1"/>
                    </a:moveTo>
                    <a:cubicBezTo>
                      <a:pt x="19" y="0"/>
                      <a:pt x="17" y="0"/>
                      <a:pt x="22" y="3"/>
                    </a:cubicBezTo>
                    <a:cubicBezTo>
                      <a:pt x="18" y="8"/>
                      <a:pt x="7" y="17"/>
                      <a:pt x="0" y="1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4" y="7"/>
                      <a:pt x="9" y="4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" name="Freeform 80"/>
              <p:cNvSpPr>
                <a:spLocks/>
              </p:cNvSpPr>
              <p:nvPr/>
            </p:nvSpPr>
            <p:spPr bwMode="auto">
              <a:xfrm>
                <a:off x="3032125" y="1336675"/>
                <a:ext cx="79375" cy="33338"/>
              </a:xfrm>
              <a:custGeom>
                <a:avLst/>
                <a:gdLst/>
                <a:ahLst/>
                <a:cxnLst>
                  <a:cxn ang="0">
                    <a:pos x="22" y="25"/>
                  </a:cxn>
                  <a:cxn ang="0">
                    <a:pos x="9" y="16"/>
                  </a:cxn>
                  <a:cxn ang="0">
                    <a:pos x="0" y="6"/>
                  </a:cxn>
                  <a:cxn ang="0">
                    <a:pos x="8" y="0"/>
                  </a:cxn>
                  <a:cxn ang="0">
                    <a:pos x="30" y="3"/>
                  </a:cxn>
                  <a:cxn ang="0">
                    <a:pos x="60" y="17"/>
                  </a:cxn>
                  <a:cxn ang="0">
                    <a:pos x="52" y="24"/>
                  </a:cxn>
                  <a:cxn ang="0">
                    <a:pos x="39" y="21"/>
                  </a:cxn>
                  <a:cxn ang="0">
                    <a:pos x="22" y="25"/>
                  </a:cxn>
                </a:cxnLst>
                <a:rect l="0" t="0" r="r" b="b"/>
                <a:pathLst>
                  <a:path w="60" h="25">
                    <a:moveTo>
                      <a:pt x="22" y="25"/>
                    </a:moveTo>
                    <a:cubicBezTo>
                      <a:pt x="14" y="25"/>
                      <a:pt x="6" y="23"/>
                      <a:pt x="9" y="16"/>
                    </a:cubicBezTo>
                    <a:cubicBezTo>
                      <a:pt x="5" y="13"/>
                      <a:pt x="0" y="11"/>
                      <a:pt x="0" y="6"/>
                    </a:cubicBezTo>
                    <a:cubicBezTo>
                      <a:pt x="0" y="2"/>
                      <a:pt x="4" y="0"/>
                      <a:pt x="8" y="0"/>
                    </a:cubicBezTo>
                    <a:cubicBezTo>
                      <a:pt x="18" y="0"/>
                      <a:pt x="21" y="3"/>
                      <a:pt x="30" y="3"/>
                    </a:cubicBezTo>
                    <a:cubicBezTo>
                      <a:pt x="42" y="3"/>
                      <a:pt x="52" y="13"/>
                      <a:pt x="60" y="17"/>
                    </a:cubicBezTo>
                    <a:cubicBezTo>
                      <a:pt x="59" y="21"/>
                      <a:pt x="56" y="24"/>
                      <a:pt x="52" y="24"/>
                    </a:cubicBezTo>
                    <a:cubicBezTo>
                      <a:pt x="46" y="24"/>
                      <a:pt x="44" y="21"/>
                      <a:pt x="39" y="21"/>
                    </a:cubicBezTo>
                    <a:cubicBezTo>
                      <a:pt x="34" y="21"/>
                      <a:pt x="30" y="25"/>
                      <a:pt x="22" y="2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" name="Freeform 81"/>
              <p:cNvSpPr>
                <a:spLocks/>
              </p:cNvSpPr>
              <p:nvPr/>
            </p:nvSpPr>
            <p:spPr bwMode="auto">
              <a:xfrm>
                <a:off x="3040063" y="1666875"/>
                <a:ext cx="17463" cy="20638"/>
              </a:xfrm>
              <a:custGeom>
                <a:avLst/>
                <a:gdLst/>
                <a:ahLst/>
                <a:cxnLst>
                  <a:cxn ang="0">
                    <a:pos x="14" y="6"/>
                  </a:cxn>
                  <a:cxn ang="0">
                    <a:pos x="6" y="15"/>
                  </a:cxn>
                  <a:cxn ang="0">
                    <a:pos x="0" y="9"/>
                  </a:cxn>
                  <a:cxn ang="0">
                    <a:pos x="14" y="6"/>
                  </a:cxn>
                </a:cxnLst>
                <a:rect l="0" t="0" r="r" b="b"/>
                <a:pathLst>
                  <a:path w="14" h="15">
                    <a:moveTo>
                      <a:pt x="14" y="6"/>
                    </a:moveTo>
                    <a:cubicBezTo>
                      <a:pt x="12" y="9"/>
                      <a:pt x="11" y="15"/>
                      <a:pt x="6" y="15"/>
                    </a:cubicBezTo>
                    <a:cubicBezTo>
                      <a:pt x="5" y="15"/>
                      <a:pt x="0" y="9"/>
                      <a:pt x="0" y="9"/>
                    </a:cubicBezTo>
                    <a:cubicBezTo>
                      <a:pt x="0" y="1"/>
                      <a:pt x="10" y="0"/>
                      <a:pt x="14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" name="Freeform 82"/>
              <p:cNvSpPr>
                <a:spLocks/>
              </p:cNvSpPr>
              <p:nvPr/>
            </p:nvSpPr>
            <p:spPr bwMode="auto">
              <a:xfrm>
                <a:off x="3136900" y="1509713"/>
                <a:ext cx="19050" cy="11113"/>
              </a:xfrm>
              <a:custGeom>
                <a:avLst/>
                <a:gdLst/>
                <a:ahLst/>
                <a:cxnLst>
                  <a:cxn ang="0">
                    <a:pos x="5" y="8"/>
                  </a:cxn>
                  <a:cxn ang="0">
                    <a:pos x="0" y="4"/>
                  </a:cxn>
                  <a:cxn ang="0">
                    <a:pos x="5" y="0"/>
                  </a:cxn>
                  <a:cxn ang="0">
                    <a:pos x="14" y="7"/>
                  </a:cxn>
                  <a:cxn ang="0">
                    <a:pos x="5" y="8"/>
                  </a:cxn>
                </a:cxnLst>
                <a:rect l="0" t="0" r="r" b="b"/>
                <a:pathLst>
                  <a:path w="14" h="8">
                    <a:moveTo>
                      <a:pt x="5" y="8"/>
                    </a:moveTo>
                    <a:cubicBezTo>
                      <a:pt x="2" y="8"/>
                      <a:pt x="0" y="7"/>
                      <a:pt x="0" y="4"/>
                    </a:cubicBezTo>
                    <a:cubicBezTo>
                      <a:pt x="0" y="3"/>
                      <a:pt x="4" y="0"/>
                      <a:pt x="5" y="0"/>
                    </a:cubicBezTo>
                    <a:cubicBezTo>
                      <a:pt x="9" y="0"/>
                      <a:pt x="13" y="5"/>
                      <a:pt x="14" y="7"/>
                    </a:cubicBezTo>
                    <a:cubicBezTo>
                      <a:pt x="8" y="8"/>
                      <a:pt x="10" y="8"/>
                      <a:pt x="5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" name="Freeform 83"/>
              <p:cNvSpPr>
                <a:spLocks/>
              </p:cNvSpPr>
              <p:nvPr/>
            </p:nvSpPr>
            <p:spPr bwMode="auto">
              <a:xfrm>
                <a:off x="3052763" y="1476375"/>
                <a:ext cx="20638" cy="12700"/>
              </a:xfrm>
              <a:custGeom>
                <a:avLst/>
                <a:gdLst/>
                <a:ahLst/>
                <a:cxnLst>
                  <a:cxn ang="0">
                    <a:pos x="5" y="10"/>
                  </a:cxn>
                  <a:cxn ang="0">
                    <a:pos x="15" y="0"/>
                  </a:cxn>
                  <a:cxn ang="0">
                    <a:pos x="5" y="10"/>
                  </a:cxn>
                </a:cxnLst>
                <a:rect l="0" t="0" r="r" b="b"/>
                <a:pathLst>
                  <a:path w="15" h="10">
                    <a:moveTo>
                      <a:pt x="5" y="10"/>
                    </a:moveTo>
                    <a:cubicBezTo>
                      <a:pt x="0" y="10"/>
                      <a:pt x="10" y="0"/>
                      <a:pt x="15" y="0"/>
                    </a:cubicBezTo>
                    <a:cubicBezTo>
                      <a:pt x="14" y="6"/>
                      <a:pt x="10" y="10"/>
                      <a:pt x="5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" name="Freeform 84"/>
              <p:cNvSpPr>
                <a:spLocks/>
              </p:cNvSpPr>
              <p:nvPr/>
            </p:nvSpPr>
            <p:spPr bwMode="auto">
              <a:xfrm>
                <a:off x="2876550" y="1335088"/>
                <a:ext cx="482600" cy="347663"/>
              </a:xfrm>
              <a:custGeom>
                <a:avLst/>
                <a:gdLst/>
                <a:ahLst/>
                <a:cxnLst>
                  <a:cxn ang="0">
                    <a:pos x="333" y="196"/>
                  </a:cxn>
                  <a:cxn ang="0">
                    <a:pos x="281" y="171"/>
                  </a:cxn>
                  <a:cxn ang="0">
                    <a:pos x="289" y="177"/>
                  </a:cxn>
                  <a:cxn ang="0">
                    <a:pos x="283" y="184"/>
                  </a:cxn>
                  <a:cxn ang="0">
                    <a:pos x="298" y="201"/>
                  </a:cxn>
                  <a:cxn ang="0">
                    <a:pos x="318" y="206"/>
                  </a:cxn>
                  <a:cxn ang="0">
                    <a:pos x="326" y="225"/>
                  </a:cxn>
                  <a:cxn ang="0">
                    <a:pos x="278" y="225"/>
                  </a:cxn>
                  <a:cxn ang="0">
                    <a:pos x="304" y="256"/>
                  </a:cxn>
                  <a:cxn ang="0">
                    <a:pos x="295" y="256"/>
                  </a:cxn>
                  <a:cxn ang="0">
                    <a:pos x="233" y="226"/>
                  </a:cxn>
                  <a:cxn ang="0">
                    <a:pos x="190" y="210"/>
                  </a:cxn>
                  <a:cxn ang="0">
                    <a:pos x="169" y="214"/>
                  </a:cxn>
                  <a:cxn ang="0">
                    <a:pos x="168" y="189"/>
                  </a:cxn>
                  <a:cxn ang="0">
                    <a:pos x="207" y="183"/>
                  </a:cxn>
                  <a:cxn ang="0">
                    <a:pos x="210" y="167"/>
                  </a:cxn>
                  <a:cxn ang="0">
                    <a:pos x="186" y="115"/>
                  </a:cxn>
                  <a:cxn ang="0">
                    <a:pos x="168" y="115"/>
                  </a:cxn>
                  <a:cxn ang="0">
                    <a:pos x="146" y="85"/>
                  </a:cxn>
                  <a:cxn ang="0">
                    <a:pos x="122" y="91"/>
                  </a:cxn>
                  <a:cxn ang="0">
                    <a:pos x="41" y="82"/>
                  </a:cxn>
                  <a:cxn ang="0">
                    <a:pos x="11" y="69"/>
                  </a:cxn>
                  <a:cxn ang="0">
                    <a:pos x="30" y="65"/>
                  </a:cxn>
                  <a:cxn ang="0">
                    <a:pos x="0" y="48"/>
                  </a:cxn>
                  <a:cxn ang="0">
                    <a:pos x="11" y="16"/>
                  </a:cxn>
                  <a:cxn ang="0">
                    <a:pos x="61" y="4"/>
                  </a:cxn>
                  <a:cxn ang="0">
                    <a:pos x="46" y="32"/>
                  </a:cxn>
                  <a:cxn ang="0">
                    <a:pos x="50" y="47"/>
                  </a:cxn>
                  <a:cxn ang="0">
                    <a:pos x="55" y="26"/>
                  </a:cxn>
                  <a:cxn ang="0">
                    <a:pos x="120" y="29"/>
                  </a:cxn>
                  <a:cxn ang="0">
                    <a:pos x="128" y="34"/>
                  </a:cxn>
                  <a:cxn ang="0">
                    <a:pos x="156" y="27"/>
                  </a:cxn>
                  <a:cxn ang="0">
                    <a:pos x="217" y="56"/>
                  </a:cxn>
                  <a:cxn ang="0">
                    <a:pos x="242" y="65"/>
                  </a:cxn>
                  <a:cxn ang="0">
                    <a:pos x="273" y="85"/>
                  </a:cxn>
                  <a:cxn ang="0">
                    <a:pos x="293" y="95"/>
                  </a:cxn>
                  <a:cxn ang="0">
                    <a:pos x="291" y="102"/>
                  </a:cxn>
                  <a:cxn ang="0">
                    <a:pos x="283" y="116"/>
                  </a:cxn>
                  <a:cxn ang="0">
                    <a:pos x="317" y="135"/>
                  </a:cxn>
                  <a:cxn ang="0">
                    <a:pos x="342" y="153"/>
                  </a:cxn>
                  <a:cxn ang="0">
                    <a:pos x="362" y="165"/>
                  </a:cxn>
                  <a:cxn ang="0">
                    <a:pos x="349" y="178"/>
                  </a:cxn>
                </a:cxnLst>
                <a:rect l="0" t="0" r="r" b="b"/>
                <a:pathLst>
                  <a:path w="362" h="261">
                    <a:moveTo>
                      <a:pt x="339" y="184"/>
                    </a:moveTo>
                    <a:cubicBezTo>
                      <a:pt x="339" y="189"/>
                      <a:pt x="338" y="196"/>
                      <a:pt x="333" y="196"/>
                    </a:cubicBezTo>
                    <a:cubicBezTo>
                      <a:pt x="311" y="196"/>
                      <a:pt x="311" y="166"/>
                      <a:pt x="289" y="166"/>
                    </a:cubicBezTo>
                    <a:cubicBezTo>
                      <a:pt x="287" y="166"/>
                      <a:pt x="281" y="171"/>
                      <a:pt x="281" y="171"/>
                    </a:cubicBezTo>
                    <a:cubicBezTo>
                      <a:pt x="284" y="173"/>
                      <a:pt x="285" y="173"/>
                      <a:pt x="289" y="172"/>
                    </a:cubicBezTo>
                    <a:cubicBezTo>
                      <a:pt x="289" y="177"/>
                      <a:pt x="289" y="177"/>
                      <a:pt x="289" y="177"/>
                    </a:cubicBezTo>
                    <a:cubicBezTo>
                      <a:pt x="287" y="178"/>
                      <a:pt x="284" y="178"/>
                      <a:pt x="283" y="177"/>
                    </a:cubicBezTo>
                    <a:cubicBezTo>
                      <a:pt x="283" y="184"/>
                      <a:pt x="283" y="184"/>
                      <a:pt x="283" y="184"/>
                    </a:cubicBezTo>
                    <a:cubicBezTo>
                      <a:pt x="288" y="184"/>
                      <a:pt x="288" y="184"/>
                      <a:pt x="288" y="184"/>
                    </a:cubicBezTo>
                    <a:cubicBezTo>
                      <a:pt x="289" y="189"/>
                      <a:pt x="295" y="199"/>
                      <a:pt x="298" y="201"/>
                    </a:cubicBezTo>
                    <a:cubicBezTo>
                      <a:pt x="307" y="204"/>
                      <a:pt x="310" y="198"/>
                      <a:pt x="311" y="206"/>
                    </a:cubicBezTo>
                    <a:cubicBezTo>
                      <a:pt x="315" y="206"/>
                      <a:pt x="315" y="206"/>
                      <a:pt x="318" y="206"/>
                    </a:cubicBezTo>
                    <a:cubicBezTo>
                      <a:pt x="318" y="213"/>
                      <a:pt x="318" y="213"/>
                      <a:pt x="318" y="215"/>
                    </a:cubicBezTo>
                    <a:cubicBezTo>
                      <a:pt x="318" y="218"/>
                      <a:pt x="326" y="220"/>
                      <a:pt x="326" y="225"/>
                    </a:cubicBezTo>
                    <a:cubicBezTo>
                      <a:pt x="326" y="229"/>
                      <a:pt x="321" y="238"/>
                      <a:pt x="319" y="242"/>
                    </a:cubicBezTo>
                    <a:cubicBezTo>
                      <a:pt x="311" y="242"/>
                      <a:pt x="283" y="231"/>
                      <a:pt x="278" y="225"/>
                    </a:cubicBezTo>
                    <a:cubicBezTo>
                      <a:pt x="272" y="225"/>
                      <a:pt x="272" y="225"/>
                      <a:pt x="272" y="225"/>
                    </a:cubicBezTo>
                    <a:cubicBezTo>
                      <a:pt x="279" y="234"/>
                      <a:pt x="304" y="243"/>
                      <a:pt x="304" y="256"/>
                    </a:cubicBezTo>
                    <a:cubicBezTo>
                      <a:pt x="304" y="259"/>
                      <a:pt x="301" y="261"/>
                      <a:pt x="299" y="261"/>
                    </a:cubicBezTo>
                    <a:cubicBezTo>
                      <a:pt x="297" y="261"/>
                      <a:pt x="296" y="256"/>
                      <a:pt x="295" y="256"/>
                    </a:cubicBezTo>
                    <a:cubicBezTo>
                      <a:pt x="282" y="249"/>
                      <a:pt x="274" y="252"/>
                      <a:pt x="263" y="245"/>
                    </a:cubicBezTo>
                    <a:cubicBezTo>
                      <a:pt x="252" y="239"/>
                      <a:pt x="226" y="240"/>
                      <a:pt x="233" y="226"/>
                    </a:cubicBezTo>
                    <a:cubicBezTo>
                      <a:pt x="219" y="219"/>
                      <a:pt x="212" y="211"/>
                      <a:pt x="199" y="204"/>
                    </a:cubicBezTo>
                    <a:cubicBezTo>
                      <a:pt x="197" y="207"/>
                      <a:pt x="194" y="210"/>
                      <a:pt x="190" y="210"/>
                    </a:cubicBezTo>
                    <a:cubicBezTo>
                      <a:pt x="186" y="210"/>
                      <a:pt x="187" y="207"/>
                      <a:pt x="183" y="207"/>
                    </a:cubicBezTo>
                    <a:cubicBezTo>
                      <a:pt x="177" y="207"/>
                      <a:pt x="175" y="214"/>
                      <a:pt x="169" y="214"/>
                    </a:cubicBezTo>
                    <a:cubicBezTo>
                      <a:pt x="165" y="214"/>
                      <a:pt x="150" y="208"/>
                      <a:pt x="150" y="201"/>
                    </a:cubicBezTo>
                    <a:cubicBezTo>
                      <a:pt x="150" y="197"/>
                      <a:pt x="162" y="189"/>
                      <a:pt x="168" y="189"/>
                    </a:cubicBezTo>
                    <a:cubicBezTo>
                      <a:pt x="176" y="189"/>
                      <a:pt x="183" y="189"/>
                      <a:pt x="187" y="189"/>
                    </a:cubicBezTo>
                    <a:cubicBezTo>
                      <a:pt x="191" y="189"/>
                      <a:pt x="202" y="187"/>
                      <a:pt x="207" y="183"/>
                    </a:cubicBezTo>
                    <a:cubicBezTo>
                      <a:pt x="205" y="182"/>
                      <a:pt x="199" y="178"/>
                      <a:pt x="199" y="174"/>
                    </a:cubicBezTo>
                    <a:cubicBezTo>
                      <a:pt x="199" y="167"/>
                      <a:pt x="207" y="171"/>
                      <a:pt x="210" y="167"/>
                    </a:cubicBezTo>
                    <a:cubicBezTo>
                      <a:pt x="214" y="163"/>
                      <a:pt x="223" y="154"/>
                      <a:pt x="223" y="148"/>
                    </a:cubicBezTo>
                    <a:cubicBezTo>
                      <a:pt x="223" y="136"/>
                      <a:pt x="195" y="115"/>
                      <a:pt x="186" y="115"/>
                    </a:cubicBezTo>
                    <a:cubicBezTo>
                      <a:pt x="180" y="115"/>
                      <a:pt x="177" y="120"/>
                      <a:pt x="172" y="120"/>
                    </a:cubicBezTo>
                    <a:cubicBezTo>
                      <a:pt x="170" y="120"/>
                      <a:pt x="168" y="115"/>
                      <a:pt x="168" y="115"/>
                    </a:cubicBezTo>
                    <a:cubicBezTo>
                      <a:pt x="168" y="110"/>
                      <a:pt x="176" y="109"/>
                      <a:pt x="179" y="109"/>
                    </a:cubicBezTo>
                    <a:cubicBezTo>
                      <a:pt x="175" y="105"/>
                      <a:pt x="151" y="85"/>
                      <a:pt x="146" y="85"/>
                    </a:cubicBezTo>
                    <a:cubicBezTo>
                      <a:pt x="140" y="85"/>
                      <a:pt x="133" y="101"/>
                      <a:pt x="125" y="101"/>
                    </a:cubicBezTo>
                    <a:cubicBezTo>
                      <a:pt x="120" y="101"/>
                      <a:pt x="121" y="94"/>
                      <a:pt x="122" y="91"/>
                    </a:cubicBezTo>
                    <a:cubicBezTo>
                      <a:pt x="108" y="90"/>
                      <a:pt x="75" y="91"/>
                      <a:pt x="55" y="91"/>
                    </a:cubicBezTo>
                    <a:cubicBezTo>
                      <a:pt x="51" y="91"/>
                      <a:pt x="44" y="86"/>
                      <a:pt x="41" y="82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18" y="76"/>
                      <a:pt x="11" y="75"/>
                      <a:pt x="11" y="69"/>
                    </a:cubicBezTo>
                    <a:cubicBezTo>
                      <a:pt x="16" y="67"/>
                      <a:pt x="23" y="70"/>
                      <a:pt x="30" y="70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26" y="62"/>
                      <a:pt x="6" y="60"/>
                      <a:pt x="6" y="60"/>
                    </a:cubicBezTo>
                    <a:cubicBezTo>
                      <a:pt x="6" y="60"/>
                      <a:pt x="0" y="52"/>
                      <a:pt x="0" y="48"/>
                    </a:cubicBezTo>
                    <a:cubicBezTo>
                      <a:pt x="0" y="36"/>
                      <a:pt x="2" y="33"/>
                      <a:pt x="8" y="29"/>
                    </a:cubicBezTo>
                    <a:cubicBezTo>
                      <a:pt x="12" y="26"/>
                      <a:pt x="10" y="18"/>
                      <a:pt x="11" y="16"/>
                    </a:cubicBezTo>
                    <a:cubicBezTo>
                      <a:pt x="20" y="7"/>
                      <a:pt x="32" y="0"/>
                      <a:pt x="47" y="0"/>
                    </a:cubicBezTo>
                    <a:cubicBezTo>
                      <a:pt x="47" y="0"/>
                      <a:pt x="61" y="4"/>
                      <a:pt x="61" y="4"/>
                    </a:cubicBezTo>
                    <a:cubicBezTo>
                      <a:pt x="57" y="14"/>
                      <a:pt x="42" y="14"/>
                      <a:pt x="42" y="27"/>
                    </a:cubicBezTo>
                    <a:cubicBezTo>
                      <a:pt x="42" y="30"/>
                      <a:pt x="44" y="32"/>
                      <a:pt x="46" y="32"/>
                    </a:cubicBezTo>
                    <a:cubicBezTo>
                      <a:pt x="45" y="35"/>
                      <a:pt x="46" y="40"/>
                      <a:pt x="46" y="40"/>
                    </a:cubicBezTo>
                    <a:cubicBezTo>
                      <a:pt x="46" y="43"/>
                      <a:pt x="45" y="47"/>
                      <a:pt x="50" y="47"/>
                    </a:cubicBezTo>
                    <a:cubicBezTo>
                      <a:pt x="53" y="47"/>
                      <a:pt x="59" y="42"/>
                      <a:pt x="59" y="38"/>
                    </a:cubicBezTo>
                    <a:cubicBezTo>
                      <a:pt x="59" y="34"/>
                      <a:pt x="55" y="31"/>
                      <a:pt x="55" y="26"/>
                    </a:cubicBezTo>
                    <a:cubicBezTo>
                      <a:pt x="55" y="10"/>
                      <a:pt x="84" y="4"/>
                      <a:pt x="102" y="4"/>
                    </a:cubicBezTo>
                    <a:cubicBezTo>
                      <a:pt x="113" y="4"/>
                      <a:pt x="120" y="20"/>
                      <a:pt x="120" y="29"/>
                    </a:cubicBezTo>
                    <a:cubicBezTo>
                      <a:pt x="120" y="31"/>
                      <a:pt x="117" y="38"/>
                      <a:pt x="120" y="38"/>
                    </a:cubicBezTo>
                    <a:cubicBezTo>
                      <a:pt x="122" y="38"/>
                      <a:pt x="124" y="34"/>
                      <a:pt x="128" y="34"/>
                    </a:cubicBezTo>
                    <a:cubicBezTo>
                      <a:pt x="133" y="34"/>
                      <a:pt x="135" y="38"/>
                      <a:pt x="138" y="38"/>
                    </a:cubicBezTo>
                    <a:cubicBezTo>
                      <a:pt x="146" y="38"/>
                      <a:pt x="148" y="27"/>
                      <a:pt x="156" y="27"/>
                    </a:cubicBezTo>
                    <a:cubicBezTo>
                      <a:pt x="165" y="27"/>
                      <a:pt x="183" y="30"/>
                      <a:pt x="189" y="34"/>
                    </a:cubicBezTo>
                    <a:cubicBezTo>
                      <a:pt x="199" y="41"/>
                      <a:pt x="202" y="56"/>
                      <a:pt x="217" y="56"/>
                    </a:cubicBezTo>
                    <a:cubicBezTo>
                      <a:pt x="223" y="56"/>
                      <a:pt x="224" y="56"/>
                      <a:pt x="228" y="56"/>
                    </a:cubicBezTo>
                    <a:cubicBezTo>
                      <a:pt x="232" y="56"/>
                      <a:pt x="243" y="57"/>
                      <a:pt x="242" y="65"/>
                    </a:cubicBezTo>
                    <a:cubicBezTo>
                      <a:pt x="254" y="69"/>
                      <a:pt x="261" y="76"/>
                      <a:pt x="273" y="77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6" y="85"/>
                      <a:pt x="281" y="85"/>
                      <a:pt x="281" y="85"/>
                    </a:cubicBezTo>
                    <a:cubicBezTo>
                      <a:pt x="287" y="85"/>
                      <a:pt x="290" y="89"/>
                      <a:pt x="293" y="95"/>
                    </a:cubicBezTo>
                    <a:cubicBezTo>
                      <a:pt x="287" y="96"/>
                      <a:pt x="281" y="96"/>
                      <a:pt x="277" y="101"/>
                    </a:cubicBezTo>
                    <a:cubicBezTo>
                      <a:pt x="285" y="102"/>
                      <a:pt x="287" y="102"/>
                      <a:pt x="291" y="102"/>
                    </a:cubicBezTo>
                    <a:cubicBezTo>
                      <a:pt x="293" y="102"/>
                      <a:pt x="296" y="103"/>
                      <a:pt x="297" y="106"/>
                    </a:cubicBezTo>
                    <a:cubicBezTo>
                      <a:pt x="290" y="110"/>
                      <a:pt x="287" y="110"/>
                      <a:pt x="283" y="116"/>
                    </a:cubicBezTo>
                    <a:cubicBezTo>
                      <a:pt x="287" y="118"/>
                      <a:pt x="289" y="120"/>
                      <a:pt x="295" y="120"/>
                    </a:cubicBezTo>
                    <a:cubicBezTo>
                      <a:pt x="296" y="130"/>
                      <a:pt x="308" y="134"/>
                      <a:pt x="317" y="135"/>
                    </a:cubicBezTo>
                    <a:cubicBezTo>
                      <a:pt x="318" y="143"/>
                      <a:pt x="320" y="151"/>
                      <a:pt x="327" y="151"/>
                    </a:cubicBezTo>
                    <a:cubicBezTo>
                      <a:pt x="337" y="151"/>
                      <a:pt x="339" y="145"/>
                      <a:pt x="342" y="153"/>
                    </a:cubicBezTo>
                    <a:cubicBezTo>
                      <a:pt x="344" y="155"/>
                      <a:pt x="348" y="155"/>
                      <a:pt x="350" y="155"/>
                    </a:cubicBezTo>
                    <a:cubicBezTo>
                      <a:pt x="359" y="155"/>
                      <a:pt x="362" y="158"/>
                      <a:pt x="362" y="165"/>
                    </a:cubicBezTo>
                    <a:cubicBezTo>
                      <a:pt x="362" y="171"/>
                      <a:pt x="355" y="173"/>
                      <a:pt x="349" y="173"/>
                    </a:cubicBezTo>
                    <a:cubicBezTo>
                      <a:pt x="349" y="178"/>
                      <a:pt x="349" y="176"/>
                      <a:pt x="349" y="178"/>
                    </a:cubicBezTo>
                    <a:cubicBezTo>
                      <a:pt x="349" y="180"/>
                      <a:pt x="348" y="184"/>
                      <a:pt x="339" y="18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" name="Freeform 85"/>
              <p:cNvSpPr>
                <a:spLocks/>
              </p:cNvSpPr>
              <p:nvPr/>
            </p:nvSpPr>
            <p:spPr bwMode="auto">
              <a:xfrm>
                <a:off x="3073400" y="1635125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0" y="6"/>
                  </a:cxn>
                  <a:cxn ang="0">
                    <a:pos x="10" y="6"/>
                  </a:cxn>
                </a:cxnLst>
                <a:rect l="0" t="0" r="r" b="b"/>
                <a:pathLst>
                  <a:path w="10" h="9">
                    <a:moveTo>
                      <a:pt x="10" y="6"/>
                    </a:moveTo>
                    <a:cubicBezTo>
                      <a:pt x="6" y="9"/>
                      <a:pt x="5" y="9"/>
                      <a:pt x="0" y="6"/>
                    </a:cubicBezTo>
                    <a:cubicBezTo>
                      <a:pt x="5" y="0"/>
                      <a:pt x="5" y="3"/>
                      <a:pt x="10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" name="Freeform 86"/>
              <p:cNvSpPr>
                <a:spLocks/>
              </p:cNvSpPr>
              <p:nvPr/>
            </p:nvSpPr>
            <p:spPr bwMode="auto">
              <a:xfrm>
                <a:off x="2974975" y="1568450"/>
                <a:ext cx="12700" cy="12700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9" y="9"/>
                  </a:cxn>
                  <a:cxn ang="0">
                    <a:pos x="1" y="2"/>
                  </a:cxn>
                </a:cxnLst>
                <a:rect l="0" t="0" r="r" b="b"/>
                <a:pathLst>
                  <a:path w="9" h="9">
                    <a:moveTo>
                      <a:pt x="1" y="2"/>
                    </a:moveTo>
                    <a:cubicBezTo>
                      <a:pt x="6" y="0"/>
                      <a:pt x="6" y="5"/>
                      <a:pt x="9" y="9"/>
                    </a:cubicBezTo>
                    <a:cubicBezTo>
                      <a:pt x="4" y="9"/>
                      <a:pt x="0" y="5"/>
                      <a:pt x="1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" name="Freeform 87"/>
              <p:cNvSpPr>
                <a:spLocks/>
              </p:cNvSpPr>
              <p:nvPr/>
            </p:nvSpPr>
            <p:spPr bwMode="auto">
              <a:xfrm>
                <a:off x="2847975" y="985838"/>
                <a:ext cx="514350" cy="269875"/>
              </a:xfrm>
              <a:custGeom>
                <a:avLst/>
                <a:gdLst/>
                <a:ahLst/>
                <a:cxnLst>
                  <a:cxn ang="0">
                    <a:pos x="307" y="16"/>
                  </a:cxn>
                  <a:cxn ang="0">
                    <a:pos x="350" y="9"/>
                  </a:cxn>
                  <a:cxn ang="0">
                    <a:pos x="386" y="28"/>
                  </a:cxn>
                  <a:cxn ang="0">
                    <a:pos x="313" y="51"/>
                  </a:cxn>
                  <a:cxn ang="0">
                    <a:pos x="295" y="74"/>
                  </a:cxn>
                  <a:cxn ang="0">
                    <a:pos x="231" y="108"/>
                  </a:cxn>
                  <a:cxn ang="0">
                    <a:pos x="216" y="118"/>
                  </a:cxn>
                  <a:cxn ang="0">
                    <a:pos x="216" y="137"/>
                  </a:cxn>
                  <a:cxn ang="0">
                    <a:pos x="174" y="157"/>
                  </a:cxn>
                  <a:cxn ang="0">
                    <a:pos x="158" y="184"/>
                  </a:cxn>
                  <a:cxn ang="0">
                    <a:pos x="176" y="188"/>
                  </a:cxn>
                  <a:cxn ang="0">
                    <a:pos x="126" y="197"/>
                  </a:cxn>
                  <a:cxn ang="0">
                    <a:pos x="80" y="201"/>
                  </a:cxn>
                  <a:cxn ang="0">
                    <a:pos x="33" y="197"/>
                  </a:cxn>
                  <a:cxn ang="0">
                    <a:pos x="60" y="176"/>
                  </a:cxn>
                  <a:cxn ang="0">
                    <a:pos x="57" y="158"/>
                  </a:cxn>
                  <a:cxn ang="0">
                    <a:pos x="92" y="170"/>
                  </a:cxn>
                  <a:cxn ang="0">
                    <a:pos x="66" y="148"/>
                  </a:cxn>
                  <a:cxn ang="0">
                    <a:pos x="55" y="151"/>
                  </a:cxn>
                  <a:cxn ang="0">
                    <a:pos x="68" y="131"/>
                  </a:cxn>
                  <a:cxn ang="0">
                    <a:pos x="62" y="97"/>
                  </a:cxn>
                  <a:cxn ang="0">
                    <a:pos x="67" y="89"/>
                  </a:cxn>
                  <a:cxn ang="0">
                    <a:pos x="97" y="90"/>
                  </a:cxn>
                  <a:cxn ang="0">
                    <a:pos x="108" y="91"/>
                  </a:cxn>
                  <a:cxn ang="0">
                    <a:pos x="133" y="86"/>
                  </a:cxn>
                  <a:cxn ang="0">
                    <a:pos x="147" y="74"/>
                  </a:cxn>
                  <a:cxn ang="0">
                    <a:pos x="99" y="81"/>
                  </a:cxn>
                  <a:cxn ang="0">
                    <a:pos x="72" y="76"/>
                  </a:cxn>
                  <a:cxn ang="0">
                    <a:pos x="57" y="81"/>
                  </a:cxn>
                  <a:cxn ang="0">
                    <a:pos x="44" y="67"/>
                  </a:cxn>
                  <a:cxn ang="0">
                    <a:pos x="51" y="53"/>
                  </a:cxn>
                  <a:cxn ang="0">
                    <a:pos x="25" y="60"/>
                  </a:cxn>
                  <a:cxn ang="0">
                    <a:pos x="29" y="49"/>
                  </a:cxn>
                  <a:cxn ang="0">
                    <a:pos x="9" y="52"/>
                  </a:cxn>
                  <a:cxn ang="0">
                    <a:pos x="44" y="36"/>
                  </a:cxn>
                  <a:cxn ang="0">
                    <a:pos x="57" y="32"/>
                  </a:cxn>
                  <a:cxn ang="0">
                    <a:pos x="104" y="32"/>
                  </a:cxn>
                  <a:cxn ang="0">
                    <a:pos x="135" y="11"/>
                  </a:cxn>
                  <a:cxn ang="0">
                    <a:pos x="196" y="6"/>
                  </a:cxn>
                  <a:cxn ang="0">
                    <a:pos x="218" y="8"/>
                  </a:cxn>
                  <a:cxn ang="0">
                    <a:pos x="245" y="3"/>
                  </a:cxn>
                  <a:cxn ang="0">
                    <a:pos x="315" y="11"/>
                  </a:cxn>
                </a:cxnLst>
                <a:rect l="0" t="0" r="r" b="b"/>
                <a:pathLst>
                  <a:path w="386" h="203">
                    <a:moveTo>
                      <a:pt x="315" y="11"/>
                    </a:moveTo>
                    <a:cubicBezTo>
                      <a:pt x="312" y="14"/>
                      <a:pt x="310" y="15"/>
                      <a:pt x="307" y="16"/>
                    </a:cubicBezTo>
                    <a:cubicBezTo>
                      <a:pt x="342" y="6"/>
                      <a:pt x="342" y="6"/>
                      <a:pt x="342" y="6"/>
                    </a:cubicBezTo>
                    <a:cubicBezTo>
                      <a:pt x="345" y="7"/>
                      <a:pt x="347" y="8"/>
                      <a:pt x="350" y="9"/>
                    </a:cubicBezTo>
                    <a:cubicBezTo>
                      <a:pt x="355" y="11"/>
                      <a:pt x="355" y="14"/>
                      <a:pt x="358" y="17"/>
                    </a:cubicBezTo>
                    <a:cubicBezTo>
                      <a:pt x="363" y="22"/>
                      <a:pt x="386" y="20"/>
                      <a:pt x="386" y="28"/>
                    </a:cubicBezTo>
                    <a:cubicBezTo>
                      <a:pt x="386" y="33"/>
                      <a:pt x="378" y="32"/>
                      <a:pt x="375" y="34"/>
                    </a:cubicBezTo>
                    <a:cubicBezTo>
                      <a:pt x="358" y="48"/>
                      <a:pt x="336" y="40"/>
                      <a:pt x="313" y="51"/>
                    </a:cubicBezTo>
                    <a:cubicBezTo>
                      <a:pt x="317" y="56"/>
                      <a:pt x="335" y="52"/>
                      <a:pt x="346" y="52"/>
                    </a:cubicBezTo>
                    <a:cubicBezTo>
                      <a:pt x="336" y="63"/>
                      <a:pt x="311" y="69"/>
                      <a:pt x="295" y="74"/>
                    </a:cubicBezTo>
                    <a:cubicBezTo>
                      <a:pt x="277" y="80"/>
                      <a:pt x="267" y="97"/>
                      <a:pt x="254" y="107"/>
                    </a:cubicBezTo>
                    <a:cubicBezTo>
                      <a:pt x="248" y="112"/>
                      <a:pt x="238" y="106"/>
                      <a:pt x="231" y="108"/>
                    </a:cubicBezTo>
                    <a:cubicBezTo>
                      <a:pt x="221" y="112"/>
                      <a:pt x="210" y="112"/>
                      <a:pt x="203" y="118"/>
                    </a:cubicBezTo>
                    <a:cubicBezTo>
                      <a:pt x="216" y="118"/>
                      <a:pt x="216" y="118"/>
                      <a:pt x="216" y="118"/>
                    </a:cubicBezTo>
                    <a:cubicBezTo>
                      <a:pt x="217" y="128"/>
                      <a:pt x="211" y="127"/>
                      <a:pt x="203" y="126"/>
                    </a:cubicBezTo>
                    <a:cubicBezTo>
                      <a:pt x="208" y="129"/>
                      <a:pt x="213" y="131"/>
                      <a:pt x="216" y="137"/>
                    </a:cubicBezTo>
                    <a:cubicBezTo>
                      <a:pt x="206" y="141"/>
                      <a:pt x="203" y="152"/>
                      <a:pt x="196" y="157"/>
                    </a:cubicBezTo>
                    <a:cubicBezTo>
                      <a:pt x="177" y="157"/>
                      <a:pt x="177" y="157"/>
                      <a:pt x="174" y="157"/>
                    </a:cubicBezTo>
                    <a:cubicBezTo>
                      <a:pt x="175" y="160"/>
                      <a:pt x="177" y="161"/>
                      <a:pt x="177" y="164"/>
                    </a:cubicBezTo>
                    <a:cubicBezTo>
                      <a:pt x="177" y="178"/>
                      <a:pt x="158" y="169"/>
                      <a:pt x="158" y="184"/>
                    </a:cubicBezTo>
                    <a:cubicBezTo>
                      <a:pt x="165" y="184"/>
                      <a:pt x="166" y="184"/>
                      <a:pt x="169" y="184"/>
                    </a:cubicBezTo>
                    <a:cubicBezTo>
                      <a:pt x="171" y="184"/>
                      <a:pt x="176" y="184"/>
                      <a:pt x="176" y="188"/>
                    </a:cubicBezTo>
                    <a:cubicBezTo>
                      <a:pt x="176" y="195"/>
                      <a:pt x="151" y="203"/>
                      <a:pt x="141" y="203"/>
                    </a:cubicBezTo>
                    <a:cubicBezTo>
                      <a:pt x="131" y="203"/>
                      <a:pt x="135" y="197"/>
                      <a:pt x="126" y="197"/>
                    </a:cubicBezTo>
                    <a:cubicBezTo>
                      <a:pt x="113" y="197"/>
                      <a:pt x="104" y="197"/>
                      <a:pt x="93" y="197"/>
                    </a:cubicBezTo>
                    <a:cubicBezTo>
                      <a:pt x="89" y="197"/>
                      <a:pt x="86" y="201"/>
                      <a:pt x="80" y="201"/>
                    </a:cubicBezTo>
                    <a:cubicBezTo>
                      <a:pt x="65" y="201"/>
                      <a:pt x="53" y="197"/>
                      <a:pt x="38" y="192"/>
                    </a:cubicBezTo>
                    <a:cubicBezTo>
                      <a:pt x="37" y="194"/>
                      <a:pt x="35" y="197"/>
                      <a:pt x="33" y="197"/>
                    </a:cubicBezTo>
                    <a:cubicBezTo>
                      <a:pt x="29" y="197"/>
                      <a:pt x="28" y="194"/>
                      <a:pt x="28" y="193"/>
                    </a:cubicBezTo>
                    <a:cubicBezTo>
                      <a:pt x="28" y="176"/>
                      <a:pt x="51" y="182"/>
                      <a:pt x="60" y="176"/>
                    </a:cubicBezTo>
                    <a:cubicBezTo>
                      <a:pt x="55" y="172"/>
                      <a:pt x="46" y="170"/>
                      <a:pt x="46" y="162"/>
                    </a:cubicBezTo>
                    <a:cubicBezTo>
                      <a:pt x="46" y="156"/>
                      <a:pt x="52" y="158"/>
                      <a:pt x="57" y="158"/>
                    </a:cubicBezTo>
                    <a:cubicBezTo>
                      <a:pt x="71" y="158"/>
                      <a:pt x="76" y="165"/>
                      <a:pt x="84" y="170"/>
                    </a:cubicBezTo>
                    <a:cubicBezTo>
                      <a:pt x="92" y="170"/>
                      <a:pt x="92" y="170"/>
                      <a:pt x="92" y="170"/>
                    </a:cubicBezTo>
                    <a:cubicBezTo>
                      <a:pt x="86" y="164"/>
                      <a:pt x="72" y="159"/>
                      <a:pt x="72" y="148"/>
                    </a:cubicBezTo>
                    <a:cubicBezTo>
                      <a:pt x="66" y="148"/>
                      <a:pt x="66" y="148"/>
                      <a:pt x="66" y="148"/>
                    </a:cubicBezTo>
                    <a:cubicBezTo>
                      <a:pt x="63" y="149"/>
                      <a:pt x="63" y="149"/>
                      <a:pt x="61" y="151"/>
                    </a:cubicBezTo>
                    <a:cubicBezTo>
                      <a:pt x="55" y="151"/>
                      <a:pt x="55" y="151"/>
                      <a:pt x="55" y="151"/>
                    </a:cubicBezTo>
                    <a:cubicBezTo>
                      <a:pt x="55" y="146"/>
                      <a:pt x="55" y="146"/>
                      <a:pt x="55" y="146"/>
                    </a:cubicBezTo>
                    <a:cubicBezTo>
                      <a:pt x="58" y="138"/>
                      <a:pt x="61" y="134"/>
                      <a:pt x="68" y="131"/>
                    </a:cubicBezTo>
                    <a:cubicBezTo>
                      <a:pt x="79" y="128"/>
                      <a:pt x="92" y="132"/>
                      <a:pt x="92" y="119"/>
                    </a:cubicBezTo>
                    <a:cubicBezTo>
                      <a:pt x="92" y="105"/>
                      <a:pt x="62" y="105"/>
                      <a:pt x="62" y="97"/>
                    </a:cubicBezTo>
                    <a:cubicBezTo>
                      <a:pt x="62" y="93"/>
                      <a:pt x="69" y="94"/>
                      <a:pt x="73" y="94"/>
                    </a:cubicBezTo>
                    <a:cubicBezTo>
                      <a:pt x="68" y="94"/>
                      <a:pt x="67" y="92"/>
                      <a:pt x="67" y="89"/>
                    </a:cubicBezTo>
                    <a:cubicBezTo>
                      <a:pt x="69" y="88"/>
                      <a:pt x="71" y="89"/>
                      <a:pt x="73" y="89"/>
                    </a:cubicBezTo>
                    <a:cubicBezTo>
                      <a:pt x="78" y="89"/>
                      <a:pt x="88" y="87"/>
                      <a:pt x="97" y="90"/>
                    </a:cubicBezTo>
                    <a:cubicBezTo>
                      <a:pt x="108" y="93"/>
                      <a:pt x="112" y="106"/>
                      <a:pt x="124" y="104"/>
                    </a:cubicBezTo>
                    <a:cubicBezTo>
                      <a:pt x="122" y="102"/>
                      <a:pt x="108" y="93"/>
                      <a:pt x="108" y="91"/>
                    </a:cubicBezTo>
                    <a:cubicBezTo>
                      <a:pt x="108" y="89"/>
                      <a:pt x="110" y="88"/>
                      <a:pt x="111" y="86"/>
                    </a:cubicBezTo>
                    <a:cubicBezTo>
                      <a:pt x="133" y="86"/>
                      <a:pt x="133" y="86"/>
                      <a:pt x="133" y="86"/>
                    </a:cubicBezTo>
                    <a:cubicBezTo>
                      <a:pt x="141" y="83"/>
                      <a:pt x="149" y="81"/>
                      <a:pt x="154" y="74"/>
                    </a:cubicBezTo>
                    <a:cubicBezTo>
                      <a:pt x="147" y="74"/>
                      <a:pt x="147" y="74"/>
                      <a:pt x="147" y="74"/>
                    </a:cubicBezTo>
                    <a:cubicBezTo>
                      <a:pt x="138" y="81"/>
                      <a:pt x="128" y="84"/>
                      <a:pt x="114" y="84"/>
                    </a:cubicBezTo>
                    <a:cubicBezTo>
                      <a:pt x="106" y="84"/>
                      <a:pt x="103" y="81"/>
                      <a:pt x="99" y="81"/>
                    </a:cubicBezTo>
                    <a:cubicBezTo>
                      <a:pt x="95" y="81"/>
                      <a:pt x="93" y="85"/>
                      <a:pt x="90" y="85"/>
                    </a:cubicBezTo>
                    <a:cubicBezTo>
                      <a:pt x="81" y="85"/>
                      <a:pt x="70" y="82"/>
                      <a:pt x="72" y="76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3" y="78"/>
                      <a:pt x="61" y="81"/>
                      <a:pt x="57" y="81"/>
                    </a:cubicBezTo>
                    <a:cubicBezTo>
                      <a:pt x="48" y="81"/>
                      <a:pt x="36" y="75"/>
                      <a:pt x="33" y="71"/>
                    </a:cubicBezTo>
                    <a:cubicBezTo>
                      <a:pt x="36" y="69"/>
                      <a:pt x="39" y="67"/>
                      <a:pt x="44" y="67"/>
                    </a:cubicBezTo>
                    <a:cubicBezTo>
                      <a:pt x="36" y="67"/>
                      <a:pt x="27" y="66"/>
                      <a:pt x="24" y="67"/>
                    </a:cubicBezTo>
                    <a:cubicBezTo>
                      <a:pt x="29" y="55"/>
                      <a:pt x="40" y="56"/>
                      <a:pt x="51" y="53"/>
                    </a:cubicBezTo>
                    <a:cubicBezTo>
                      <a:pt x="47" y="52"/>
                      <a:pt x="46" y="52"/>
                      <a:pt x="42" y="52"/>
                    </a:cubicBezTo>
                    <a:cubicBezTo>
                      <a:pt x="33" y="52"/>
                      <a:pt x="33" y="60"/>
                      <a:pt x="25" y="60"/>
                    </a:cubicBezTo>
                    <a:cubicBezTo>
                      <a:pt x="22" y="60"/>
                      <a:pt x="18" y="57"/>
                      <a:pt x="17" y="56"/>
                    </a:cubicBezTo>
                    <a:cubicBezTo>
                      <a:pt x="21" y="52"/>
                      <a:pt x="24" y="51"/>
                      <a:pt x="29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3" y="50"/>
                      <a:pt x="11" y="51"/>
                      <a:pt x="9" y="52"/>
                    </a:cubicBezTo>
                    <a:cubicBezTo>
                      <a:pt x="7" y="52"/>
                      <a:pt x="2" y="52"/>
                      <a:pt x="0" y="52"/>
                    </a:cubicBezTo>
                    <a:cubicBezTo>
                      <a:pt x="2" y="41"/>
                      <a:pt x="31" y="36"/>
                      <a:pt x="44" y="36"/>
                    </a:cubicBezTo>
                    <a:cubicBezTo>
                      <a:pt x="49" y="36"/>
                      <a:pt x="52" y="36"/>
                      <a:pt x="53" y="36"/>
                    </a:cubicBezTo>
                    <a:cubicBezTo>
                      <a:pt x="55" y="36"/>
                      <a:pt x="57" y="34"/>
                      <a:pt x="57" y="32"/>
                    </a:cubicBezTo>
                    <a:cubicBezTo>
                      <a:pt x="71" y="32"/>
                      <a:pt x="65" y="22"/>
                      <a:pt x="74" y="22"/>
                    </a:cubicBezTo>
                    <a:cubicBezTo>
                      <a:pt x="83" y="22"/>
                      <a:pt x="100" y="31"/>
                      <a:pt x="104" y="32"/>
                    </a:cubicBezTo>
                    <a:cubicBezTo>
                      <a:pt x="108" y="22"/>
                      <a:pt x="113" y="12"/>
                      <a:pt x="126" y="12"/>
                    </a:cubicBezTo>
                    <a:cubicBezTo>
                      <a:pt x="134" y="12"/>
                      <a:pt x="129" y="16"/>
                      <a:pt x="135" y="11"/>
                    </a:cubicBezTo>
                    <a:cubicBezTo>
                      <a:pt x="137" y="7"/>
                      <a:pt x="141" y="6"/>
                      <a:pt x="145" y="6"/>
                    </a:cubicBezTo>
                    <a:cubicBezTo>
                      <a:pt x="168" y="6"/>
                      <a:pt x="173" y="6"/>
                      <a:pt x="196" y="6"/>
                    </a:cubicBezTo>
                    <a:cubicBezTo>
                      <a:pt x="197" y="4"/>
                      <a:pt x="199" y="3"/>
                      <a:pt x="201" y="3"/>
                    </a:cubicBezTo>
                    <a:cubicBezTo>
                      <a:pt x="209" y="3"/>
                      <a:pt x="211" y="8"/>
                      <a:pt x="218" y="8"/>
                    </a:cubicBezTo>
                    <a:cubicBezTo>
                      <a:pt x="224" y="8"/>
                      <a:pt x="226" y="0"/>
                      <a:pt x="232" y="0"/>
                    </a:cubicBezTo>
                    <a:cubicBezTo>
                      <a:pt x="239" y="0"/>
                      <a:pt x="241" y="3"/>
                      <a:pt x="245" y="3"/>
                    </a:cubicBezTo>
                    <a:cubicBezTo>
                      <a:pt x="250" y="3"/>
                      <a:pt x="253" y="3"/>
                      <a:pt x="258" y="3"/>
                    </a:cubicBezTo>
                    <a:cubicBezTo>
                      <a:pt x="268" y="3"/>
                      <a:pt x="306" y="2"/>
                      <a:pt x="315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" name="Freeform 88"/>
              <p:cNvSpPr>
                <a:spLocks/>
              </p:cNvSpPr>
              <p:nvPr/>
            </p:nvSpPr>
            <p:spPr bwMode="auto">
              <a:xfrm>
                <a:off x="3170238" y="960438"/>
                <a:ext cx="1006475" cy="765175"/>
              </a:xfrm>
              <a:custGeom>
                <a:avLst/>
                <a:gdLst/>
                <a:ahLst/>
                <a:cxnLst>
                  <a:cxn ang="0">
                    <a:pos x="280" y="372"/>
                  </a:cxn>
                  <a:cxn ang="0">
                    <a:pos x="267" y="360"/>
                  </a:cxn>
                  <a:cxn ang="0">
                    <a:pos x="228" y="336"/>
                  </a:cxn>
                  <a:cxn ang="0">
                    <a:pos x="215" y="302"/>
                  </a:cxn>
                  <a:cxn ang="0">
                    <a:pos x="109" y="219"/>
                  </a:cxn>
                  <a:cxn ang="0">
                    <a:pos x="73" y="223"/>
                  </a:cxn>
                  <a:cxn ang="0">
                    <a:pos x="43" y="217"/>
                  </a:cxn>
                  <a:cxn ang="0">
                    <a:pos x="19" y="202"/>
                  </a:cxn>
                  <a:cxn ang="0">
                    <a:pos x="51" y="190"/>
                  </a:cxn>
                  <a:cxn ang="0">
                    <a:pos x="64" y="180"/>
                  </a:cxn>
                  <a:cxn ang="0">
                    <a:pos x="0" y="166"/>
                  </a:cxn>
                  <a:cxn ang="0">
                    <a:pos x="84" y="141"/>
                  </a:cxn>
                  <a:cxn ang="0">
                    <a:pos x="72" y="102"/>
                  </a:cxn>
                  <a:cxn ang="0">
                    <a:pos x="144" y="59"/>
                  </a:cxn>
                  <a:cxn ang="0">
                    <a:pos x="237" y="56"/>
                  </a:cxn>
                  <a:cxn ang="0">
                    <a:pos x="260" y="53"/>
                  </a:cxn>
                  <a:cxn ang="0">
                    <a:pos x="274" y="38"/>
                  </a:cxn>
                  <a:cxn ang="0">
                    <a:pos x="309" y="36"/>
                  </a:cxn>
                  <a:cxn ang="0">
                    <a:pos x="355" y="15"/>
                  </a:cxn>
                  <a:cxn ang="0">
                    <a:pos x="391" y="13"/>
                  </a:cxn>
                  <a:cxn ang="0">
                    <a:pos x="534" y="0"/>
                  </a:cxn>
                  <a:cxn ang="0">
                    <a:pos x="594" y="48"/>
                  </a:cxn>
                  <a:cxn ang="0">
                    <a:pos x="570" y="75"/>
                  </a:cxn>
                  <a:cxn ang="0">
                    <a:pos x="603" y="102"/>
                  </a:cxn>
                  <a:cxn ang="0">
                    <a:pos x="684" y="66"/>
                  </a:cxn>
                  <a:cxn ang="0">
                    <a:pos x="730" y="51"/>
                  </a:cxn>
                  <a:cxn ang="0">
                    <a:pos x="702" y="94"/>
                  </a:cxn>
                  <a:cxn ang="0">
                    <a:pos x="691" y="114"/>
                  </a:cxn>
                  <a:cxn ang="0">
                    <a:pos x="654" y="150"/>
                  </a:cxn>
                  <a:cxn ang="0">
                    <a:pos x="677" y="178"/>
                  </a:cxn>
                  <a:cxn ang="0">
                    <a:pos x="657" y="202"/>
                  </a:cxn>
                  <a:cxn ang="0">
                    <a:pos x="669" y="236"/>
                  </a:cxn>
                  <a:cxn ang="0">
                    <a:pos x="673" y="260"/>
                  </a:cxn>
                  <a:cxn ang="0">
                    <a:pos x="633" y="295"/>
                  </a:cxn>
                  <a:cxn ang="0">
                    <a:pos x="637" y="305"/>
                  </a:cxn>
                  <a:cxn ang="0">
                    <a:pos x="601" y="297"/>
                  </a:cxn>
                  <a:cxn ang="0">
                    <a:pos x="633" y="358"/>
                  </a:cxn>
                  <a:cxn ang="0">
                    <a:pos x="596" y="347"/>
                  </a:cxn>
                  <a:cxn ang="0">
                    <a:pos x="616" y="375"/>
                  </a:cxn>
                  <a:cxn ang="0">
                    <a:pos x="518" y="408"/>
                  </a:cxn>
                  <a:cxn ang="0">
                    <a:pos x="483" y="445"/>
                  </a:cxn>
                  <a:cxn ang="0">
                    <a:pos x="443" y="449"/>
                  </a:cxn>
                  <a:cxn ang="0">
                    <a:pos x="402" y="485"/>
                  </a:cxn>
                  <a:cxn ang="0">
                    <a:pos x="384" y="523"/>
                  </a:cxn>
                  <a:cxn ang="0">
                    <a:pos x="362" y="571"/>
                  </a:cxn>
                  <a:cxn ang="0">
                    <a:pos x="313" y="560"/>
                  </a:cxn>
                  <a:cxn ang="0">
                    <a:pos x="270" y="499"/>
                  </a:cxn>
                  <a:cxn ang="0">
                    <a:pos x="256" y="475"/>
                  </a:cxn>
                  <a:cxn ang="0">
                    <a:pos x="237" y="438"/>
                  </a:cxn>
                  <a:cxn ang="0">
                    <a:pos x="255" y="403"/>
                  </a:cxn>
                </a:cxnLst>
                <a:rect l="0" t="0" r="r" b="b"/>
                <a:pathLst>
                  <a:path w="756" h="575">
                    <a:moveTo>
                      <a:pt x="255" y="403"/>
                    </a:moveTo>
                    <a:cubicBezTo>
                      <a:pt x="261" y="400"/>
                      <a:pt x="261" y="400"/>
                      <a:pt x="267" y="402"/>
                    </a:cubicBezTo>
                    <a:cubicBezTo>
                      <a:pt x="270" y="389"/>
                      <a:pt x="276" y="385"/>
                      <a:pt x="280" y="372"/>
                    </a:cubicBezTo>
                    <a:cubicBezTo>
                      <a:pt x="266" y="368"/>
                      <a:pt x="234" y="366"/>
                      <a:pt x="233" y="353"/>
                    </a:cubicBezTo>
                    <a:cubicBezTo>
                      <a:pt x="237" y="352"/>
                      <a:pt x="236" y="353"/>
                      <a:pt x="240" y="353"/>
                    </a:cubicBezTo>
                    <a:cubicBezTo>
                      <a:pt x="250" y="353"/>
                      <a:pt x="256" y="360"/>
                      <a:pt x="267" y="360"/>
                    </a:cubicBezTo>
                    <a:cubicBezTo>
                      <a:pt x="271" y="360"/>
                      <a:pt x="271" y="356"/>
                      <a:pt x="271" y="353"/>
                    </a:cubicBezTo>
                    <a:cubicBezTo>
                      <a:pt x="258" y="349"/>
                      <a:pt x="254" y="328"/>
                      <a:pt x="239" y="328"/>
                    </a:cubicBezTo>
                    <a:cubicBezTo>
                      <a:pt x="235" y="328"/>
                      <a:pt x="234" y="336"/>
                      <a:pt x="228" y="336"/>
                    </a:cubicBezTo>
                    <a:cubicBezTo>
                      <a:pt x="220" y="336"/>
                      <a:pt x="216" y="335"/>
                      <a:pt x="216" y="328"/>
                    </a:cubicBezTo>
                    <a:cubicBezTo>
                      <a:pt x="216" y="318"/>
                      <a:pt x="226" y="319"/>
                      <a:pt x="226" y="309"/>
                    </a:cubicBezTo>
                    <a:cubicBezTo>
                      <a:pt x="226" y="303"/>
                      <a:pt x="219" y="302"/>
                      <a:pt x="215" y="302"/>
                    </a:cubicBezTo>
                    <a:cubicBezTo>
                      <a:pt x="215" y="295"/>
                      <a:pt x="215" y="295"/>
                      <a:pt x="215" y="295"/>
                    </a:cubicBezTo>
                    <a:cubicBezTo>
                      <a:pt x="203" y="257"/>
                      <a:pt x="172" y="219"/>
                      <a:pt x="122" y="219"/>
                    </a:cubicBezTo>
                    <a:cubicBezTo>
                      <a:pt x="115" y="219"/>
                      <a:pt x="113" y="219"/>
                      <a:pt x="109" y="219"/>
                    </a:cubicBezTo>
                    <a:cubicBezTo>
                      <a:pt x="103" y="219"/>
                      <a:pt x="101" y="224"/>
                      <a:pt x="95" y="224"/>
                    </a:cubicBezTo>
                    <a:cubicBezTo>
                      <a:pt x="91" y="224"/>
                      <a:pt x="87" y="221"/>
                      <a:pt x="82" y="221"/>
                    </a:cubicBezTo>
                    <a:cubicBezTo>
                      <a:pt x="77" y="221"/>
                      <a:pt x="75" y="222"/>
                      <a:pt x="73" y="223"/>
                    </a:cubicBezTo>
                    <a:cubicBezTo>
                      <a:pt x="74" y="224"/>
                      <a:pt x="76" y="226"/>
                      <a:pt x="77" y="226"/>
                    </a:cubicBezTo>
                    <a:cubicBezTo>
                      <a:pt x="75" y="229"/>
                      <a:pt x="75" y="228"/>
                      <a:pt x="72" y="228"/>
                    </a:cubicBezTo>
                    <a:cubicBezTo>
                      <a:pt x="62" y="228"/>
                      <a:pt x="48" y="224"/>
                      <a:pt x="43" y="217"/>
                    </a:cubicBezTo>
                    <a:cubicBezTo>
                      <a:pt x="47" y="214"/>
                      <a:pt x="50" y="214"/>
                      <a:pt x="52" y="210"/>
                    </a:cubicBezTo>
                    <a:cubicBezTo>
                      <a:pt x="45" y="207"/>
                      <a:pt x="39" y="202"/>
                      <a:pt x="34" y="202"/>
                    </a:cubicBezTo>
                    <a:cubicBezTo>
                      <a:pt x="24" y="202"/>
                      <a:pt x="27" y="206"/>
                      <a:pt x="19" y="202"/>
                    </a:cubicBezTo>
                    <a:cubicBezTo>
                      <a:pt x="19" y="196"/>
                      <a:pt x="28" y="194"/>
                      <a:pt x="32" y="194"/>
                    </a:cubicBezTo>
                    <a:cubicBezTo>
                      <a:pt x="37" y="194"/>
                      <a:pt x="40" y="194"/>
                      <a:pt x="43" y="194"/>
                    </a:cubicBezTo>
                    <a:cubicBezTo>
                      <a:pt x="47" y="194"/>
                      <a:pt x="49" y="193"/>
                      <a:pt x="51" y="190"/>
                    </a:cubicBezTo>
                    <a:cubicBezTo>
                      <a:pt x="76" y="190"/>
                      <a:pt x="76" y="190"/>
                      <a:pt x="76" y="190"/>
                    </a:cubicBezTo>
                    <a:cubicBezTo>
                      <a:pt x="80" y="187"/>
                      <a:pt x="80" y="185"/>
                      <a:pt x="82" y="180"/>
                    </a:cubicBezTo>
                    <a:cubicBezTo>
                      <a:pt x="64" y="180"/>
                      <a:pt x="64" y="180"/>
                      <a:pt x="64" y="180"/>
                    </a:cubicBezTo>
                    <a:cubicBezTo>
                      <a:pt x="63" y="183"/>
                      <a:pt x="62" y="185"/>
                      <a:pt x="60" y="185"/>
                    </a:cubicBezTo>
                    <a:cubicBezTo>
                      <a:pt x="53" y="185"/>
                      <a:pt x="50" y="185"/>
                      <a:pt x="44" y="185"/>
                    </a:cubicBezTo>
                    <a:cubicBezTo>
                      <a:pt x="42" y="185"/>
                      <a:pt x="0" y="173"/>
                      <a:pt x="0" y="166"/>
                    </a:cubicBezTo>
                    <a:cubicBezTo>
                      <a:pt x="0" y="152"/>
                      <a:pt x="16" y="157"/>
                      <a:pt x="25" y="154"/>
                    </a:cubicBezTo>
                    <a:cubicBezTo>
                      <a:pt x="33" y="151"/>
                      <a:pt x="38" y="146"/>
                      <a:pt x="46" y="144"/>
                    </a:cubicBezTo>
                    <a:cubicBezTo>
                      <a:pt x="58" y="140"/>
                      <a:pt x="74" y="146"/>
                      <a:pt x="84" y="141"/>
                    </a:cubicBezTo>
                    <a:cubicBezTo>
                      <a:pt x="91" y="136"/>
                      <a:pt x="96" y="128"/>
                      <a:pt x="96" y="117"/>
                    </a:cubicBezTo>
                    <a:cubicBezTo>
                      <a:pt x="88" y="116"/>
                      <a:pt x="63" y="117"/>
                      <a:pt x="63" y="109"/>
                    </a:cubicBezTo>
                    <a:cubicBezTo>
                      <a:pt x="63" y="105"/>
                      <a:pt x="69" y="102"/>
                      <a:pt x="72" y="102"/>
                    </a:cubicBezTo>
                    <a:cubicBezTo>
                      <a:pt x="87" y="97"/>
                      <a:pt x="106" y="86"/>
                      <a:pt x="115" y="78"/>
                    </a:cubicBezTo>
                    <a:cubicBezTo>
                      <a:pt x="119" y="80"/>
                      <a:pt x="122" y="81"/>
                      <a:pt x="127" y="81"/>
                    </a:cubicBezTo>
                    <a:cubicBezTo>
                      <a:pt x="142" y="81"/>
                      <a:pt x="130" y="61"/>
                      <a:pt x="144" y="59"/>
                    </a:cubicBezTo>
                    <a:cubicBezTo>
                      <a:pt x="162" y="57"/>
                      <a:pt x="169" y="52"/>
                      <a:pt x="185" y="52"/>
                    </a:cubicBezTo>
                    <a:cubicBezTo>
                      <a:pt x="198" y="49"/>
                      <a:pt x="206" y="42"/>
                      <a:pt x="218" y="42"/>
                    </a:cubicBezTo>
                    <a:cubicBezTo>
                      <a:pt x="226" y="42"/>
                      <a:pt x="229" y="56"/>
                      <a:pt x="237" y="56"/>
                    </a:cubicBezTo>
                    <a:cubicBezTo>
                      <a:pt x="237" y="52"/>
                      <a:pt x="235" y="50"/>
                      <a:pt x="235" y="47"/>
                    </a:cubicBezTo>
                    <a:cubicBezTo>
                      <a:pt x="239" y="42"/>
                      <a:pt x="239" y="42"/>
                      <a:pt x="239" y="42"/>
                    </a:cubicBezTo>
                    <a:cubicBezTo>
                      <a:pt x="244" y="51"/>
                      <a:pt x="252" y="50"/>
                      <a:pt x="260" y="53"/>
                    </a:cubicBezTo>
                    <a:cubicBezTo>
                      <a:pt x="262" y="53"/>
                      <a:pt x="267" y="53"/>
                      <a:pt x="267" y="53"/>
                    </a:cubicBezTo>
                    <a:cubicBezTo>
                      <a:pt x="266" y="50"/>
                      <a:pt x="263" y="47"/>
                      <a:pt x="263" y="44"/>
                    </a:cubicBezTo>
                    <a:cubicBezTo>
                      <a:pt x="263" y="38"/>
                      <a:pt x="270" y="38"/>
                      <a:pt x="274" y="38"/>
                    </a:cubicBezTo>
                    <a:cubicBezTo>
                      <a:pt x="293" y="38"/>
                      <a:pt x="303" y="48"/>
                      <a:pt x="314" y="53"/>
                    </a:cubicBezTo>
                    <a:cubicBezTo>
                      <a:pt x="334" y="53"/>
                      <a:pt x="334" y="53"/>
                      <a:pt x="334" y="53"/>
                    </a:cubicBezTo>
                    <a:cubicBezTo>
                      <a:pt x="327" y="50"/>
                      <a:pt x="309" y="44"/>
                      <a:pt x="309" y="36"/>
                    </a:cubicBezTo>
                    <a:cubicBezTo>
                      <a:pt x="309" y="29"/>
                      <a:pt x="322" y="31"/>
                      <a:pt x="326" y="30"/>
                    </a:cubicBezTo>
                    <a:cubicBezTo>
                      <a:pt x="323" y="27"/>
                      <a:pt x="320" y="27"/>
                      <a:pt x="318" y="24"/>
                    </a:cubicBezTo>
                    <a:cubicBezTo>
                      <a:pt x="330" y="18"/>
                      <a:pt x="341" y="15"/>
                      <a:pt x="355" y="15"/>
                    </a:cubicBezTo>
                    <a:cubicBezTo>
                      <a:pt x="366" y="15"/>
                      <a:pt x="373" y="15"/>
                      <a:pt x="382" y="18"/>
                    </a:cubicBezTo>
                    <a:cubicBezTo>
                      <a:pt x="391" y="18"/>
                      <a:pt x="391" y="18"/>
                      <a:pt x="391" y="18"/>
                    </a:cubicBezTo>
                    <a:cubicBezTo>
                      <a:pt x="391" y="13"/>
                      <a:pt x="391" y="13"/>
                      <a:pt x="391" y="13"/>
                    </a:cubicBezTo>
                    <a:cubicBezTo>
                      <a:pt x="398" y="12"/>
                      <a:pt x="402" y="13"/>
                      <a:pt x="409" y="13"/>
                    </a:cubicBezTo>
                    <a:cubicBezTo>
                      <a:pt x="430" y="13"/>
                      <a:pt x="447" y="0"/>
                      <a:pt x="470" y="0"/>
                    </a:cubicBezTo>
                    <a:cubicBezTo>
                      <a:pt x="495" y="0"/>
                      <a:pt x="512" y="0"/>
                      <a:pt x="534" y="0"/>
                    </a:cubicBezTo>
                    <a:cubicBezTo>
                      <a:pt x="560" y="0"/>
                      <a:pt x="579" y="17"/>
                      <a:pt x="600" y="26"/>
                    </a:cubicBezTo>
                    <a:cubicBezTo>
                      <a:pt x="612" y="31"/>
                      <a:pt x="627" y="28"/>
                      <a:pt x="638" y="30"/>
                    </a:cubicBezTo>
                    <a:cubicBezTo>
                      <a:pt x="636" y="46"/>
                      <a:pt x="606" y="44"/>
                      <a:pt x="594" y="48"/>
                    </a:cubicBezTo>
                    <a:cubicBezTo>
                      <a:pt x="497" y="53"/>
                      <a:pt x="497" y="53"/>
                      <a:pt x="497" y="53"/>
                    </a:cubicBezTo>
                    <a:cubicBezTo>
                      <a:pt x="505" y="59"/>
                      <a:pt x="579" y="50"/>
                      <a:pt x="587" y="53"/>
                    </a:cubicBezTo>
                    <a:cubicBezTo>
                      <a:pt x="586" y="57"/>
                      <a:pt x="567" y="75"/>
                      <a:pt x="570" y="75"/>
                    </a:cubicBezTo>
                    <a:cubicBezTo>
                      <a:pt x="581" y="75"/>
                      <a:pt x="607" y="50"/>
                      <a:pt x="622" y="50"/>
                    </a:cubicBezTo>
                    <a:cubicBezTo>
                      <a:pt x="630" y="50"/>
                      <a:pt x="633" y="57"/>
                      <a:pt x="633" y="64"/>
                    </a:cubicBezTo>
                    <a:cubicBezTo>
                      <a:pt x="633" y="67"/>
                      <a:pt x="605" y="97"/>
                      <a:pt x="603" y="102"/>
                    </a:cubicBezTo>
                    <a:cubicBezTo>
                      <a:pt x="615" y="99"/>
                      <a:pt x="637" y="70"/>
                      <a:pt x="644" y="64"/>
                    </a:cubicBezTo>
                    <a:cubicBezTo>
                      <a:pt x="655" y="64"/>
                      <a:pt x="674" y="64"/>
                      <a:pt x="674" y="64"/>
                    </a:cubicBezTo>
                    <a:cubicBezTo>
                      <a:pt x="674" y="64"/>
                      <a:pt x="682" y="66"/>
                      <a:pt x="684" y="66"/>
                    </a:cubicBezTo>
                    <a:cubicBezTo>
                      <a:pt x="692" y="63"/>
                      <a:pt x="693" y="60"/>
                      <a:pt x="700" y="57"/>
                    </a:cubicBezTo>
                    <a:cubicBezTo>
                      <a:pt x="721" y="57"/>
                      <a:pt x="721" y="57"/>
                      <a:pt x="721" y="57"/>
                    </a:cubicBezTo>
                    <a:cubicBezTo>
                      <a:pt x="723" y="52"/>
                      <a:pt x="726" y="51"/>
                      <a:pt x="730" y="51"/>
                    </a:cubicBezTo>
                    <a:cubicBezTo>
                      <a:pt x="736" y="51"/>
                      <a:pt x="756" y="61"/>
                      <a:pt x="756" y="67"/>
                    </a:cubicBezTo>
                    <a:cubicBezTo>
                      <a:pt x="756" y="72"/>
                      <a:pt x="748" y="76"/>
                      <a:pt x="745" y="77"/>
                    </a:cubicBezTo>
                    <a:cubicBezTo>
                      <a:pt x="731" y="82"/>
                      <a:pt x="722" y="94"/>
                      <a:pt x="702" y="94"/>
                    </a:cubicBezTo>
                    <a:cubicBezTo>
                      <a:pt x="707" y="97"/>
                      <a:pt x="708" y="97"/>
                      <a:pt x="711" y="94"/>
                    </a:cubicBezTo>
                    <a:cubicBezTo>
                      <a:pt x="711" y="107"/>
                      <a:pt x="699" y="107"/>
                      <a:pt x="691" y="109"/>
                    </a:cubicBezTo>
                    <a:cubicBezTo>
                      <a:pt x="694" y="115"/>
                      <a:pt x="691" y="110"/>
                      <a:pt x="691" y="114"/>
                    </a:cubicBezTo>
                    <a:cubicBezTo>
                      <a:pt x="691" y="121"/>
                      <a:pt x="680" y="123"/>
                      <a:pt x="671" y="125"/>
                    </a:cubicBezTo>
                    <a:cubicBezTo>
                      <a:pt x="672" y="130"/>
                      <a:pt x="671" y="130"/>
                      <a:pt x="671" y="132"/>
                    </a:cubicBezTo>
                    <a:cubicBezTo>
                      <a:pt x="671" y="141"/>
                      <a:pt x="662" y="144"/>
                      <a:pt x="654" y="150"/>
                    </a:cubicBezTo>
                    <a:cubicBezTo>
                      <a:pt x="648" y="154"/>
                      <a:pt x="649" y="165"/>
                      <a:pt x="646" y="169"/>
                    </a:cubicBezTo>
                    <a:cubicBezTo>
                      <a:pt x="651" y="172"/>
                      <a:pt x="655" y="169"/>
                      <a:pt x="659" y="169"/>
                    </a:cubicBezTo>
                    <a:cubicBezTo>
                      <a:pt x="667" y="169"/>
                      <a:pt x="673" y="174"/>
                      <a:pt x="677" y="178"/>
                    </a:cubicBezTo>
                    <a:cubicBezTo>
                      <a:pt x="675" y="179"/>
                      <a:pt x="672" y="180"/>
                      <a:pt x="669" y="180"/>
                    </a:cubicBezTo>
                    <a:cubicBezTo>
                      <a:pt x="671" y="187"/>
                      <a:pt x="688" y="185"/>
                      <a:pt x="688" y="196"/>
                    </a:cubicBezTo>
                    <a:cubicBezTo>
                      <a:pt x="688" y="206"/>
                      <a:pt x="665" y="202"/>
                      <a:pt x="657" y="202"/>
                    </a:cubicBezTo>
                    <a:cubicBezTo>
                      <a:pt x="652" y="202"/>
                      <a:pt x="648" y="206"/>
                      <a:pt x="648" y="209"/>
                    </a:cubicBezTo>
                    <a:cubicBezTo>
                      <a:pt x="648" y="217"/>
                      <a:pt x="656" y="217"/>
                      <a:pt x="663" y="217"/>
                    </a:cubicBezTo>
                    <a:cubicBezTo>
                      <a:pt x="663" y="226"/>
                      <a:pt x="669" y="229"/>
                      <a:pt x="669" y="236"/>
                    </a:cubicBezTo>
                    <a:cubicBezTo>
                      <a:pt x="669" y="239"/>
                      <a:pt x="667" y="243"/>
                      <a:pt x="669" y="245"/>
                    </a:cubicBezTo>
                    <a:cubicBezTo>
                      <a:pt x="662" y="245"/>
                      <a:pt x="655" y="245"/>
                      <a:pt x="655" y="251"/>
                    </a:cubicBezTo>
                    <a:cubicBezTo>
                      <a:pt x="655" y="258"/>
                      <a:pt x="667" y="258"/>
                      <a:pt x="673" y="260"/>
                    </a:cubicBezTo>
                    <a:cubicBezTo>
                      <a:pt x="670" y="267"/>
                      <a:pt x="661" y="271"/>
                      <a:pt x="653" y="272"/>
                    </a:cubicBezTo>
                    <a:cubicBezTo>
                      <a:pt x="653" y="275"/>
                      <a:pt x="655" y="277"/>
                      <a:pt x="657" y="278"/>
                    </a:cubicBezTo>
                    <a:cubicBezTo>
                      <a:pt x="654" y="292"/>
                      <a:pt x="637" y="286"/>
                      <a:pt x="633" y="295"/>
                    </a:cubicBezTo>
                    <a:cubicBezTo>
                      <a:pt x="628" y="292"/>
                      <a:pt x="623" y="290"/>
                      <a:pt x="620" y="285"/>
                    </a:cubicBezTo>
                    <a:cubicBezTo>
                      <a:pt x="613" y="285"/>
                      <a:pt x="613" y="285"/>
                      <a:pt x="613" y="285"/>
                    </a:cubicBezTo>
                    <a:cubicBezTo>
                      <a:pt x="618" y="297"/>
                      <a:pt x="637" y="293"/>
                      <a:pt x="637" y="305"/>
                    </a:cubicBezTo>
                    <a:cubicBezTo>
                      <a:pt x="637" y="310"/>
                      <a:pt x="636" y="317"/>
                      <a:pt x="631" y="317"/>
                    </a:cubicBezTo>
                    <a:cubicBezTo>
                      <a:pt x="623" y="317"/>
                      <a:pt x="609" y="306"/>
                      <a:pt x="607" y="297"/>
                    </a:cubicBezTo>
                    <a:cubicBezTo>
                      <a:pt x="603" y="298"/>
                      <a:pt x="602" y="297"/>
                      <a:pt x="601" y="297"/>
                    </a:cubicBezTo>
                    <a:cubicBezTo>
                      <a:pt x="601" y="304"/>
                      <a:pt x="601" y="304"/>
                      <a:pt x="601" y="304"/>
                    </a:cubicBezTo>
                    <a:cubicBezTo>
                      <a:pt x="617" y="320"/>
                      <a:pt x="645" y="327"/>
                      <a:pt x="645" y="352"/>
                    </a:cubicBezTo>
                    <a:cubicBezTo>
                      <a:pt x="645" y="357"/>
                      <a:pt x="638" y="358"/>
                      <a:pt x="633" y="358"/>
                    </a:cubicBezTo>
                    <a:cubicBezTo>
                      <a:pt x="612" y="358"/>
                      <a:pt x="617" y="336"/>
                      <a:pt x="599" y="336"/>
                    </a:cubicBezTo>
                    <a:cubicBezTo>
                      <a:pt x="596" y="336"/>
                      <a:pt x="594" y="337"/>
                      <a:pt x="592" y="336"/>
                    </a:cubicBezTo>
                    <a:cubicBezTo>
                      <a:pt x="592" y="342"/>
                      <a:pt x="596" y="343"/>
                      <a:pt x="596" y="347"/>
                    </a:cubicBezTo>
                    <a:cubicBezTo>
                      <a:pt x="596" y="351"/>
                      <a:pt x="589" y="352"/>
                      <a:pt x="587" y="352"/>
                    </a:cubicBezTo>
                    <a:cubicBezTo>
                      <a:pt x="587" y="366"/>
                      <a:pt x="626" y="364"/>
                      <a:pt x="635" y="367"/>
                    </a:cubicBezTo>
                    <a:cubicBezTo>
                      <a:pt x="629" y="372"/>
                      <a:pt x="624" y="373"/>
                      <a:pt x="616" y="375"/>
                    </a:cubicBezTo>
                    <a:cubicBezTo>
                      <a:pt x="602" y="380"/>
                      <a:pt x="597" y="393"/>
                      <a:pt x="584" y="397"/>
                    </a:cubicBezTo>
                    <a:cubicBezTo>
                      <a:pt x="569" y="402"/>
                      <a:pt x="556" y="400"/>
                      <a:pt x="539" y="408"/>
                    </a:cubicBezTo>
                    <a:cubicBezTo>
                      <a:pt x="518" y="408"/>
                      <a:pt x="518" y="408"/>
                      <a:pt x="518" y="408"/>
                    </a:cubicBezTo>
                    <a:cubicBezTo>
                      <a:pt x="514" y="410"/>
                      <a:pt x="510" y="412"/>
                      <a:pt x="510" y="415"/>
                    </a:cubicBezTo>
                    <a:cubicBezTo>
                      <a:pt x="498" y="423"/>
                      <a:pt x="498" y="423"/>
                      <a:pt x="498" y="423"/>
                    </a:cubicBezTo>
                    <a:cubicBezTo>
                      <a:pt x="490" y="430"/>
                      <a:pt x="490" y="438"/>
                      <a:pt x="483" y="445"/>
                    </a:cubicBezTo>
                    <a:cubicBezTo>
                      <a:pt x="474" y="454"/>
                      <a:pt x="459" y="452"/>
                      <a:pt x="450" y="458"/>
                    </a:cubicBezTo>
                    <a:cubicBezTo>
                      <a:pt x="443" y="458"/>
                      <a:pt x="443" y="458"/>
                      <a:pt x="443" y="458"/>
                    </a:cubicBezTo>
                    <a:cubicBezTo>
                      <a:pt x="443" y="449"/>
                      <a:pt x="443" y="449"/>
                      <a:pt x="443" y="449"/>
                    </a:cubicBezTo>
                    <a:cubicBezTo>
                      <a:pt x="437" y="452"/>
                      <a:pt x="438" y="457"/>
                      <a:pt x="435" y="460"/>
                    </a:cubicBezTo>
                    <a:cubicBezTo>
                      <a:pt x="425" y="470"/>
                      <a:pt x="401" y="466"/>
                      <a:pt x="401" y="480"/>
                    </a:cubicBezTo>
                    <a:cubicBezTo>
                      <a:pt x="401" y="482"/>
                      <a:pt x="402" y="483"/>
                      <a:pt x="402" y="485"/>
                    </a:cubicBezTo>
                    <a:cubicBezTo>
                      <a:pt x="401" y="486"/>
                      <a:pt x="399" y="488"/>
                      <a:pt x="399" y="490"/>
                    </a:cubicBezTo>
                    <a:cubicBezTo>
                      <a:pt x="399" y="493"/>
                      <a:pt x="405" y="495"/>
                      <a:pt x="405" y="500"/>
                    </a:cubicBezTo>
                    <a:cubicBezTo>
                      <a:pt x="405" y="515"/>
                      <a:pt x="384" y="510"/>
                      <a:pt x="384" y="523"/>
                    </a:cubicBezTo>
                    <a:cubicBezTo>
                      <a:pt x="384" y="531"/>
                      <a:pt x="383" y="543"/>
                      <a:pt x="384" y="547"/>
                    </a:cubicBezTo>
                    <a:cubicBezTo>
                      <a:pt x="374" y="552"/>
                      <a:pt x="379" y="575"/>
                      <a:pt x="367" y="575"/>
                    </a:cubicBezTo>
                    <a:cubicBezTo>
                      <a:pt x="364" y="575"/>
                      <a:pt x="363" y="573"/>
                      <a:pt x="362" y="571"/>
                    </a:cubicBezTo>
                    <a:cubicBezTo>
                      <a:pt x="356" y="571"/>
                      <a:pt x="356" y="574"/>
                      <a:pt x="353" y="574"/>
                    </a:cubicBezTo>
                    <a:cubicBezTo>
                      <a:pt x="342" y="574"/>
                      <a:pt x="343" y="554"/>
                      <a:pt x="332" y="554"/>
                    </a:cubicBezTo>
                    <a:cubicBezTo>
                      <a:pt x="326" y="554"/>
                      <a:pt x="319" y="559"/>
                      <a:pt x="313" y="560"/>
                    </a:cubicBezTo>
                    <a:cubicBezTo>
                      <a:pt x="310" y="550"/>
                      <a:pt x="306" y="553"/>
                      <a:pt x="299" y="547"/>
                    </a:cubicBezTo>
                    <a:cubicBezTo>
                      <a:pt x="296" y="546"/>
                      <a:pt x="297" y="539"/>
                      <a:pt x="296" y="539"/>
                    </a:cubicBezTo>
                    <a:cubicBezTo>
                      <a:pt x="287" y="531"/>
                      <a:pt x="270" y="512"/>
                      <a:pt x="270" y="499"/>
                    </a:cubicBezTo>
                    <a:cubicBezTo>
                      <a:pt x="270" y="493"/>
                      <a:pt x="274" y="494"/>
                      <a:pt x="277" y="490"/>
                    </a:cubicBezTo>
                    <a:cubicBezTo>
                      <a:pt x="270" y="482"/>
                      <a:pt x="268" y="493"/>
                      <a:pt x="260" y="489"/>
                    </a:cubicBezTo>
                    <a:cubicBezTo>
                      <a:pt x="259" y="487"/>
                      <a:pt x="257" y="479"/>
                      <a:pt x="256" y="475"/>
                    </a:cubicBezTo>
                    <a:cubicBezTo>
                      <a:pt x="253" y="466"/>
                      <a:pt x="241" y="461"/>
                      <a:pt x="241" y="449"/>
                    </a:cubicBezTo>
                    <a:cubicBezTo>
                      <a:pt x="241" y="445"/>
                      <a:pt x="244" y="443"/>
                      <a:pt x="246" y="438"/>
                    </a:cubicBezTo>
                    <a:cubicBezTo>
                      <a:pt x="243" y="437"/>
                      <a:pt x="240" y="436"/>
                      <a:pt x="237" y="438"/>
                    </a:cubicBezTo>
                    <a:cubicBezTo>
                      <a:pt x="237" y="428"/>
                      <a:pt x="237" y="428"/>
                      <a:pt x="237" y="428"/>
                    </a:cubicBezTo>
                    <a:cubicBezTo>
                      <a:pt x="243" y="420"/>
                      <a:pt x="246" y="411"/>
                      <a:pt x="255" y="404"/>
                    </a:cubicBezTo>
                    <a:lnTo>
                      <a:pt x="255" y="40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" name="Freeform 89"/>
              <p:cNvSpPr>
                <a:spLocks/>
              </p:cNvSpPr>
              <p:nvPr/>
            </p:nvSpPr>
            <p:spPr bwMode="auto">
              <a:xfrm>
                <a:off x="3470275" y="1443038"/>
                <a:ext cx="47625" cy="31750"/>
              </a:xfrm>
              <a:custGeom>
                <a:avLst/>
                <a:gdLst/>
                <a:ahLst/>
                <a:cxnLst>
                  <a:cxn ang="0">
                    <a:pos x="9" y="24"/>
                  </a:cxn>
                  <a:cxn ang="0">
                    <a:pos x="0" y="9"/>
                  </a:cxn>
                  <a:cxn ang="0">
                    <a:pos x="10" y="0"/>
                  </a:cxn>
                  <a:cxn ang="0">
                    <a:pos x="36" y="16"/>
                  </a:cxn>
                  <a:cxn ang="0">
                    <a:pos x="19" y="24"/>
                  </a:cxn>
                  <a:cxn ang="0">
                    <a:pos x="9" y="24"/>
                  </a:cxn>
                </a:cxnLst>
                <a:rect l="0" t="0" r="r" b="b"/>
                <a:pathLst>
                  <a:path w="36" h="24">
                    <a:moveTo>
                      <a:pt x="9" y="24"/>
                    </a:moveTo>
                    <a:cubicBezTo>
                      <a:pt x="5" y="24"/>
                      <a:pt x="0" y="14"/>
                      <a:pt x="0" y="9"/>
                    </a:cubicBezTo>
                    <a:cubicBezTo>
                      <a:pt x="0" y="2"/>
                      <a:pt x="6" y="0"/>
                      <a:pt x="10" y="0"/>
                    </a:cubicBezTo>
                    <a:cubicBezTo>
                      <a:pt x="21" y="0"/>
                      <a:pt x="25" y="12"/>
                      <a:pt x="36" y="16"/>
                    </a:cubicBezTo>
                    <a:cubicBezTo>
                      <a:pt x="35" y="23"/>
                      <a:pt x="26" y="24"/>
                      <a:pt x="19" y="24"/>
                    </a:cubicBezTo>
                    <a:lnTo>
                      <a:pt x="9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" name="Freeform 90"/>
              <p:cNvSpPr>
                <a:spLocks/>
              </p:cNvSpPr>
              <p:nvPr/>
            </p:nvSpPr>
            <p:spPr bwMode="auto">
              <a:xfrm>
                <a:off x="4070350" y="1277938"/>
                <a:ext cx="26988" cy="15875"/>
              </a:xfrm>
              <a:custGeom>
                <a:avLst/>
                <a:gdLst/>
                <a:ahLst/>
                <a:cxnLst>
                  <a:cxn ang="0">
                    <a:pos x="6" y="12"/>
                  </a:cxn>
                  <a:cxn ang="0">
                    <a:pos x="0" y="5"/>
                  </a:cxn>
                  <a:cxn ang="0">
                    <a:pos x="4" y="0"/>
                  </a:cxn>
                  <a:cxn ang="0">
                    <a:pos x="12" y="0"/>
                  </a:cxn>
                  <a:cxn ang="0">
                    <a:pos x="12" y="5"/>
                  </a:cxn>
                  <a:cxn ang="0">
                    <a:pos x="20" y="5"/>
                  </a:cxn>
                  <a:cxn ang="0">
                    <a:pos x="6" y="12"/>
                  </a:cxn>
                </a:cxnLst>
                <a:rect l="0" t="0" r="r" b="b"/>
                <a:pathLst>
                  <a:path w="20" h="12">
                    <a:moveTo>
                      <a:pt x="6" y="12"/>
                    </a:moveTo>
                    <a:cubicBezTo>
                      <a:pt x="2" y="12"/>
                      <a:pt x="0" y="8"/>
                      <a:pt x="0" y="5"/>
                    </a:cubicBezTo>
                    <a:cubicBezTo>
                      <a:pt x="0" y="3"/>
                      <a:pt x="3" y="1"/>
                      <a:pt x="4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3"/>
                      <a:pt x="12" y="4"/>
                      <a:pt x="1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7" y="7"/>
                      <a:pt x="10" y="12"/>
                      <a:pt x="6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" name="Freeform 91"/>
              <p:cNvSpPr>
                <a:spLocks/>
              </p:cNvSpPr>
              <p:nvPr/>
            </p:nvSpPr>
            <p:spPr bwMode="auto">
              <a:xfrm>
                <a:off x="3397250" y="1928813"/>
                <a:ext cx="109538" cy="106363"/>
              </a:xfrm>
              <a:custGeom>
                <a:avLst/>
                <a:gdLst/>
                <a:ahLst/>
                <a:cxnLst>
                  <a:cxn ang="0">
                    <a:pos x="4" y="67"/>
                  </a:cxn>
                  <a:cxn ang="0">
                    <a:pos x="0" y="62"/>
                  </a:cxn>
                  <a:cxn ang="0">
                    <a:pos x="8" y="54"/>
                  </a:cxn>
                  <a:cxn ang="0">
                    <a:pos x="8" y="51"/>
                  </a:cxn>
                  <a:cxn ang="0">
                    <a:pos x="4" y="49"/>
                  </a:cxn>
                  <a:cxn ang="0">
                    <a:pos x="28" y="13"/>
                  </a:cxn>
                  <a:cxn ang="0">
                    <a:pos x="41" y="0"/>
                  </a:cxn>
                  <a:cxn ang="0">
                    <a:pos x="44" y="4"/>
                  </a:cxn>
                  <a:cxn ang="0">
                    <a:pos x="32" y="27"/>
                  </a:cxn>
                  <a:cxn ang="0">
                    <a:pos x="32" y="31"/>
                  </a:cxn>
                  <a:cxn ang="0">
                    <a:pos x="39" y="27"/>
                  </a:cxn>
                  <a:cxn ang="0">
                    <a:pos x="46" y="29"/>
                  </a:cxn>
                  <a:cxn ang="0">
                    <a:pos x="44" y="32"/>
                  </a:cxn>
                  <a:cxn ang="0">
                    <a:pos x="44" y="36"/>
                  </a:cxn>
                  <a:cxn ang="0">
                    <a:pos x="52" y="36"/>
                  </a:cxn>
                  <a:cxn ang="0">
                    <a:pos x="52" y="38"/>
                  </a:cxn>
                  <a:cxn ang="0">
                    <a:pos x="57" y="36"/>
                  </a:cxn>
                  <a:cxn ang="0">
                    <a:pos x="70" y="36"/>
                  </a:cxn>
                  <a:cxn ang="0">
                    <a:pos x="69" y="51"/>
                  </a:cxn>
                  <a:cxn ang="0">
                    <a:pos x="74" y="49"/>
                  </a:cxn>
                  <a:cxn ang="0">
                    <a:pos x="70" y="56"/>
                  </a:cxn>
                  <a:cxn ang="0">
                    <a:pos x="73" y="63"/>
                  </a:cxn>
                  <a:cxn ang="0">
                    <a:pos x="79" y="60"/>
                  </a:cxn>
                  <a:cxn ang="0">
                    <a:pos x="82" y="70"/>
                  </a:cxn>
                  <a:cxn ang="0">
                    <a:pos x="75" y="80"/>
                  </a:cxn>
                  <a:cxn ang="0">
                    <a:pos x="71" y="75"/>
                  </a:cxn>
                  <a:cxn ang="0">
                    <a:pos x="67" y="74"/>
                  </a:cxn>
                  <a:cxn ang="0">
                    <a:pos x="63" y="62"/>
                  </a:cxn>
                  <a:cxn ang="0">
                    <a:pos x="50" y="74"/>
                  </a:cxn>
                  <a:cxn ang="0">
                    <a:pos x="47" y="74"/>
                  </a:cxn>
                  <a:cxn ang="0">
                    <a:pos x="52" y="67"/>
                  </a:cxn>
                  <a:cxn ang="0">
                    <a:pos x="40" y="65"/>
                  </a:cxn>
                  <a:cxn ang="0">
                    <a:pos x="31" y="67"/>
                  </a:cxn>
                  <a:cxn ang="0">
                    <a:pos x="18" y="64"/>
                  </a:cxn>
                  <a:cxn ang="0">
                    <a:pos x="4" y="67"/>
                  </a:cxn>
                </a:cxnLst>
                <a:rect l="0" t="0" r="r" b="b"/>
                <a:pathLst>
                  <a:path w="82" h="80">
                    <a:moveTo>
                      <a:pt x="4" y="67"/>
                    </a:moveTo>
                    <a:cubicBezTo>
                      <a:pt x="2" y="67"/>
                      <a:pt x="0" y="64"/>
                      <a:pt x="0" y="62"/>
                    </a:cubicBezTo>
                    <a:cubicBezTo>
                      <a:pt x="0" y="61"/>
                      <a:pt x="8" y="55"/>
                      <a:pt x="8" y="54"/>
                    </a:cubicBezTo>
                    <a:cubicBezTo>
                      <a:pt x="8" y="51"/>
                      <a:pt x="8" y="51"/>
                      <a:pt x="8" y="51"/>
                    </a:cubicBezTo>
                    <a:cubicBezTo>
                      <a:pt x="6" y="51"/>
                      <a:pt x="5" y="51"/>
                      <a:pt x="4" y="49"/>
                    </a:cubicBezTo>
                    <a:cubicBezTo>
                      <a:pt x="17" y="43"/>
                      <a:pt x="21" y="23"/>
                      <a:pt x="28" y="13"/>
                    </a:cubicBezTo>
                    <a:cubicBezTo>
                      <a:pt x="32" y="7"/>
                      <a:pt x="34" y="0"/>
                      <a:pt x="41" y="0"/>
                    </a:cubicBezTo>
                    <a:cubicBezTo>
                      <a:pt x="43" y="0"/>
                      <a:pt x="44" y="3"/>
                      <a:pt x="44" y="4"/>
                    </a:cubicBezTo>
                    <a:cubicBezTo>
                      <a:pt x="44" y="14"/>
                      <a:pt x="35" y="19"/>
                      <a:pt x="32" y="27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6" y="30"/>
                      <a:pt x="36" y="27"/>
                      <a:pt x="39" y="27"/>
                    </a:cubicBezTo>
                    <a:cubicBezTo>
                      <a:pt x="42" y="27"/>
                      <a:pt x="44" y="28"/>
                      <a:pt x="46" y="29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6"/>
                      <a:pt x="44" y="36"/>
                      <a:pt x="44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8"/>
                      <a:pt x="52" y="38"/>
                    </a:cubicBezTo>
                    <a:cubicBezTo>
                      <a:pt x="57" y="36"/>
                      <a:pt x="57" y="36"/>
                      <a:pt x="57" y="36"/>
                    </a:cubicBezTo>
                    <a:cubicBezTo>
                      <a:pt x="62" y="37"/>
                      <a:pt x="68" y="37"/>
                      <a:pt x="70" y="36"/>
                    </a:cubicBezTo>
                    <a:cubicBezTo>
                      <a:pt x="70" y="40"/>
                      <a:pt x="69" y="44"/>
                      <a:pt x="69" y="51"/>
                    </a:cubicBezTo>
                    <a:cubicBezTo>
                      <a:pt x="70" y="50"/>
                      <a:pt x="73" y="49"/>
                      <a:pt x="74" y="49"/>
                    </a:cubicBezTo>
                    <a:cubicBezTo>
                      <a:pt x="74" y="53"/>
                      <a:pt x="70" y="54"/>
                      <a:pt x="70" y="56"/>
                    </a:cubicBezTo>
                    <a:cubicBezTo>
                      <a:pt x="70" y="58"/>
                      <a:pt x="73" y="60"/>
                      <a:pt x="73" y="63"/>
                    </a:cubicBezTo>
                    <a:cubicBezTo>
                      <a:pt x="77" y="63"/>
                      <a:pt x="76" y="62"/>
                      <a:pt x="79" y="60"/>
                    </a:cubicBezTo>
                    <a:cubicBezTo>
                      <a:pt x="79" y="66"/>
                      <a:pt x="82" y="65"/>
                      <a:pt x="82" y="70"/>
                    </a:cubicBezTo>
                    <a:cubicBezTo>
                      <a:pt x="82" y="75"/>
                      <a:pt x="79" y="80"/>
                      <a:pt x="75" y="80"/>
                    </a:cubicBezTo>
                    <a:cubicBezTo>
                      <a:pt x="72" y="80"/>
                      <a:pt x="71" y="77"/>
                      <a:pt x="71" y="75"/>
                    </a:cubicBezTo>
                    <a:cubicBezTo>
                      <a:pt x="69" y="75"/>
                      <a:pt x="69" y="74"/>
                      <a:pt x="67" y="74"/>
                    </a:cubicBezTo>
                    <a:cubicBezTo>
                      <a:pt x="64" y="74"/>
                      <a:pt x="66" y="66"/>
                      <a:pt x="63" y="62"/>
                    </a:cubicBezTo>
                    <a:cubicBezTo>
                      <a:pt x="59" y="67"/>
                      <a:pt x="55" y="74"/>
                      <a:pt x="50" y="74"/>
                    </a:cubicBezTo>
                    <a:cubicBezTo>
                      <a:pt x="49" y="74"/>
                      <a:pt x="47" y="75"/>
                      <a:pt x="47" y="74"/>
                    </a:cubicBezTo>
                    <a:cubicBezTo>
                      <a:pt x="47" y="70"/>
                      <a:pt x="51" y="70"/>
                      <a:pt x="52" y="67"/>
                    </a:cubicBezTo>
                    <a:cubicBezTo>
                      <a:pt x="48" y="67"/>
                      <a:pt x="42" y="70"/>
                      <a:pt x="40" y="65"/>
                    </a:cubicBezTo>
                    <a:cubicBezTo>
                      <a:pt x="37" y="66"/>
                      <a:pt x="34" y="67"/>
                      <a:pt x="31" y="67"/>
                    </a:cubicBezTo>
                    <a:cubicBezTo>
                      <a:pt x="25" y="67"/>
                      <a:pt x="23" y="64"/>
                      <a:pt x="18" y="64"/>
                    </a:cubicBezTo>
                    <a:cubicBezTo>
                      <a:pt x="11" y="64"/>
                      <a:pt x="9" y="67"/>
                      <a:pt x="4" y="6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" name="Freeform 92"/>
              <p:cNvSpPr>
                <a:spLocks/>
              </p:cNvSpPr>
              <p:nvPr/>
            </p:nvSpPr>
            <p:spPr bwMode="auto">
              <a:xfrm>
                <a:off x="2427288" y="2314575"/>
                <a:ext cx="671513" cy="450850"/>
              </a:xfrm>
              <a:custGeom>
                <a:avLst/>
                <a:gdLst/>
                <a:ahLst/>
                <a:cxnLst>
                  <a:cxn ang="0">
                    <a:pos x="250" y="98"/>
                  </a:cxn>
                  <a:cxn ang="0">
                    <a:pos x="246" y="141"/>
                  </a:cxn>
                  <a:cxn ang="0">
                    <a:pos x="251" y="160"/>
                  </a:cxn>
                  <a:cxn ang="0">
                    <a:pos x="281" y="192"/>
                  </a:cxn>
                  <a:cxn ang="0">
                    <a:pos x="312" y="191"/>
                  </a:cxn>
                  <a:cxn ang="0">
                    <a:pos x="327" y="187"/>
                  </a:cxn>
                  <a:cxn ang="0">
                    <a:pos x="363" y="152"/>
                  </a:cxn>
                  <a:cxn ang="0">
                    <a:pos x="382" y="154"/>
                  </a:cxn>
                  <a:cxn ang="0">
                    <a:pos x="374" y="180"/>
                  </a:cxn>
                  <a:cxn ang="0">
                    <a:pos x="369" y="192"/>
                  </a:cxn>
                  <a:cxn ang="0">
                    <a:pos x="365" y="213"/>
                  </a:cxn>
                  <a:cxn ang="0">
                    <a:pos x="357" y="224"/>
                  </a:cxn>
                  <a:cxn ang="0">
                    <a:pos x="405" y="226"/>
                  </a:cxn>
                  <a:cxn ang="0">
                    <a:pos x="426" y="242"/>
                  </a:cxn>
                  <a:cxn ang="0">
                    <a:pos x="423" y="289"/>
                  </a:cxn>
                  <a:cxn ang="0">
                    <a:pos x="451" y="316"/>
                  </a:cxn>
                  <a:cxn ang="0">
                    <a:pos x="504" y="322"/>
                  </a:cxn>
                  <a:cxn ang="0">
                    <a:pos x="488" y="329"/>
                  </a:cxn>
                  <a:cxn ang="0">
                    <a:pos x="480" y="316"/>
                  </a:cxn>
                  <a:cxn ang="0">
                    <a:pos x="468" y="332"/>
                  </a:cxn>
                  <a:cxn ang="0">
                    <a:pos x="446" y="326"/>
                  </a:cxn>
                  <a:cxn ang="0">
                    <a:pos x="431" y="323"/>
                  </a:cxn>
                  <a:cxn ang="0">
                    <a:pos x="406" y="302"/>
                  </a:cxn>
                  <a:cxn ang="0">
                    <a:pos x="402" y="306"/>
                  </a:cxn>
                  <a:cxn ang="0">
                    <a:pos x="391" y="281"/>
                  </a:cxn>
                  <a:cxn ang="0">
                    <a:pos x="372" y="260"/>
                  </a:cxn>
                  <a:cxn ang="0">
                    <a:pos x="345" y="255"/>
                  </a:cxn>
                  <a:cxn ang="0">
                    <a:pos x="294" y="226"/>
                  </a:cxn>
                  <a:cxn ang="0">
                    <a:pos x="282" y="222"/>
                  </a:cxn>
                  <a:cxn ang="0">
                    <a:pos x="256" y="227"/>
                  </a:cxn>
                  <a:cxn ang="0">
                    <a:pos x="221" y="214"/>
                  </a:cxn>
                  <a:cxn ang="0">
                    <a:pos x="195" y="203"/>
                  </a:cxn>
                  <a:cxn ang="0">
                    <a:pos x="175" y="195"/>
                  </a:cxn>
                  <a:cxn ang="0">
                    <a:pos x="148" y="172"/>
                  </a:cxn>
                  <a:cxn ang="0">
                    <a:pos x="148" y="150"/>
                  </a:cxn>
                  <a:cxn ang="0">
                    <a:pos x="102" y="101"/>
                  </a:cxn>
                  <a:cxn ang="0">
                    <a:pos x="82" y="68"/>
                  </a:cxn>
                  <a:cxn ang="0">
                    <a:pos x="62" y="53"/>
                  </a:cxn>
                  <a:cxn ang="0">
                    <a:pos x="49" y="22"/>
                  </a:cxn>
                  <a:cxn ang="0">
                    <a:pos x="28" y="19"/>
                  </a:cxn>
                  <a:cxn ang="0">
                    <a:pos x="49" y="53"/>
                  </a:cxn>
                  <a:cxn ang="0">
                    <a:pos x="73" y="95"/>
                  </a:cxn>
                  <a:cxn ang="0">
                    <a:pos x="96" y="130"/>
                  </a:cxn>
                  <a:cxn ang="0">
                    <a:pos x="86" y="127"/>
                  </a:cxn>
                  <a:cxn ang="0">
                    <a:pos x="65" y="109"/>
                  </a:cxn>
                  <a:cxn ang="0">
                    <a:pos x="52" y="84"/>
                  </a:cxn>
                  <a:cxn ang="0">
                    <a:pos x="40" y="69"/>
                  </a:cxn>
                  <a:cxn ang="0">
                    <a:pos x="11" y="24"/>
                  </a:cxn>
                  <a:cxn ang="0">
                    <a:pos x="0" y="0"/>
                  </a:cxn>
                  <a:cxn ang="0">
                    <a:pos x="76" y="16"/>
                  </a:cxn>
                  <a:cxn ang="0">
                    <a:pos x="113" y="10"/>
                  </a:cxn>
                  <a:cxn ang="0">
                    <a:pos x="152" y="29"/>
                  </a:cxn>
                  <a:cxn ang="0">
                    <a:pos x="188" y="38"/>
                  </a:cxn>
                  <a:cxn ang="0">
                    <a:pos x="249" y="90"/>
                  </a:cxn>
                  <a:cxn ang="0">
                    <a:pos x="247" y="86"/>
                  </a:cxn>
                </a:cxnLst>
                <a:rect l="0" t="0" r="r" b="b"/>
                <a:pathLst>
                  <a:path w="504" h="338">
                    <a:moveTo>
                      <a:pt x="248" y="91"/>
                    </a:moveTo>
                    <a:cubicBezTo>
                      <a:pt x="249" y="94"/>
                      <a:pt x="250" y="96"/>
                      <a:pt x="250" y="98"/>
                    </a:cubicBezTo>
                    <a:cubicBezTo>
                      <a:pt x="250" y="106"/>
                      <a:pt x="247" y="109"/>
                      <a:pt x="246" y="116"/>
                    </a:cubicBezTo>
                    <a:cubicBezTo>
                      <a:pt x="246" y="141"/>
                      <a:pt x="246" y="141"/>
                      <a:pt x="246" y="141"/>
                    </a:cubicBezTo>
                    <a:cubicBezTo>
                      <a:pt x="245" y="144"/>
                      <a:pt x="248" y="148"/>
                      <a:pt x="249" y="150"/>
                    </a:cubicBezTo>
                    <a:cubicBezTo>
                      <a:pt x="251" y="154"/>
                      <a:pt x="249" y="156"/>
                      <a:pt x="251" y="160"/>
                    </a:cubicBezTo>
                    <a:cubicBezTo>
                      <a:pt x="252" y="164"/>
                      <a:pt x="258" y="170"/>
                      <a:pt x="261" y="173"/>
                    </a:cubicBezTo>
                    <a:cubicBezTo>
                      <a:pt x="269" y="181"/>
                      <a:pt x="269" y="188"/>
                      <a:pt x="281" y="192"/>
                    </a:cubicBezTo>
                    <a:cubicBezTo>
                      <a:pt x="285" y="193"/>
                      <a:pt x="285" y="197"/>
                      <a:pt x="288" y="197"/>
                    </a:cubicBezTo>
                    <a:cubicBezTo>
                      <a:pt x="297" y="197"/>
                      <a:pt x="304" y="191"/>
                      <a:pt x="312" y="191"/>
                    </a:cubicBezTo>
                    <a:cubicBezTo>
                      <a:pt x="317" y="191"/>
                      <a:pt x="319" y="194"/>
                      <a:pt x="321" y="194"/>
                    </a:cubicBezTo>
                    <a:cubicBezTo>
                      <a:pt x="324" y="194"/>
                      <a:pt x="327" y="188"/>
                      <a:pt x="327" y="187"/>
                    </a:cubicBezTo>
                    <a:cubicBezTo>
                      <a:pt x="329" y="181"/>
                      <a:pt x="336" y="176"/>
                      <a:pt x="336" y="169"/>
                    </a:cubicBezTo>
                    <a:cubicBezTo>
                      <a:pt x="336" y="156"/>
                      <a:pt x="351" y="152"/>
                      <a:pt x="363" y="152"/>
                    </a:cubicBezTo>
                    <a:cubicBezTo>
                      <a:pt x="367" y="152"/>
                      <a:pt x="370" y="152"/>
                      <a:pt x="372" y="153"/>
                    </a:cubicBezTo>
                    <a:cubicBezTo>
                      <a:pt x="373" y="154"/>
                      <a:pt x="379" y="154"/>
                      <a:pt x="382" y="154"/>
                    </a:cubicBezTo>
                    <a:cubicBezTo>
                      <a:pt x="382" y="155"/>
                      <a:pt x="382" y="157"/>
                      <a:pt x="382" y="158"/>
                    </a:cubicBezTo>
                    <a:cubicBezTo>
                      <a:pt x="382" y="164"/>
                      <a:pt x="374" y="172"/>
                      <a:pt x="374" y="180"/>
                    </a:cubicBezTo>
                    <a:cubicBezTo>
                      <a:pt x="374" y="188"/>
                      <a:pt x="372" y="191"/>
                      <a:pt x="369" y="195"/>
                    </a:cubicBezTo>
                    <a:cubicBezTo>
                      <a:pt x="369" y="194"/>
                      <a:pt x="369" y="193"/>
                      <a:pt x="369" y="192"/>
                    </a:cubicBezTo>
                    <a:cubicBezTo>
                      <a:pt x="368" y="192"/>
                      <a:pt x="367" y="192"/>
                      <a:pt x="365" y="192"/>
                    </a:cubicBezTo>
                    <a:cubicBezTo>
                      <a:pt x="365" y="197"/>
                      <a:pt x="365" y="207"/>
                      <a:pt x="365" y="213"/>
                    </a:cubicBezTo>
                    <a:cubicBezTo>
                      <a:pt x="365" y="217"/>
                      <a:pt x="360" y="219"/>
                      <a:pt x="357" y="222"/>
                    </a:cubicBezTo>
                    <a:cubicBezTo>
                      <a:pt x="357" y="223"/>
                      <a:pt x="357" y="223"/>
                      <a:pt x="357" y="224"/>
                    </a:cubicBezTo>
                    <a:cubicBezTo>
                      <a:pt x="357" y="227"/>
                      <a:pt x="360" y="229"/>
                      <a:pt x="363" y="229"/>
                    </a:cubicBezTo>
                    <a:cubicBezTo>
                      <a:pt x="377" y="229"/>
                      <a:pt x="389" y="226"/>
                      <a:pt x="405" y="226"/>
                    </a:cubicBezTo>
                    <a:cubicBezTo>
                      <a:pt x="415" y="226"/>
                      <a:pt x="418" y="234"/>
                      <a:pt x="426" y="236"/>
                    </a:cubicBezTo>
                    <a:cubicBezTo>
                      <a:pt x="426" y="238"/>
                      <a:pt x="426" y="240"/>
                      <a:pt x="426" y="242"/>
                    </a:cubicBezTo>
                    <a:cubicBezTo>
                      <a:pt x="426" y="246"/>
                      <a:pt x="425" y="257"/>
                      <a:pt x="423" y="262"/>
                    </a:cubicBezTo>
                    <a:cubicBezTo>
                      <a:pt x="423" y="272"/>
                      <a:pt x="423" y="281"/>
                      <a:pt x="423" y="289"/>
                    </a:cubicBezTo>
                    <a:cubicBezTo>
                      <a:pt x="423" y="298"/>
                      <a:pt x="432" y="302"/>
                      <a:pt x="439" y="306"/>
                    </a:cubicBezTo>
                    <a:cubicBezTo>
                      <a:pt x="444" y="308"/>
                      <a:pt x="444" y="316"/>
                      <a:pt x="451" y="316"/>
                    </a:cubicBezTo>
                    <a:cubicBezTo>
                      <a:pt x="463" y="316"/>
                      <a:pt x="469" y="307"/>
                      <a:pt x="479" y="307"/>
                    </a:cubicBezTo>
                    <a:cubicBezTo>
                      <a:pt x="491" y="307"/>
                      <a:pt x="497" y="316"/>
                      <a:pt x="504" y="322"/>
                    </a:cubicBezTo>
                    <a:cubicBezTo>
                      <a:pt x="503" y="323"/>
                      <a:pt x="494" y="333"/>
                      <a:pt x="493" y="332"/>
                    </a:cubicBezTo>
                    <a:cubicBezTo>
                      <a:pt x="492" y="331"/>
                      <a:pt x="488" y="330"/>
                      <a:pt x="488" y="329"/>
                    </a:cubicBezTo>
                    <a:cubicBezTo>
                      <a:pt x="488" y="327"/>
                      <a:pt x="490" y="326"/>
                      <a:pt x="491" y="324"/>
                    </a:cubicBezTo>
                    <a:cubicBezTo>
                      <a:pt x="486" y="322"/>
                      <a:pt x="484" y="316"/>
                      <a:pt x="480" y="316"/>
                    </a:cubicBezTo>
                    <a:cubicBezTo>
                      <a:pt x="476" y="316"/>
                      <a:pt x="464" y="325"/>
                      <a:pt x="464" y="328"/>
                    </a:cubicBezTo>
                    <a:cubicBezTo>
                      <a:pt x="464" y="330"/>
                      <a:pt x="467" y="331"/>
                      <a:pt x="468" y="332"/>
                    </a:cubicBezTo>
                    <a:cubicBezTo>
                      <a:pt x="467" y="336"/>
                      <a:pt x="465" y="338"/>
                      <a:pt x="461" y="338"/>
                    </a:cubicBezTo>
                    <a:cubicBezTo>
                      <a:pt x="454" y="338"/>
                      <a:pt x="450" y="330"/>
                      <a:pt x="446" y="326"/>
                    </a:cubicBezTo>
                    <a:cubicBezTo>
                      <a:pt x="443" y="323"/>
                      <a:pt x="436" y="326"/>
                      <a:pt x="433" y="326"/>
                    </a:cubicBezTo>
                    <a:cubicBezTo>
                      <a:pt x="432" y="326"/>
                      <a:pt x="431" y="324"/>
                      <a:pt x="431" y="323"/>
                    </a:cubicBezTo>
                    <a:cubicBezTo>
                      <a:pt x="424" y="322"/>
                      <a:pt x="424" y="318"/>
                      <a:pt x="423" y="314"/>
                    </a:cubicBezTo>
                    <a:cubicBezTo>
                      <a:pt x="421" y="311"/>
                      <a:pt x="406" y="302"/>
                      <a:pt x="406" y="302"/>
                    </a:cubicBezTo>
                    <a:cubicBezTo>
                      <a:pt x="405" y="304"/>
                      <a:pt x="405" y="305"/>
                      <a:pt x="406" y="306"/>
                    </a:cubicBezTo>
                    <a:cubicBezTo>
                      <a:pt x="402" y="306"/>
                      <a:pt x="402" y="306"/>
                      <a:pt x="402" y="306"/>
                    </a:cubicBezTo>
                    <a:cubicBezTo>
                      <a:pt x="395" y="302"/>
                      <a:pt x="399" y="296"/>
                      <a:pt x="397" y="289"/>
                    </a:cubicBezTo>
                    <a:cubicBezTo>
                      <a:pt x="396" y="285"/>
                      <a:pt x="394" y="284"/>
                      <a:pt x="391" y="281"/>
                    </a:cubicBezTo>
                    <a:cubicBezTo>
                      <a:pt x="384" y="274"/>
                      <a:pt x="377" y="270"/>
                      <a:pt x="374" y="260"/>
                    </a:cubicBezTo>
                    <a:cubicBezTo>
                      <a:pt x="373" y="260"/>
                      <a:pt x="372" y="260"/>
                      <a:pt x="372" y="260"/>
                    </a:cubicBezTo>
                    <a:cubicBezTo>
                      <a:pt x="368" y="260"/>
                      <a:pt x="366" y="262"/>
                      <a:pt x="363" y="262"/>
                    </a:cubicBezTo>
                    <a:cubicBezTo>
                      <a:pt x="355" y="262"/>
                      <a:pt x="350" y="257"/>
                      <a:pt x="345" y="255"/>
                    </a:cubicBezTo>
                    <a:cubicBezTo>
                      <a:pt x="336" y="251"/>
                      <a:pt x="330" y="253"/>
                      <a:pt x="321" y="248"/>
                    </a:cubicBezTo>
                    <a:cubicBezTo>
                      <a:pt x="308" y="242"/>
                      <a:pt x="306" y="232"/>
                      <a:pt x="294" y="226"/>
                    </a:cubicBezTo>
                    <a:cubicBezTo>
                      <a:pt x="291" y="226"/>
                      <a:pt x="291" y="226"/>
                      <a:pt x="291" y="226"/>
                    </a:cubicBezTo>
                    <a:cubicBezTo>
                      <a:pt x="288" y="224"/>
                      <a:pt x="285" y="222"/>
                      <a:pt x="282" y="222"/>
                    </a:cubicBezTo>
                    <a:cubicBezTo>
                      <a:pt x="274" y="222"/>
                      <a:pt x="272" y="231"/>
                      <a:pt x="265" y="231"/>
                    </a:cubicBezTo>
                    <a:cubicBezTo>
                      <a:pt x="261" y="231"/>
                      <a:pt x="258" y="228"/>
                      <a:pt x="256" y="227"/>
                    </a:cubicBezTo>
                    <a:cubicBezTo>
                      <a:pt x="252" y="225"/>
                      <a:pt x="249" y="226"/>
                      <a:pt x="246" y="226"/>
                    </a:cubicBezTo>
                    <a:cubicBezTo>
                      <a:pt x="241" y="226"/>
                      <a:pt x="226" y="216"/>
                      <a:pt x="221" y="214"/>
                    </a:cubicBezTo>
                    <a:cubicBezTo>
                      <a:pt x="216" y="211"/>
                      <a:pt x="213" y="214"/>
                      <a:pt x="208" y="213"/>
                    </a:cubicBezTo>
                    <a:cubicBezTo>
                      <a:pt x="202" y="211"/>
                      <a:pt x="201" y="206"/>
                      <a:pt x="195" y="203"/>
                    </a:cubicBezTo>
                    <a:cubicBezTo>
                      <a:pt x="189" y="200"/>
                      <a:pt x="186" y="201"/>
                      <a:pt x="180" y="198"/>
                    </a:cubicBezTo>
                    <a:cubicBezTo>
                      <a:pt x="177" y="197"/>
                      <a:pt x="177" y="196"/>
                      <a:pt x="175" y="195"/>
                    </a:cubicBezTo>
                    <a:cubicBezTo>
                      <a:pt x="170" y="190"/>
                      <a:pt x="156" y="187"/>
                      <a:pt x="155" y="181"/>
                    </a:cubicBezTo>
                    <a:cubicBezTo>
                      <a:pt x="151" y="181"/>
                      <a:pt x="148" y="176"/>
                      <a:pt x="148" y="172"/>
                    </a:cubicBezTo>
                    <a:cubicBezTo>
                      <a:pt x="148" y="167"/>
                      <a:pt x="153" y="165"/>
                      <a:pt x="153" y="160"/>
                    </a:cubicBezTo>
                    <a:cubicBezTo>
                      <a:pt x="153" y="154"/>
                      <a:pt x="149" y="153"/>
                      <a:pt x="148" y="150"/>
                    </a:cubicBezTo>
                    <a:cubicBezTo>
                      <a:pt x="143" y="134"/>
                      <a:pt x="128" y="121"/>
                      <a:pt x="118" y="111"/>
                    </a:cubicBezTo>
                    <a:cubicBezTo>
                      <a:pt x="114" y="107"/>
                      <a:pt x="107" y="105"/>
                      <a:pt x="102" y="101"/>
                    </a:cubicBezTo>
                    <a:cubicBezTo>
                      <a:pt x="99" y="97"/>
                      <a:pt x="102" y="93"/>
                      <a:pt x="100" y="88"/>
                    </a:cubicBezTo>
                    <a:cubicBezTo>
                      <a:pt x="96" y="80"/>
                      <a:pt x="82" y="79"/>
                      <a:pt x="82" y="68"/>
                    </a:cubicBezTo>
                    <a:cubicBezTo>
                      <a:pt x="78" y="68"/>
                      <a:pt x="79" y="67"/>
                      <a:pt x="77" y="68"/>
                    </a:cubicBezTo>
                    <a:cubicBezTo>
                      <a:pt x="72" y="63"/>
                      <a:pt x="67" y="58"/>
                      <a:pt x="62" y="53"/>
                    </a:cubicBezTo>
                    <a:cubicBezTo>
                      <a:pt x="58" y="49"/>
                      <a:pt x="60" y="42"/>
                      <a:pt x="56" y="38"/>
                    </a:cubicBezTo>
                    <a:cubicBezTo>
                      <a:pt x="52" y="34"/>
                      <a:pt x="53" y="24"/>
                      <a:pt x="49" y="22"/>
                    </a:cubicBezTo>
                    <a:cubicBezTo>
                      <a:pt x="42" y="19"/>
                      <a:pt x="35" y="19"/>
                      <a:pt x="29" y="13"/>
                    </a:cubicBezTo>
                    <a:cubicBezTo>
                      <a:pt x="27" y="15"/>
                      <a:pt x="28" y="18"/>
                      <a:pt x="28" y="19"/>
                    </a:cubicBezTo>
                    <a:cubicBezTo>
                      <a:pt x="28" y="28"/>
                      <a:pt x="32" y="34"/>
                      <a:pt x="36" y="41"/>
                    </a:cubicBezTo>
                    <a:cubicBezTo>
                      <a:pt x="39" y="48"/>
                      <a:pt x="45" y="48"/>
                      <a:pt x="49" y="53"/>
                    </a:cubicBezTo>
                    <a:cubicBezTo>
                      <a:pt x="55" y="59"/>
                      <a:pt x="56" y="63"/>
                      <a:pt x="58" y="71"/>
                    </a:cubicBezTo>
                    <a:cubicBezTo>
                      <a:pt x="61" y="81"/>
                      <a:pt x="70" y="86"/>
                      <a:pt x="73" y="95"/>
                    </a:cubicBezTo>
                    <a:cubicBezTo>
                      <a:pt x="77" y="106"/>
                      <a:pt x="80" y="117"/>
                      <a:pt x="87" y="122"/>
                    </a:cubicBezTo>
                    <a:cubicBezTo>
                      <a:pt x="91" y="119"/>
                      <a:pt x="96" y="126"/>
                      <a:pt x="96" y="130"/>
                    </a:cubicBezTo>
                    <a:cubicBezTo>
                      <a:pt x="96" y="132"/>
                      <a:pt x="95" y="136"/>
                      <a:pt x="93" y="136"/>
                    </a:cubicBezTo>
                    <a:cubicBezTo>
                      <a:pt x="92" y="136"/>
                      <a:pt x="86" y="129"/>
                      <a:pt x="86" y="127"/>
                    </a:cubicBezTo>
                    <a:cubicBezTo>
                      <a:pt x="78" y="127"/>
                      <a:pt x="74" y="117"/>
                      <a:pt x="69" y="113"/>
                    </a:cubicBezTo>
                    <a:cubicBezTo>
                      <a:pt x="66" y="112"/>
                      <a:pt x="66" y="112"/>
                      <a:pt x="65" y="109"/>
                    </a:cubicBezTo>
                    <a:cubicBezTo>
                      <a:pt x="65" y="98"/>
                      <a:pt x="65" y="98"/>
                      <a:pt x="65" y="98"/>
                    </a:cubicBezTo>
                    <a:cubicBezTo>
                      <a:pt x="60" y="93"/>
                      <a:pt x="56" y="88"/>
                      <a:pt x="52" y="84"/>
                    </a:cubicBezTo>
                    <a:cubicBezTo>
                      <a:pt x="46" y="78"/>
                      <a:pt x="36" y="79"/>
                      <a:pt x="31" y="72"/>
                    </a:cubicBezTo>
                    <a:cubicBezTo>
                      <a:pt x="34" y="72"/>
                      <a:pt x="44" y="74"/>
                      <a:pt x="40" y="69"/>
                    </a:cubicBezTo>
                    <a:cubicBezTo>
                      <a:pt x="34" y="59"/>
                      <a:pt x="26" y="50"/>
                      <a:pt x="19" y="45"/>
                    </a:cubicBezTo>
                    <a:cubicBezTo>
                      <a:pt x="14" y="41"/>
                      <a:pt x="14" y="29"/>
                      <a:pt x="11" y="24"/>
                    </a:cubicBezTo>
                    <a:cubicBezTo>
                      <a:pt x="7" y="16"/>
                      <a:pt x="3" y="13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76" y="16"/>
                      <a:pt x="76" y="16"/>
                      <a:pt x="76" y="16"/>
                    </a:cubicBezTo>
                    <a:cubicBezTo>
                      <a:pt x="113" y="16"/>
                      <a:pt x="113" y="16"/>
                      <a:pt x="113" y="16"/>
                    </a:cubicBezTo>
                    <a:cubicBezTo>
                      <a:pt x="113" y="10"/>
                      <a:pt x="113" y="10"/>
                      <a:pt x="113" y="10"/>
                    </a:cubicBezTo>
                    <a:cubicBezTo>
                      <a:pt x="121" y="10"/>
                      <a:pt x="121" y="10"/>
                      <a:pt x="121" y="10"/>
                    </a:cubicBezTo>
                    <a:cubicBezTo>
                      <a:pt x="136" y="14"/>
                      <a:pt x="145" y="16"/>
                      <a:pt x="152" y="29"/>
                    </a:cubicBezTo>
                    <a:cubicBezTo>
                      <a:pt x="156" y="35"/>
                      <a:pt x="163" y="50"/>
                      <a:pt x="172" y="50"/>
                    </a:cubicBezTo>
                    <a:cubicBezTo>
                      <a:pt x="181" y="50"/>
                      <a:pt x="178" y="38"/>
                      <a:pt x="188" y="38"/>
                    </a:cubicBezTo>
                    <a:cubicBezTo>
                      <a:pt x="214" y="38"/>
                      <a:pt x="213" y="70"/>
                      <a:pt x="227" y="84"/>
                    </a:cubicBezTo>
                    <a:cubicBezTo>
                      <a:pt x="231" y="87"/>
                      <a:pt x="242" y="90"/>
                      <a:pt x="249" y="90"/>
                    </a:cubicBezTo>
                    <a:cubicBezTo>
                      <a:pt x="249" y="89"/>
                      <a:pt x="247" y="87"/>
                      <a:pt x="247" y="86"/>
                    </a:cubicBezTo>
                    <a:cubicBezTo>
                      <a:pt x="247" y="86"/>
                      <a:pt x="247" y="86"/>
                      <a:pt x="247" y="86"/>
                    </a:cubicBezTo>
                    <a:lnTo>
                      <a:pt x="248" y="9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" name="Freeform 93"/>
              <p:cNvSpPr>
                <a:spLocks/>
              </p:cNvSpPr>
              <p:nvPr/>
            </p:nvSpPr>
            <p:spPr bwMode="auto">
              <a:xfrm>
                <a:off x="3016250" y="1895475"/>
                <a:ext cx="20638" cy="9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" y="7"/>
                  </a:cxn>
                  <a:cxn ang="0">
                    <a:pos x="12" y="7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w="15" h="8">
                    <a:moveTo>
                      <a:pt x="0" y="0"/>
                    </a:moveTo>
                    <a:cubicBezTo>
                      <a:pt x="7" y="0"/>
                      <a:pt x="15" y="1"/>
                      <a:pt x="15" y="7"/>
                    </a:cubicBezTo>
                    <a:cubicBezTo>
                      <a:pt x="15" y="8"/>
                      <a:pt x="13" y="7"/>
                      <a:pt x="12" y="7"/>
                    </a:cubicBezTo>
                    <a:cubicBezTo>
                      <a:pt x="8" y="7"/>
                      <a:pt x="2" y="5"/>
                      <a:pt x="0" y="3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" name="Freeform 94"/>
              <p:cNvSpPr>
                <a:spLocks/>
              </p:cNvSpPr>
              <p:nvPr/>
            </p:nvSpPr>
            <p:spPr bwMode="auto">
              <a:xfrm>
                <a:off x="2239963" y="1951038"/>
                <a:ext cx="79375" cy="5080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6" y="0"/>
                  </a:cxn>
                  <a:cxn ang="0">
                    <a:pos x="18" y="6"/>
                  </a:cxn>
                  <a:cxn ang="0">
                    <a:pos x="59" y="34"/>
                  </a:cxn>
                  <a:cxn ang="0">
                    <a:pos x="59" y="38"/>
                  </a:cxn>
                  <a:cxn ang="0">
                    <a:pos x="55" y="38"/>
                  </a:cxn>
                  <a:cxn ang="0">
                    <a:pos x="22" y="22"/>
                  </a:cxn>
                  <a:cxn ang="0">
                    <a:pos x="27" y="17"/>
                  </a:cxn>
                  <a:cxn ang="0">
                    <a:pos x="4" y="8"/>
                  </a:cxn>
                  <a:cxn ang="0">
                    <a:pos x="8" y="4"/>
                  </a:cxn>
                  <a:cxn ang="0">
                    <a:pos x="2" y="2"/>
                  </a:cxn>
                  <a:cxn ang="0">
                    <a:pos x="0" y="2"/>
                  </a:cxn>
                </a:cxnLst>
                <a:rect l="0" t="0" r="r" b="b"/>
                <a:pathLst>
                  <a:path w="59" h="38">
                    <a:moveTo>
                      <a:pt x="0" y="2"/>
                    </a:moveTo>
                    <a:cubicBezTo>
                      <a:pt x="2" y="1"/>
                      <a:pt x="4" y="0"/>
                      <a:pt x="6" y="0"/>
                    </a:cubicBezTo>
                    <a:cubicBezTo>
                      <a:pt x="11" y="0"/>
                      <a:pt x="15" y="5"/>
                      <a:pt x="18" y="6"/>
                    </a:cubicBezTo>
                    <a:cubicBezTo>
                      <a:pt x="37" y="12"/>
                      <a:pt x="48" y="23"/>
                      <a:pt x="59" y="34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8" y="38"/>
                      <a:pt x="56" y="38"/>
                      <a:pt x="55" y="38"/>
                    </a:cubicBezTo>
                    <a:cubicBezTo>
                      <a:pt x="45" y="38"/>
                      <a:pt x="29" y="26"/>
                      <a:pt x="22" y="22"/>
                    </a:cubicBezTo>
                    <a:cubicBezTo>
                      <a:pt x="23" y="19"/>
                      <a:pt x="25" y="19"/>
                      <a:pt x="27" y="17"/>
                    </a:cubicBezTo>
                    <a:cubicBezTo>
                      <a:pt x="18" y="17"/>
                      <a:pt x="6" y="13"/>
                      <a:pt x="4" y="8"/>
                    </a:cubicBezTo>
                    <a:cubicBezTo>
                      <a:pt x="6" y="7"/>
                      <a:pt x="8" y="5"/>
                      <a:pt x="8" y="4"/>
                    </a:cubicBezTo>
                    <a:cubicBezTo>
                      <a:pt x="6" y="3"/>
                      <a:pt x="2" y="2"/>
                      <a:pt x="2" y="2"/>
                    </a:cubicBezTo>
                    <a:lnTo>
                      <a:pt x="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" name="Freeform 95"/>
              <p:cNvSpPr>
                <a:spLocks/>
              </p:cNvSpPr>
              <p:nvPr/>
            </p:nvSpPr>
            <p:spPr bwMode="auto">
              <a:xfrm>
                <a:off x="2162175" y="1876425"/>
                <a:ext cx="28575" cy="39688"/>
              </a:xfrm>
              <a:custGeom>
                <a:avLst/>
                <a:gdLst/>
                <a:ahLst/>
                <a:cxnLst>
                  <a:cxn ang="0">
                    <a:pos x="5" y="12"/>
                  </a:cxn>
                  <a:cxn ang="0">
                    <a:pos x="0" y="4"/>
                  </a:cxn>
                  <a:cxn ang="0">
                    <a:pos x="0" y="0"/>
                  </a:cxn>
                  <a:cxn ang="0">
                    <a:pos x="10" y="3"/>
                  </a:cxn>
                  <a:cxn ang="0">
                    <a:pos x="7" y="8"/>
                  </a:cxn>
                  <a:cxn ang="0">
                    <a:pos x="13" y="3"/>
                  </a:cxn>
                  <a:cxn ang="0">
                    <a:pos x="13" y="12"/>
                  </a:cxn>
                  <a:cxn ang="0">
                    <a:pos x="15" y="18"/>
                  </a:cxn>
                  <a:cxn ang="0">
                    <a:pos x="13" y="22"/>
                  </a:cxn>
                  <a:cxn ang="0">
                    <a:pos x="17" y="30"/>
                  </a:cxn>
                  <a:cxn ang="0">
                    <a:pos x="10" y="22"/>
                  </a:cxn>
                  <a:cxn ang="0">
                    <a:pos x="12" y="17"/>
                  </a:cxn>
                  <a:cxn ang="0">
                    <a:pos x="5" y="12"/>
                  </a:cxn>
                </a:cxnLst>
                <a:rect l="0" t="0" r="r" b="b"/>
                <a:pathLst>
                  <a:path w="21" h="30">
                    <a:moveTo>
                      <a:pt x="5" y="12"/>
                    </a:moveTo>
                    <a:cubicBezTo>
                      <a:pt x="3" y="12"/>
                      <a:pt x="2" y="6"/>
                      <a:pt x="0" y="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6" y="3"/>
                      <a:pt x="10" y="3"/>
                    </a:cubicBezTo>
                    <a:cubicBezTo>
                      <a:pt x="10" y="4"/>
                      <a:pt x="5" y="8"/>
                      <a:pt x="7" y="8"/>
                    </a:cubicBezTo>
                    <a:cubicBezTo>
                      <a:pt x="10" y="8"/>
                      <a:pt x="12" y="5"/>
                      <a:pt x="13" y="3"/>
                    </a:cubicBezTo>
                    <a:cubicBezTo>
                      <a:pt x="14" y="5"/>
                      <a:pt x="13" y="8"/>
                      <a:pt x="13" y="12"/>
                    </a:cubicBezTo>
                    <a:cubicBezTo>
                      <a:pt x="13" y="15"/>
                      <a:pt x="15" y="15"/>
                      <a:pt x="15" y="18"/>
                    </a:cubicBezTo>
                    <a:cubicBezTo>
                      <a:pt x="15" y="19"/>
                      <a:pt x="13" y="20"/>
                      <a:pt x="13" y="22"/>
                    </a:cubicBezTo>
                    <a:cubicBezTo>
                      <a:pt x="13" y="24"/>
                      <a:pt x="21" y="30"/>
                      <a:pt x="17" y="30"/>
                    </a:cubicBezTo>
                    <a:cubicBezTo>
                      <a:pt x="13" y="30"/>
                      <a:pt x="10" y="26"/>
                      <a:pt x="10" y="22"/>
                    </a:cubicBezTo>
                    <a:cubicBezTo>
                      <a:pt x="10" y="19"/>
                      <a:pt x="12" y="18"/>
                      <a:pt x="12" y="17"/>
                    </a:cubicBezTo>
                    <a:cubicBezTo>
                      <a:pt x="9" y="16"/>
                      <a:pt x="8" y="12"/>
                      <a:pt x="5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" name="Freeform 96"/>
              <p:cNvSpPr>
                <a:spLocks/>
              </p:cNvSpPr>
              <p:nvPr/>
            </p:nvSpPr>
            <p:spPr bwMode="auto">
              <a:xfrm>
                <a:off x="1803400" y="1787525"/>
                <a:ext cx="34925" cy="23813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7" y="0"/>
                  </a:cxn>
                  <a:cxn ang="0">
                    <a:pos x="27" y="6"/>
                  </a:cxn>
                  <a:cxn ang="0">
                    <a:pos x="10" y="18"/>
                  </a:cxn>
                  <a:cxn ang="0">
                    <a:pos x="0" y="12"/>
                  </a:cxn>
                  <a:cxn ang="0">
                    <a:pos x="0" y="7"/>
                  </a:cxn>
                  <a:cxn ang="0">
                    <a:pos x="21" y="0"/>
                  </a:cxn>
                </a:cxnLst>
                <a:rect l="0" t="0" r="r" b="b"/>
                <a:pathLst>
                  <a:path w="27" h="18">
                    <a:moveTo>
                      <a:pt x="21" y="0"/>
                    </a:moveTo>
                    <a:cubicBezTo>
                      <a:pt x="25" y="0"/>
                      <a:pt x="25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19" y="10"/>
                      <a:pt x="16" y="13"/>
                      <a:pt x="10" y="18"/>
                    </a:cubicBezTo>
                    <a:cubicBezTo>
                      <a:pt x="6" y="15"/>
                      <a:pt x="3" y="15"/>
                      <a:pt x="0" y="1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8" y="5"/>
                      <a:pt x="14" y="0"/>
                      <a:pt x="2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" name="Freeform 97"/>
              <p:cNvSpPr>
                <a:spLocks/>
              </p:cNvSpPr>
              <p:nvPr/>
            </p:nvSpPr>
            <p:spPr bwMode="auto">
              <a:xfrm>
                <a:off x="3311525" y="1963738"/>
                <a:ext cx="42863" cy="22225"/>
              </a:xfrm>
              <a:custGeom>
                <a:avLst/>
                <a:gdLst/>
                <a:ahLst/>
                <a:cxnLst>
                  <a:cxn ang="0">
                    <a:pos x="26" y="17"/>
                  </a:cxn>
                  <a:cxn ang="0">
                    <a:pos x="32" y="14"/>
                  </a:cxn>
                  <a:cxn ang="0">
                    <a:pos x="0" y="3"/>
                  </a:cxn>
                  <a:cxn ang="0">
                    <a:pos x="26" y="17"/>
                  </a:cxn>
                </a:cxnLst>
                <a:rect l="0" t="0" r="r" b="b"/>
                <a:pathLst>
                  <a:path w="32" h="17">
                    <a:moveTo>
                      <a:pt x="26" y="17"/>
                    </a:moveTo>
                    <a:cubicBezTo>
                      <a:pt x="29" y="17"/>
                      <a:pt x="30" y="16"/>
                      <a:pt x="32" y="14"/>
                    </a:cubicBezTo>
                    <a:cubicBezTo>
                      <a:pt x="22" y="9"/>
                      <a:pt x="14" y="0"/>
                      <a:pt x="0" y="3"/>
                    </a:cubicBezTo>
                    <a:cubicBezTo>
                      <a:pt x="6" y="7"/>
                      <a:pt x="18" y="17"/>
                      <a:pt x="26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9" name="Freeform 98"/>
              <p:cNvSpPr>
                <a:spLocks/>
              </p:cNvSpPr>
              <p:nvPr/>
            </p:nvSpPr>
            <p:spPr bwMode="auto">
              <a:xfrm>
                <a:off x="3314700" y="2030413"/>
                <a:ext cx="31750" cy="2063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1" y="7"/>
                  </a:cxn>
                  <a:cxn ang="0">
                    <a:pos x="24" y="7"/>
                  </a:cxn>
                  <a:cxn ang="0">
                    <a:pos x="24" y="10"/>
                  </a:cxn>
                  <a:cxn ang="0">
                    <a:pos x="19" y="15"/>
                  </a:cxn>
                  <a:cxn ang="0">
                    <a:pos x="0" y="3"/>
                  </a:cxn>
                  <a:cxn ang="0">
                    <a:pos x="1" y="0"/>
                  </a:cxn>
                </a:cxnLst>
                <a:rect l="0" t="0" r="r" b="b"/>
                <a:pathLst>
                  <a:path w="24" h="15">
                    <a:moveTo>
                      <a:pt x="1" y="0"/>
                    </a:moveTo>
                    <a:cubicBezTo>
                      <a:pt x="4" y="4"/>
                      <a:pt x="7" y="6"/>
                      <a:pt x="11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8"/>
                      <a:pt x="24" y="9"/>
                      <a:pt x="24" y="10"/>
                    </a:cubicBezTo>
                    <a:cubicBezTo>
                      <a:pt x="24" y="12"/>
                      <a:pt x="20" y="15"/>
                      <a:pt x="19" y="15"/>
                    </a:cubicBezTo>
                    <a:cubicBezTo>
                      <a:pt x="16" y="15"/>
                      <a:pt x="0" y="6"/>
                      <a:pt x="0" y="3"/>
                    </a:cubicBezTo>
                    <a:cubicBezTo>
                      <a:pt x="0" y="2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0" name="Freeform 99"/>
              <p:cNvSpPr>
                <a:spLocks/>
              </p:cNvSpPr>
              <p:nvPr/>
            </p:nvSpPr>
            <p:spPr bwMode="auto">
              <a:xfrm>
                <a:off x="3362325" y="2030413"/>
                <a:ext cx="22225" cy="26988"/>
              </a:xfrm>
              <a:custGeom>
                <a:avLst/>
                <a:gdLst/>
                <a:ahLst/>
                <a:cxnLst>
                  <a:cxn ang="0">
                    <a:pos x="17" y="12"/>
                  </a:cxn>
                  <a:cxn ang="0">
                    <a:pos x="17" y="15"/>
                  </a:cxn>
                  <a:cxn ang="0">
                    <a:pos x="7" y="20"/>
                  </a:cxn>
                  <a:cxn ang="0">
                    <a:pos x="0" y="15"/>
                  </a:cxn>
                  <a:cxn ang="0">
                    <a:pos x="10" y="0"/>
                  </a:cxn>
                  <a:cxn ang="0">
                    <a:pos x="14" y="5"/>
                  </a:cxn>
                  <a:cxn ang="0">
                    <a:pos x="17" y="12"/>
                  </a:cxn>
                </a:cxnLst>
                <a:rect l="0" t="0" r="r" b="b"/>
                <a:pathLst>
                  <a:path w="17" h="20">
                    <a:moveTo>
                      <a:pt x="17" y="12"/>
                    </a:moveTo>
                    <a:cubicBezTo>
                      <a:pt x="17" y="12"/>
                      <a:pt x="17" y="14"/>
                      <a:pt x="17" y="15"/>
                    </a:cubicBezTo>
                    <a:cubicBezTo>
                      <a:pt x="17" y="18"/>
                      <a:pt x="12" y="20"/>
                      <a:pt x="7" y="20"/>
                    </a:cubicBezTo>
                    <a:cubicBezTo>
                      <a:pt x="3" y="20"/>
                      <a:pt x="0" y="18"/>
                      <a:pt x="0" y="15"/>
                    </a:cubicBezTo>
                    <a:cubicBezTo>
                      <a:pt x="0" y="13"/>
                      <a:pt x="6" y="2"/>
                      <a:pt x="10" y="0"/>
                    </a:cubicBezTo>
                    <a:cubicBezTo>
                      <a:pt x="11" y="2"/>
                      <a:pt x="14" y="3"/>
                      <a:pt x="14" y="5"/>
                    </a:cubicBezTo>
                    <a:cubicBezTo>
                      <a:pt x="14" y="9"/>
                      <a:pt x="7" y="12"/>
                      <a:pt x="17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1" name="Freeform 100"/>
              <p:cNvSpPr>
                <a:spLocks/>
              </p:cNvSpPr>
              <p:nvPr/>
            </p:nvSpPr>
            <p:spPr bwMode="auto">
              <a:xfrm>
                <a:off x="1593850" y="1724025"/>
                <a:ext cx="26988" cy="12700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13" y="1"/>
                  </a:cxn>
                  <a:cxn ang="0">
                    <a:pos x="20" y="9"/>
                  </a:cxn>
                  <a:cxn ang="0">
                    <a:pos x="5" y="9"/>
                  </a:cxn>
                  <a:cxn ang="0">
                    <a:pos x="0" y="4"/>
                  </a:cxn>
                  <a:cxn ang="0">
                    <a:pos x="6" y="4"/>
                  </a:cxn>
                </a:cxnLst>
                <a:rect l="0" t="0" r="r" b="b"/>
                <a:pathLst>
                  <a:path w="20" h="9">
                    <a:moveTo>
                      <a:pt x="6" y="4"/>
                    </a:moveTo>
                    <a:cubicBezTo>
                      <a:pt x="8" y="0"/>
                      <a:pt x="10" y="1"/>
                      <a:pt x="13" y="1"/>
                    </a:cubicBezTo>
                    <a:cubicBezTo>
                      <a:pt x="18" y="1"/>
                      <a:pt x="19" y="4"/>
                      <a:pt x="20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3" y="7"/>
                      <a:pt x="1" y="6"/>
                      <a:pt x="0" y="4"/>
                    </a:cubicBezTo>
                    <a:lnTo>
                      <a:pt x="6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6" name="Group 345"/>
            <p:cNvGrpSpPr/>
            <p:nvPr/>
          </p:nvGrpSpPr>
          <p:grpSpPr>
            <a:xfrm>
              <a:off x="3103551" y="1256797"/>
              <a:ext cx="669405" cy="1125467"/>
              <a:chOff x="4219575" y="1089025"/>
              <a:chExt cx="687388" cy="1155701"/>
            </a:xfrm>
            <a:grpFill/>
          </p:grpSpPr>
          <p:sp>
            <p:nvSpPr>
              <p:cNvPr id="94" name="Freeform 36"/>
              <p:cNvSpPr>
                <a:spLocks/>
              </p:cNvSpPr>
              <p:nvPr/>
            </p:nvSpPr>
            <p:spPr bwMode="auto">
              <a:xfrm>
                <a:off x="4568825" y="1816100"/>
                <a:ext cx="26988" cy="39688"/>
              </a:xfrm>
              <a:custGeom>
                <a:avLst/>
                <a:gdLst/>
                <a:ahLst/>
                <a:cxnLst>
                  <a:cxn ang="0">
                    <a:pos x="3" y="27"/>
                  </a:cxn>
                  <a:cxn ang="0">
                    <a:pos x="9" y="21"/>
                  </a:cxn>
                  <a:cxn ang="0">
                    <a:pos x="0" y="14"/>
                  </a:cxn>
                  <a:cxn ang="0">
                    <a:pos x="9" y="0"/>
                  </a:cxn>
                  <a:cxn ang="0">
                    <a:pos x="20" y="12"/>
                  </a:cxn>
                  <a:cxn ang="0">
                    <a:pos x="6" y="30"/>
                  </a:cxn>
                  <a:cxn ang="0">
                    <a:pos x="0" y="27"/>
                  </a:cxn>
                  <a:cxn ang="0">
                    <a:pos x="2" y="25"/>
                  </a:cxn>
                  <a:cxn ang="0">
                    <a:pos x="3" y="27"/>
                  </a:cxn>
                </a:cxnLst>
                <a:rect l="0" t="0" r="r" b="b"/>
                <a:pathLst>
                  <a:path w="20" h="30">
                    <a:moveTo>
                      <a:pt x="3" y="27"/>
                    </a:moveTo>
                    <a:cubicBezTo>
                      <a:pt x="6" y="26"/>
                      <a:pt x="9" y="23"/>
                      <a:pt x="9" y="21"/>
                    </a:cubicBezTo>
                    <a:cubicBezTo>
                      <a:pt x="5" y="20"/>
                      <a:pt x="0" y="16"/>
                      <a:pt x="0" y="14"/>
                    </a:cubicBezTo>
                    <a:cubicBezTo>
                      <a:pt x="0" y="12"/>
                      <a:pt x="5" y="0"/>
                      <a:pt x="9" y="0"/>
                    </a:cubicBezTo>
                    <a:cubicBezTo>
                      <a:pt x="17" y="0"/>
                      <a:pt x="18" y="4"/>
                      <a:pt x="20" y="12"/>
                    </a:cubicBezTo>
                    <a:cubicBezTo>
                      <a:pt x="12" y="14"/>
                      <a:pt x="16" y="30"/>
                      <a:pt x="6" y="30"/>
                    </a:cubicBezTo>
                    <a:cubicBezTo>
                      <a:pt x="3" y="30"/>
                      <a:pt x="1" y="27"/>
                      <a:pt x="0" y="27"/>
                    </a:cubicBezTo>
                    <a:cubicBezTo>
                      <a:pt x="1" y="26"/>
                      <a:pt x="2" y="25"/>
                      <a:pt x="2" y="25"/>
                    </a:cubicBezTo>
                    <a:lnTo>
                      <a:pt x="3" y="2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95" name="Group 343"/>
              <p:cNvGrpSpPr/>
              <p:nvPr/>
            </p:nvGrpSpPr>
            <p:grpSpPr>
              <a:xfrm>
                <a:off x="4219575" y="1089025"/>
                <a:ext cx="687388" cy="1155701"/>
                <a:chOff x="4219575" y="1089025"/>
                <a:chExt cx="687388" cy="1155701"/>
              </a:xfrm>
              <a:grpFill/>
            </p:grpSpPr>
            <p:sp>
              <p:nvSpPr>
                <p:cNvPr id="96" name="Freeform 24"/>
                <p:cNvSpPr>
                  <a:spLocks/>
                </p:cNvSpPr>
                <p:nvPr/>
              </p:nvSpPr>
              <p:spPr bwMode="auto">
                <a:xfrm>
                  <a:off x="4230688" y="1782763"/>
                  <a:ext cx="646113" cy="461963"/>
                </a:xfrm>
                <a:custGeom>
                  <a:avLst/>
                  <a:gdLst/>
                  <a:ahLst/>
                  <a:cxnLst>
                    <a:cxn ang="0">
                      <a:pos x="473" y="233"/>
                    </a:cxn>
                    <a:cxn ang="0">
                      <a:pos x="470" y="273"/>
                    </a:cxn>
                    <a:cxn ang="0">
                      <a:pos x="427" y="274"/>
                    </a:cxn>
                    <a:cxn ang="0">
                      <a:pos x="401" y="283"/>
                    </a:cxn>
                    <a:cxn ang="0">
                      <a:pos x="403" y="303"/>
                    </a:cxn>
                    <a:cxn ang="0">
                      <a:pos x="413" y="322"/>
                    </a:cxn>
                    <a:cxn ang="0">
                      <a:pos x="401" y="319"/>
                    </a:cxn>
                    <a:cxn ang="0">
                      <a:pos x="397" y="336"/>
                    </a:cxn>
                    <a:cxn ang="0">
                      <a:pos x="382" y="315"/>
                    </a:cxn>
                    <a:cxn ang="0">
                      <a:pos x="358" y="278"/>
                    </a:cxn>
                    <a:cxn ang="0">
                      <a:pos x="329" y="238"/>
                    </a:cxn>
                    <a:cxn ang="0">
                      <a:pos x="289" y="213"/>
                    </a:cxn>
                    <a:cxn ang="0">
                      <a:pos x="270" y="212"/>
                    </a:cxn>
                    <a:cxn ang="0">
                      <a:pos x="289" y="244"/>
                    </a:cxn>
                    <a:cxn ang="0">
                      <a:pos x="315" y="264"/>
                    </a:cxn>
                    <a:cxn ang="0">
                      <a:pos x="330" y="283"/>
                    </a:cxn>
                    <a:cxn ang="0">
                      <a:pos x="323" y="305"/>
                    </a:cxn>
                    <a:cxn ang="0">
                      <a:pos x="316" y="303"/>
                    </a:cxn>
                    <a:cxn ang="0">
                      <a:pos x="291" y="273"/>
                    </a:cxn>
                    <a:cxn ang="0">
                      <a:pos x="229" y="223"/>
                    </a:cxn>
                    <a:cxn ang="0">
                      <a:pos x="168" y="237"/>
                    </a:cxn>
                    <a:cxn ang="0">
                      <a:pos x="135" y="272"/>
                    </a:cxn>
                    <a:cxn ang="0">
                      <a:pos x="101" y="326"/>
                    </a:cxn>
                    <a:cxn ang="0">
                      <a:pos x="72" y="338"/>
                    </a:cxn>
                    <a:cxn ang="0">
                      <a:pos x="10" y="334"/>
                    </a:cxn>
                    <a:cxn ang="0">
                      <a:pos x="0" y="306"/>
                    </a:cxn>
                    <a:cxn ang="0">
                      <a:pos x="4" y="246"/>
                    </a:cxn>
                    <a:cxn ang="0">
                      <a:pos x="48" y="235"/>
                    </a:cxn>
                    <a:cxn ang="0">
                      <a:pos x="89" y="240"/>
                    </a:cxn>
                    <a:cxn ang="0">
                      <a:pos x="105" y="206"/>
                    </a:cxn>
                    <a:cxn ang="0">
                      <a:pos x="103" y="193"/>
                    </a:cxn>
                    <a:cxn ang="0">
                      <a:pos x="60" y="163"/>
                    </a:cxn>
                    <a:cxn ang="0">
                      <a:pos x="88" y="157"/>
                    </a:cxn>
                    <a:cxn ang="0">
                      <a:pos x="96" y="143"/>
                    </a:cxn>
                    <a:cxn ang="0">
                      <a:pos x="114" y="145"/>
                    </a:cxn>
                    <a:cxn ang="0">
                      <a:pos x="147" y="118"/>
                    </a:cxn>
                    <a:cxn ang="0">
                      <a:pos x="176" y="89"/>
                    </a:cxn>
                    <a:cxn ang="0">
                      <a:pos x="208" y="73"/>
                    </a:cxn>
                    <a:cxn ang="0">
                      <a:pos x="225" y="54"/>
                    </a:cxn>
                    <a:cxn ang="0">
                      <a:pos x="245" y="5"/>
                    </a:cxn>
                    <a:cxn ang="0">
                      <a:pos x="251" y="25"/>
                    </a:cxn>
                    <a:cxn ang="0">
                      <a:pos x="240" y="54"/>
                    </a:cxn>
                    <a:cxn ang="0">
                      <a:pos x="254" y="66"/>
                    </a:cxn>
                    <a:cxn ang="0">
                      <a:pos x="289" y="68"/>
                    </a:cxn>
                    <a:cxn ang="0">
                      <a:pos x="333" y="50"/>
                    </a:cxn>
                    <a:cxn ang="0">
                      <a:pos x="378" y="55"/>
                    </a:cxn>
                    <a:cxn ang="0">
                      <a:pos x="408" y="95"/>
                    </a:cxn>
                    <a:cxn ang="0">
                      <a:pos x="399" y="153"/>
                    </a:cxn>
                    <a:cxn ang="0">
                      <a:pos x="470" y="180"/>
                    </a:cxn>
                    <a:cxn ang="0">
                      <a:pos x="474" y="204"/>
                    </a:cxn>
                    <a:cxn ang="0">
                      <a:pos x="476" y="216"/>
                    </a:cxn>
                  </a:cxnLst>
                  <a:rect l="0" t="0" r="r" b="b"/>
                  <a:pathLst>
                    <a:path w="485" h="347">
                      <a:moveTo>
                        <a:pt x="476" y="216"/>
                      </a:moveTo>
                      <a:cubicBezTo>
                        <a:pt x="474" y="223"/>
                        <a:pt x="475" y="219"/>
                        <a:pt x="473" y="222"/>
                      </a:cubicBezTo>
                      <a:cubicBezTo>
                        <a:pt x="473" y="233"/>
                        <a:pt x="473" y="233"/>
                        <a:pt x="473" y="233"/>
                      </a:cubicBezTo>
                      <a:cubicBezTo>
                        <a:pt x="469" y="238"/>
                        <a:pt x="461" y="246"/>
                        <a:pt x="461" y="253"/>
                      </a:cubicBezTo>
                      <a:cubicBezTo>
                        <a:pt x="461" y="261"/>
                        <a:pt x="473" y="268"/>
                        <a:pt x="476" y="272"/>
                      </a:cubicBezTo>
                      <a:cubicBezTo>
                        <a:pt x="474" y="273"/>
                        <a:pt x="472" y="273"/>
                        <a:pt x="470" y="273"/>
                      </a:cubicBezTo>
                      <a:cubicBezTo>
                        <a:pt x="466" y="275"/>
                        <a:pt x="463" y="273"/>
                        <a:pt x="459" y="275"/>
                      </a:cubicBezTo>
                      <a:cubicBezTo>
                        <a:pt x="453" y="277"/>
                        <a:pt x="452" y="283"/>
                        <a:pt x="446" y="283"/>
                      </a:cubicBezTo>
                      <a:cubicBezTo>
                        <a:pt x="439" y="283"/>
                        <a:pt x="435" y="274"/>
                        <a:pt x="427" y="274"/>
                      </a:cubicBezTo>
                      <a:cubicBezTo>
                        <a:pt x="420" y="274"/>
                        <a:pt x="419" y="278"/>
                        <a:pt x="413" y="280"/>
                      </a:cubicBezTo>
                      <a:cubicBezTo>
                        <a:pt x="414" y="284"/>
                        <a:pt x="414" y="286"/>
                        <a:pt x="413" y="290"/>
                      </a:cubicBezTo>
                      <a:cubicBezTo>
                        <a:pt x="406" y="290"/>
                        <a:pt x="405" y="283"/>
                        <a:pt x="401" y="283"/>
                      </a:cubicBezTo>
                      <a:cubicBezTo>
                        <a:pt x="399" y="283"/>
                        <a:pt x="397" y="286"/>
                        <a:pt x="397" y="288"/>
                      </a:cubicBezTo>
                      <a:cubicBezTo>
                        <a:pt x="405" y="298"/>
                        <a:pt x="405" y="298"/>
                        <a:pt x="405" y="298"/>
                      </a:cubicBezTo>
                      <a:cubicBezTo>
                        <a:pt x="405" y="300"/>
                        <a:pt x="403" y="302"/>
                        <a:pt x="403" y="303"/>
                      </a:cubicBezTo>
                      <a:cubicBezTo>
                        <a:pt x="403" y="304"/>
                        <a:pt x="415" y="315"/>
                        <a:pt x="419" y="315"/>
                      </a:cubicBezTo>
                      <a:cubicBezTo>
                        <a:pt x="419" y="317"/>
                        <a:pt x="420" y="318"/>
                        <a:pt x="420" y="319"/>
                      </a:cubicBezTo>
                      <a:cubicBezTo>
                        <a:pt x="418" y="321"/>
                        <a:pt x="414" y="319"/>
                        <a:pt x="413" y="322"/>
                      </a:cubicBezTo>
                      <a:cubicBezTo>
                        <a:pt x="412" y="322"/>
                        <a:pt x="412" y="322"/>
                        <a:pt x="412" y="322"/>
                      </a:cubicBezTo>
                      <a:cubicBezTo>
                        <a:pt x="407" y="321"/>
                        <a:pt x="403" y="317"/>
                        <a:pt x="401" y="315"/>
                      </a:cubicBezTo>
                      <a:cubicBezTo>
                        <a:pt x="401" y="319"/>
                        <a:pt x="401" y="319"/>
                        <a:pt x="401" y="319"/>
                      </a:cubicBezTo>
                      <a:cubicBezTo>
                        <a:pt x="402" y="321"/>
                        <a:pt x="403" y="323"/>
                        <a:pt x="403" y="326"/>
                      </a:cubicBezTo>
                      <a:cubicBezTo>
                        <a:pt x="403" y="329"/>
                        <a:pt x="399" y="334"/>
                        <a:pt x="403" y="336"/>
                      </a:cubicBezTo>
                      <a:cubicBezTo>
                        <a:pt x="401" y="336"/>
                        <a:pt x="397" y="336"/>
                        <a:pt x="397" y="336"/>
                      </a:cubicBezTo>
                      <a:cubicBezTo>
                        <a:pt x="390" y="336"/>
                        <a:pt x="384" y="329"/>
                        <a:pt x="384" y="322"/>
                      </a:cubicBezTo>
                      <a:cubicBezTo>
                        <a:pt x="384" y="319"/>
                        <a:pt x="388" y="317"/>
                        <a:pt x="390" y="315"/>
                      </a:cubicBezTo>
                      <a:cubicBezTo>
                        <a:pt x="387" y="315"/>
                        <a:pt x="385" y="315"/>
                        <a:pt x="382" y="315"/>
                      </a:cubicBezTo>
                      <a:cubicBezTo>
                        <a:pt x="380" y="315"/>
                        <a:pt x="379" y="311"/>
                        <a:pt x="379" y="310"/>
                      </a:cubicBezTo>
                      <a:cubicBezTo>
                        <a:pt x="378" y="304"/>
                        <a:pt x="374" y="300"/>
                        <a:pt x="370" y="296"/>
                      </a:cubicBezTo>
                      <a:cubicBezTo>
                        <a:pt x="365" y="291"/>
                        <a:pt x="358" y="287"/>
                        <a:pt x="358" y="278"/>
                      </a:cubicBezTo>
                      <a:cubicBezTo>
                        <a:pt x="358" y="272"/>
                        <a:pt x="358" y="270"/>
                        <a:pt x="358" y="266"/>
                      </a:cubicBezTo>
                      <a:cubicBezTo>
                        <a:pt x="358" y="260"/>
                        <a:pt x="348" y="251"/>
                        <a:pt x="342" y="248"/>
                      </a:cubicBezTo>
                      <a:cubicBezTo>
                        <a:pt x="336" y="245"/>
                        <a:pt x="329" y="244"/>
                        <a:pt x="329" y="238"/>
                      </a:cubicBezTo>
                      <a:cubicBezTo>
                        <a:pt x="326" y="238"/>
                        <a:pt x="325" y="238"/>
                        <a:pt x="323" y="238"/>
                      </a:cubicBezTo>
                      <a:cubicBezTo>
                        <a:pt x="313" y="238"/>
                        <a:pt x="302" y="223"/>
                        <a:pt x="302" y="213"/>
                      </a:cubicBezTo>
                      <a:cubicBezTo>
                        <a:pt x="297" y="213"/>
                        <a:pt x="293" y="213"/>
                        <a:pt x="289" y="213"/>
                      </a:cubicBezTo>
                      <a:cubicBezTo>
                        <a:pt x="283" y="213"/>
                        <a:pt x="285" y="204"/>
                        <a:pt x="283" y="201"/>
                      </a:cubicBezTo>
                      <a:cubicBezTo>
                        <a:pt x="278" y="204"/>
                        <a:pt x="268" y="204"/>
                        <a:pt x="268" y="209"/>
                      </a:cubicBezTo>
                      <a:cubicBezTo>
                        <a:pt x="268" y="210"/>
                        <a:pt x="270" y="212"/>
                        <a:pt x="270" y="212"/>
                      </a:cubicBezTo>
                      <a:cubicBezTo>
                        <a:pt x="270" y="214"/>
                        <a:pt x="269" y="217"/>
                        <a:pt x="269" y="220"/>
                      </a:cubicBezTo>
                      <a:cubicBezTo>
                        <a:pt x="269" y="226"/>
                        <a:pt x="273" y="229"/>
                        <a:pt x="278" y="231"/>
                      </a:cubicBezTo>
                      <a:cubicBezTo>
                        <a:pt x="285" y="233"/>
                        <a:pt x="288" y="240"/>
                        <a:pt x="289" y="244"/>
                      </a:cubicBezTo>
                      <a:cubicBezTo>
                        <a:pt x="291" y="250"/>
                        <a:pt x="294" y="257"/>
                        <a:pt x="298" y="259"/>
                      </a:cubicBezTo>
                      <a:cubicBezTo>
                        <a:pt x="304" y="262"/>
                        <a:pt x="309" y="260"/>
                        <a:pt x="315" y="260"/>
                      </a:cubicBezTo>
                      <a:cubicBezTo>
                        <a:pt x="315" y="261"/>
                        <a:pt x="315" y="263"/>
                        <a:pt x="315" y="264"/>
                      </a:cubicBezTo>
                      <a:cubicBezTo>
                        <a:pt x="313" y="269"/>
                        <a:pt x="323" y="271"/>
                        <a:pt x="326" y="272"/>
                      </a:cubicBezTo>
                      <a:cubicBezTo>
                        <a:pt x="335" y="277"/>
                        <a:pt x="345" y="280"/>
                        <a:pt x="344" y="290"/>
                      </a:cubicBezTo>
                      <a:cubicBezTo>
                        <a:pt x="340" y="289"/>
                        <a:pt x="337" y="283"/>
                        <a:pt x="330" y="283"/>
                      </a:cubicBezTo>
                      <a:cubicBezTo>
                        <a:pt x="325" y="283"/>
                        <a:pt x="320" y="286"/>
                        <a:pt x="320" y="290"/>
                      </a:cubicBezTo>
                      <a:cubicBezTo>
                        <a:pt x="320" y="296"/>
                        <a:pt x="328" y="297"/>
                        <a:pt x="328" y="303"/>
                      </a:cubicBezTo>
                      <a:cubicBezTo>
                        <a:pt x="328" y="305"/>
                        <a:pt x="323" y="305"/>
                        <a:pt x="323" y="305"/>
                      </a:cubicBezTo>
                      <a:cubicBezTo>
                        <a:pt x="319" y="309"/>
                        <a:pt x="319" y="318"/>
                        <a:pt x="313" y="318"/>
                      </a:cubicBezTo>
                      <a:cubicBezTo>
                        <a:pt x="310" y="318"/>
                        <a:pt x="308" y="317"/>
                        <a:pt x="308" y="315"/>
                      </a:cubicBezTo>
                      <a:cubicBezTo>
                        <a:pt x="314" y="315"/>
                        <a:pt x="316" y="309"/>
                        <a:pt x="316" y="303"/>
                      </a:cubicBezTo>
                      <a:cubicBezTo>
                        <a:pt x="316" y="297"/>
                        <a:pt x="312" y="295"/>
                        <a:pt x="311" y="291"/>
                      </a:cubicBezTo>
                      <a:cubicBezTo>
                        <a:pt x="310" y="291"/>
                        <a:pt x="300" y="281"/>
                        <a:pt x="299" y="278"/>
                      </a:cubicBezTo>
                      <a:cubicBezTo>
                        <a:pt x="297" y="278"/>
                        <a:pt x="291" y="276"/>
                        <a:pt x="291" y="273"/>
                      </a:cubicBezTo>
                      <a:cubicBezTo>
                        <a:pt x="277" y="270"/>
                        <a:pt x="274" y="266"/>
                        <a:pt x="266" y="259"/>
                      </a:cubicBezTo>
                      <a:cubicBezTo>
                        <a:pt x="263" y="256"/>
                        <a:pt x="257" y="254"/>
                        <a:pt x="256" y="251"/>
                      </a:cubicBezTo>
                      <a:cubicBezTo>
                        <a:pt x="248" y="241"/>
                        <a:pt x="245" y="223"/>
                        <a:pt x="229" y="223"/>
                      </a:cubicBezTo>
                      <a:cubicBezTo>
                        <a:pt x="221" y="223"/>
                        <a:pt x="220" y="228"/>
                        <a:pt x="216" y="230"/>
                      </a:cubicBezTo>
                      <a:cubicBezTo>
                        <a:pt x="208" y="234"/>
                        <a:pt x="202" y="242"/>
                        <a:pt x="192" y="242"/>
                      </a:cubicBezTo>
                      <a:cubicBezTo>
                        <a:pt x="183" y="242"/>
                        <a:pt x="177" y="237"/>
                        <a:pt x="168" y="237"/>
                      </a:cubicBezTo>
                      <a:cubicBezTo>
                        <a:pt x="161" y="237"/>
                        <a:pt x="154" y="242"/>
                        <a:pt x="154" y="248"/>
                      </a:cubicBezTo>
                      <a:cubicBezTo>
                        <a:pt x="157" y="258"/>
                        <a:pt x="157" y="258"/>
                        <a:pt x="157" y="258"/>
                      </a:cubicBezTo>
                      <a:cubicBezTo>
                        <a:pt x="154" y="267"/>
                        <a:pt x="144" y="270"/>
                        <a:pt x="135" y="272"/>
                      </a:cubicBezTo>
                      <a:cubicBezTo>
                        <a:pt x="127" y="274"/>
                        <a:pt x="114" y="292"/>
                        <a:pt x="114" y="302"/>
                      </a:cubicBezTo>
                      <a:cubicBezTo>
                        <a:pt x="114" y="305"/>
                        <a:pt x="117" y="306"/>
                        <a:pt x="119" y="307"/>
                      </a:cubicBezTo>
                      <a:cubicBezTo>
                        <a:pt x="113" y="316"/>
                        <a:pt x="110" y="321"/>
                        <a:pt x="101" y="326"/>
                      </a:cubicBezTo>
                      <a:cubicBezTo>
                        <a:pt x="96" y="328"/>
                        <a:pt x="95" y="340"/>
                        <a:pt x="86" y="337"/>
                      </a:cubicBezTo>
                      <a:cubicBezTo>
                        <a:pt x="86" y="337"/>
                        <a:pt x="86" y="337"/>
                        <a:pt x="86" y="337"/>
                      </a:cubicBezTo>
                      <a:cubicBezTo>
                        <a:pt x="82" y="336"/>
                        <a:pt x="75" y="338"/>
                        <a:pt x="72" y="338"/>
                      </a:cubicBezTo>
                      <a:cubicBezTo>
                        <a:pt x="62" y="338"/>
                        <a:pt x="56" y="347"/>
                        <a:pt x="46" y="347"/>
                      </a:cubicBezTo>
                      <a:cubicBezTo>
                        <a:pt x="40" y="347"/>
                        <a:pt x="39" y="331"/>
                        <a:pt x="29" y="331"/>
                      </a:cubicBezTo>
                      <a:cubicBezTo>
                        <a:pt x="22" y="331"/>
                        <a:pt x="17" y="334"/>
                        <a:pt x="10" y="334"/>
                      </a:cubicBezTo>
                      <a:cubicBezTo>
                        <a:pt x="8" y="334"/>
                        <a:pt x="7" y="332"/>
                        <a:pt x="7" y="330"/>
                      </a:cubicBezTo>
                      <a:cubicBezTo>
                        <a:pt x="7" y="321"/>
                        <a:pt x="7" y="318"/>
                        <a:pt x="7" y="313"/>
                      </a:cubicBezTo>
                      <a:cubicBezTo>
                        <a:pt x="3" y="313"/>
                        <a:pt x="0" y="310"/>
                        <a:pt x="0" y="306"/>
                      </a:cubicBezTo>
                      <a:cubicBezTo>
                        <a:pt x="0" y="301"/>
                        <a:pt x="4" y="299"/>
                        <a:pt x="4" y="296"/>
                      </a:cubicBezTo>
                      <a:cubicBezTo>
                        <a:pt x="4" y="285"/>
                        <a:pt x="8" y="274"/>
                        <a:pt x="8" y="262"/>
                      </a:cubicBezTo>
                      <a:cubicBezTo>
                        <a:pt x="8" y="256"/>
                        <a:pt x="4" y="250"/>
                        <a:pt x="4" y="246"/>
                      </a:cubicBezTo>
                      <a:cubicBezTo>
                        <a:pt x="4" y="243"/>
                        <a:pt x="19" y="234"/>
                        <a:pt x="21" y="234"/>
                      </a:cubicBezTo>
                      <a:cubicBezTo>
                        <a:pt x="23" y="234"/>
                        <a:pt x="25" y="236"/>
                        <a:pt x="28" y="235"/>
                      </a:cubicBezTo>
                      <a:cubicBezTo>
                        <a:pt x="48" y="235"/>
                        <a:pt x="48" y="235"/>
                        <a:pt x="48" y="235"/>
                      </a:cubicBezTo>
                      <a:cubicBezTo>
                        <a:pt x="49" y="237"/>
                        <a:pt x="53" y="238"/>
                        <a:pt x="55" y="238"/>
                      </a:cubicBezTo>
                      <a:cubicBezTo>
                        <a:pt x="76" y="238"/>
                        <a:pt x="76" y="238"/>
                        <a:pt x="76" y="238"/>
                      </a:cubicBezTo>
                      <a:cubicBezTo>
                        <a:pt x="82" y="237"/>
                        <a:pt x="84" y="240"/>
                        <a:pt x="89" y="240"/>
                      </a:cubicBezTo>
                      <a:cubicBezTo>
                        <a:pt x="92" y="240"/>
                        <a:pt x="98" y="238"/>
                        <a:pt x="100" y="238"/>
                      </a:cubicBezTo>
                      <a:cubicBezTo>
                        <a:pt x="100" y="229"/>
                        <a:pt x="105" y="226"/>
                        <a:pt x="105" y="218"/>
                      </a:cubicBezTo>
                      <a:cubicBezTo>
                        <a:pt x="105" y="216"/>
                        <a:pt x="105" y="208"/>
                        <a:pt x="105" y="206"/>
                      </a:cubicBezTo>
                      <a:cubicBezTo>
                        <a:pt x="104" y="206"/>
                        <a:pt x="104" y="206"/>
                        <a:pt x="104" y="206"/>
                      </a:cubicBezTo>
                      <a:cubicBezTo>
                        <a:pt x="105" y="205"/>
                        <a:pt x="106" y="201"/>
                        <a:pt x="106" y="200"/>
                      </a:cubicBezTo>
                      <a:cubicBezTo>
                        <a:pt x="106" y="196"/>
                        <a:pt x="103" y="197"/>
                        <a:pt x="103" y="193"/>
                      </a:cubicBezTo>
                      <a:cubicBezTo>
                        <a:pt x="94" y="193"/>
                        <a:pt x="92" y="185"/>
                        <a:pt x="92" y="178"/>
                      </a:cubicBezTo>
                      <a:cubicBezTo>
                        <a:pt x="89" y="178"/>
                        <a:pt x="89" y="175"/>
                        <a:pt x="87" y="175"/>
                      </a:cubicBezTo>
                      <a:cubicBezTo>
                        <a:pt x="79" y="173"/>
                        <a:pt x="60" y="169"/>
                        <a:pt x="60" y="163"/>
                      </a:cubicBezTo>
                      <a:cubicBezTo>
                        <a:pt x="60" y="163"/>
                        <a:pt x="60" y="161"/>
                        <a:pt x="60" y="161"/>
                      </a:cubicBezTo>
                      <a:cubicBezTo>
                        <a:pt x="60" y="157"/>
                        <a:pt x="72" y="154"/>
                        <a:pt x="76" y="153"/>
                      </a:cubicBezTo>
                      <a:cubicBezTo>
                        <a:pt x="78" y="156"/>
                        <a:pt x="85" y="157"/>
                        <a:pt x="88" y="157"/>
                      </a:cubicBezTo>
                      <a:cubicBezTo>
                        <a:pt x="92" y="157"/>
                        <a:pt x="97" y="156"/>
                        <a:pt x="98" y="155"/>
                      </a:cubicBezTo>
                      <a:cubicBezTo>
                        <a:pt x="98" y="152"/>
                        <a:pt x="98" y="152"/>
                        <a:pt x="98" y="152"/>
                      </a:cubicBezTo>
                      <a:cubicBezTo>
                        <a:pt x="95" y="151"/>
                        <a:pt x="97" y="145"/>
                        <a:pt x="96" y="143"/>
                      </a:cubicBezTo>
                      <a:cubicBezTo>
                        <a:pt x="96" y="140"/>
                        <a:pt x="96" y="140"/>
                        <a:pt x="96" y="140"/>
                      </a:cubicBezTo>
                      <a:cubicBezTo>
                        <a:pt x="101" y="140"/>
                        <a:pt x="101" y="140"/>
                        <a:pt x="101" y="140"/>
                      </a:cubicBezTo>
                      <a:cubicBezTo>
                        <a:pt x="104" y="143"/>
                        <a:pt x="109" y="145"/>
                        <a:pt x="114" y="145"/>
                      </a:cubicBezTo>
                      <a:cubicBezTo>
                        <a:pt x="117" y="145"/>
                        <a:pt x="120" y="142"/>
                        <a:pt x="121" y="139"/>
                      </a:cubicBezTo>
                      <a:cubicBezTo>
                        <a:pt x="135" y="139"/>
                        <a:pt x="138" y="129"/>
                        <a:pt x="141" y="119"/>
                      </a:cubicBezTo>
                      <a:cubicBezTo>
                        <a:pt x="143" y="119"/>
                        <a:pt x="145" y="118"/>
                        <a:pt x="147" y="118"/>
                      </a:cubicBezTo>
                      <a:cubicBezTo>
                        <a:pt x="150" y="117"/>
                        <a:pt x="167" y="110"/>
                        <a:pt x="169" y="108"/>
                      </a:cubicBezTo>
                      <a:cubicBezTo>
                        <a:pt x="173" y="104"/>
                        <a:pt x="171" y="99"/>
                        <a:pt x="171" y="94"/>
                      </a:cubicBezTo>
                      <a:cubicBezTo>
                        <a:pt x="171" y="92"/>
                        <a:pt x="175" y="89"/>
                        <a:pt x="176" y="89"/>
                      </a:cubicBezTo>
                      <a:cubicBezTo>
                        <a:pt x="182" y="83"/>
                        <a:pt x="188" y="76"/>
                        <a:pt x="198" y="76"/>
                      </a:cubicBezTo>
                      <a:cubicBezTo>
                        <a:pt x="204" y="76"/>
                        <a:pt x="201" y="77"/>
                        <a:pt x="204" y="76"/>
                      </a:cubicBezTo>
                      <a:cubicBezTo>
                        <a:pt x="206" y="77"/>
                        <a:pt x="207" y="74"/>
                        <a:pt x="208" y="73"/>
                      </a:cubicBezTo>
                      <a:cubicBezTo>
                        <a:pt x="211" y="70"/>
                        <a:pt x="215" y="72"/>
                        <a:pt x="219" y="72"/>
                      </a:cubicBezTo>
                      <a:cubicBezTo>
                        <a:pt x="221" y="72"/>
                        <a:pt x="229" y="68"/>
                        <a:pt x="229" y="65"/>
                      </a:cubicBezTo>
                      <a:cubicBezTo>
                        <a:pt x="229" y="63"/>
                        <a:pt x="225" y="54"/>
                        <a:pt x="225" y="54"/>
                      </a:cubicBezTo>
                      <a:cubicBezTo>
                        <a:pt x="224" y="42"/>
                        <a:pt x="217" y="38"/>
                        <a:pt x="217" y="28"/>
                      </a:cubicBezTo>
                      <a:cubicBezTo>
                        <a:pt x="217" y="9"/>
                        <a:pt x="234" y="8"/>
                        <a:pt x="245" y="0"/>
                      </a:cubicBezTo>
                      <a:cubicBezTo>
                        <a:pt x="245" y="5"/>
                        <a:pt x="245" y="5"/>
                        <a:pt x="245" y="5"/>
                      </a:cubicBezTo>
                      <a:cubicBezTo>
                        <a:pt x="243" y="10"/>
                        <a:pt x="242" y="12"/>
                        <a:pt x="242" y="17"/>
                      </a:cubicBezTo>
                      <a:cubicBezTo>
                        <a:pt x="242" y="21"/>
                        <a:pt x="247" y="22"/>
                        <a:pt x="251" y="22"/>
                      </a:cubicBezTo>
                      <a:cubicBezTo>
                        <a:pt x="251" y="23"/>
                        <a:pt x="251" y="24"/>
                        <a:pt x="251" y="25"/>
                      </a:cubicBezTo>
                      <a:cubicBezTo>
                        <a:pt x="251" y="27"/>
                        <a:pt x="247" y="28"/>
                        <a:pt x="245" y="29"/>
                      </a:cubicBezTo>
                      <a:cubicBezTo>
                        <a:pt x="241" y="34"/>
                        <a:pt x="236" y="38"/>
                        <a:pt x="236" y="46"/>
                      </a:cubicBezTo>
                      <a:cubicBezTo>
                        <a:pt x="236" y="50"/>
                        <a:pt x="238" y="53"/>
                        <a:pt x="240" y="54"/>
                      </a:cubicBezTo>
                      <a:cubicBezTo>
                        <a:pt x="240" y="56"/>
                        <a:pt x="241" y="57"/>
                        <a:pt x="240" y="59"/>
                      </a:cubicBezTo>
                      <a:cubicBezTo>
                        <a:pt x="245" y="59"/>
                        <a:pt x="247" y="60"/>
                        <a:pt x="251" y="60"/>
                      </a:cubicBezTo>
                      <a:cubicBezTo>
                        <a:pt x="252" y="63"/>
                        <a:pt x="253" y="66"/>
                        <a:pt x="254" y="66"/>
                      </a:cubicBezTo>
                      <a:cubicBezTo>
                        <a:pt x="266" y="66"/>
                        <a:pt x="274" y="56"/>
                        <a:pt x="285" y="57"/>
                      </a:cubicBezTo>
                      <a:cubicBezTo>
                        <a:pt x="284" y="59"/>
                        <a:pt x="282" y="60"/>
                        <a:pt x="282" y="62"/>
                      </a:cubicBezTo>
                      <a:cubicBezTo>
                        <a:pt x="282" y="63"/>
                        <a:pt x="289" y="68"/>
                        <a:pt x="289" y="68"/>
                      </a:cubicBezTo>
                      <a:cubicBezTo>
                        <a:pt x="294" y="68"/>
                        <a:pt x="295" y="65"/>
                        <a:pt x="297" y="64"/>
                      </a:cubicBezTo>
                      <a:cubicBezTo>
                        <a:pt x="304" y="60"/>
                        <a:pt x="310" y="62"/>
                        <a:pt x="317" y="59"/>
                      </a:cubicBezTo>
                      <a:cubicBezTo>
                        <a:pt x="321" y="57"/>
                        <a:pt x="328" y="50"/>
                        <a:pt x="333" y="50"/>
                      </a:cubicBezTo>
                      <a:cubicBezTo>
                        <a:pt x="339" y="50"/>
                        <a:pt x="345" y="51"/>
                        <a:pt x="348" y="52"/>
                      </a:cubicBezTo>
                      <a:cubicBezTo>
                        <a:pt x="347" y="54"/>
                        <a:pt x="346" y="56"/>
                        <a:pt x="346" y="57"/>
                      </a:cubicBezTo>
                      <a:cubicBezTo>
                        <a:pt x="358" y="57"/>
                        <a:pt x="370" y="55"/>
                        <a:pt x="378" y="55"/>
                      </a:cubicBezTo>
                      <a:cubicBezTo>
                        <a:pt x="386" y="55"/>
                        <a:pt x="392" y="54"/>
                        <a:pt x="401" y="54"/>
                      </a:cubicBezTo>
                      <a:cubicBezTo>
                        <a:pt x="410" y="54"/>
                        <a:pt x="414" y="70"/>
                        <a:pt x="414" y="80"/>
                      </a:cubicBezTo>
                      <a:cubicBezTo>
                        <a:pt x="414" y="86"/>
                        <a:pt x="408" y="89"/>
                        <a:pt x="408" y="95"/>
                      </a:cubicBezTo>
                      <a:cubicBezTo>
                        <a:pt x="408" y="104"/>
                        <a:pt x="416" y="110"/>
                        <a:pt x="416" y="118"/>
                      </a:cubicBezTo>
                      <a:cubicBezTo>
                        <a:pt x="416" y="123"/>
                        <a:pt x="408" y="125"/>
                        <a:pt x="406" y="128"/>
                      </a:cubicBezTo>
                      <a:cubicBezTo>
                        <a:pt x="401" y="136"/>
                        <a:pt x="399" y="143"/>
                        <a:pt x="399" y="153"/>
                      </a:cubicBezTo>
                      <a:cubicBezTo>
                        <a:pt x="399" y="166"/>
                        <a:pt x="408" y="163"/>
                        <a:pt x="418" y="163"/>
                      </a:cubicBezTo>
                      <a:cubicBezTo>
                        <a:pt x="432" y="163"/>
                        <a:pt x="439" y="157"/>
                        <a:pt x="450" y="157"/>
                      </a:cubicBezTo>
                      <a:cubicBezTo>
                        <a:pt x="461" y="157"/>
                        <a:pt x="459" y="180"/>
                        <a:pt x="470" y="180"/>
                      </a:cubicBezTo>
                      <a:cubicBezTo>
                        <a:pt x="470" y="198"/>
                        <a:pt x="470" y="198"/>
                        <a:pt x="470" y="198"/>
                      </a:cubicBezTo>
                      <a:cubicBezTo>
                        <a:pt x="470" y="200"/>
                        <a:pt x="471" y="201"/>
                        <a:pt x="472" y="201"/>
                      </a:cubicBezTo>
                      <a:cubicBezTo>
                        <a:pt x="474" y="204"/>
                        <a:pt x="474" y="204"/>
                        <a:pt x="474" y="204"/>
                      </a:cubicBezTo>
                      <a:cubicBezTo>
                        <a:pt x="476" y="204"/>
                        <a:pt x="482" y="202"/>
                        <a:pt x="485" y="201"/>
                      </a:cubicBezTo>
                      <a:cubicBezTo>
                        <a:pt x="485" y="204"/>
                        <a:pt x="485" y="206"/>
                        <a:pt x="485" y="208"/>
                      </a:cubicBezTo>
                      <a:cubicBezTo>
                        <a:pt x="481" y="209"/>
                        <a:pt x="476" y="211"/>
                        <a:pt x="476" y="21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7" name="Freeform 25"/>
                <p:cNvSpPr>
                  <a:spLocks/>
                </p:cNvSpPr>
                <p:nvPr/>
              </p:nvSpPr>
              <p:spPr bwMode="auto">
                <a:xfrm>
                  <a:off x="4470400" y="1416050"/>
                  <a:ext cx="436563" cy="423863"/>
                </a:xfrm>
                <a:custGeom>
                  <a:avLst/>
                  <a:gdLst/>
                  <a:ahLst/>
                  <a:cxnLst>
                    <a:cxn ang="0">
                      <a:pos x="66" y="236"/>
                    </a:cxn>
                    <a:cxn ang="0">
                      <a:pos x="4" y="254"/>
                    </a:cxn>
                    <a:cxn ang="0">
                      <a:pos x="12" y="241"/>
                    </a:cxn>
                    <a:cxn ang="0">
                      <a:pos x="8" y="231"/>
                    </a:cxn>
                    <a:cxn ang="0">
                      <a:pos x="10" y="190"/>
                    </a:cxn>
                    <a:cxn ang="0">
                      <a:pos x="55" y="163"/>
                    </a:cxn>
                    <a:cxn ang="0">
                      <a:pos x="85" y="129"/>
                    </a:cxn>
                    <a:cxn ang="0">
                      <a:pos x="97" y="102"/>
                    </a:cxn>
                    <a:cxn ang="0">
                      <a:pos x="142" y="55"/>
                    </a:cxn>
                    <a:cxn ang="0">
                      <a:pos x="124" y="57"/>
                    </a:cxn>
                    <a:cxn ang="0">
                      <a:pos x="124" y="49"/>
                    </a:cxn>
                    <a:cxn ang="0">
                      <a:pos x="132" y="44"/>
                    </a:cxn>
                    <a:cxn ang="0">
                      <a:pos x="148" y="57"/>
                    </a:cxn>
                    <a:cxn ang="0">
                      <a:pos x="149" y="45"/>
                    </a:cxn>
                    <a:cxn ang="0">
                      <a:pos x="168" y="37"/>
                    </a:cxn>
                    <a:cxn ang="0">
                      <a:pos x="183" y="28"/>
                    </a:cxn>
                    <a:cxn ang="0">
                      <a:pos x="199" y="21"/>
                    </a:cxn>
                    <a:cxn ang="0">
                      <a:pos x="221" y="17"/>
                    </a:cxn>
                    <a:cxn ang="0">
                      <a:pos x="223" y="5"/>
                    </a:cxn>
                    <a:cxn ang="0">
                      <a:pos x="256" y="6"/>
                    </a:cxn>
                    <a:cxn ang="0">
                      <a:pos x="266" y="7"/>
                    </a:cxn>
                    <a:cxn ang="0">
                      <a:pos x="285" y="2"/>
                    </a:cxn>
                    <a:cxn ang="0">
                      <a:pos x="296" y="6"/>
                    </a:cxn>
                    <a:cxn ang="0">
                      <a:pos x="293" y="24"/>
                    </a:cxn>
                    <a:cxn ang="0">
                      <a:pos x="315" y="32"/>
                    </a:cxn>
                    <a:cxn ang="0">
                      <a:pos x="309" y="72"/>
                    </a:cxn>
                    <a:cxn ang="0">
                      <a:pos x="310" y="113"/>
                    </a:cxn>
                    <a:cxn ang="0">
                      <a:pos x="318" y="148"/>
                    </a:cxn>
                    <a:cxn ang="0">
                      <a:pos x="327" y="172"/>
                    </a:cxn>
                    <a:cxn ang="0">
                      <a:pos x="255" y="224"/>
                    </a:cxn>
                    <a:cxn ang="0">
                      <a:pos x="218" y="225"/>
                    </a:cxn>
                    <a:cxn ang="0">
                      <a:pos x="206" y="200"/>
                    </a:cxn>
                    <a:cxn ang="0">
                      <a:pos x="197" y="174"/>
                    </a:cxn>
                    <a:cxn ang="0">
                      <a:pos x="254" y="130"/>
                    </a:cxn>
                    <a:cxn ang="0">
                      <a:pos x="202" y="135"/>
                    </a:cxn>
                    <a:cxn ang="0">
                      <a:pos x="172" y="169"/>
                    </a:cxn>
                    <a:cxn ang="0">
                      <a:pos x="146" y="201"/>
                    </a:cxn>
                    <a:cxn ang="0">
                      <a:pos x="150" y="218"/>
                    </a:cxn>
                    <a:cxn ang="0">
                      <a:pos x="152" y="253"/>
                    </a:cxn>
                    <a:cxn ang="0">
                      <a:pos x="146" y="283"/>
                    </a:cxn>
                    <a:cxn ang="0">
                      <a:pos x="121" y="304"/>
                    </a:cxn>
                    <a:cxn ang="0">
                      <a:pos x="90" y="297"/>
                    </a:cxn>
                    <a:cxn ang="0">
                      <a:pos x="82" y="269"/>
                    </a:cxn>
                    <a:cxn ang="0">
                      <a:pos x="76" y="245"/>
                    </a:cxn>
                  </a:cxnLst>
                  <a:rect l="0" t="0" r="r" b="b"/>
                  <a:pathLst>
                    <a:path w="327" h="318">
                      <a:moveTo>
                        <a:pt x="76" y="247"/>
                      </a:moveTo>
                      <a:cubicBezTo>
                        <a:pt x="70" y="245"/>
                        <a:pt x="69" y="241"/>
                        <a:pt x="66" y="236"/>
                      </a:cubicBezTo>
                      <a:cubicBezTo>
                        <a:pt x="57" y="249"/>
                        <a:pt x="43" y="266"/>
                        <a:pt x="24" y="266"/>
                      </a:cubicBezTo>
                      <a:cubicBezTo>
                        <a:pt x="22" y="266"/>
                        <a:pt x="4" y="256"/>
                        <a:pt x="4" y="254"/>
                      </a:cubicBezTo>
                      <a:cubicBezTo>
                        <a:pt x="4" y="250"/>
                        <a:pt x="10" y="248"/>
                        <a:pt x="12" y="247"/>
                      </a:cubicBezTo>
                      <a:cubicBezTo>
                        <a:pt x="12" y="241"/>
                        <a:pt x="12" y="241"/>
                        <a:pt x="12" y="241"/>
                      </a:cubicBezTo>
                      <a:cubicBezTo>
                        <a:pt x="6" y="241"/>
                        <a:pt x="6" y="241"/>
                        <a:pt x="0" y="243"/>
                      </a:cubicBezTo>
                      <a:cubicBezTo>
                        <a:pt x="0" y="240"/>
                        <a:pt x="5" y="234"/>
                        <a:pt x="8" y="231"/>
                      </a:cubicBezTo>
                      <a:cubicBezTo>
                        <a:pt x="1" y="223"/>
                        <a:pt x="0" y="212"/>
                        <a:pt x="0" y="200"/>
                      </a:cubicBezTo>
                      <a:cubicBezTo>
                        <a:pt x="0" y="193"/>
                        <a:pt x="7" y="194"/>
                        <a:pt x="10" y="190"/>
                      </a:cubicBezTo>
                      <a:cubicBezTo>
                        <a:pt x="15" y="182"/>
                        <a:pt x="20" y="177"/>
                        <a:pt x="30" y="174"/>
                      </a:cubicBezTo>
                      <a:cubicBezTo>
                        <a:pt x="38" y="172"/>
                        <a:pt x="39" y="162"/>
                        <a:pt x="55" y="163"/>
                      </a:cubicBezTo>
                      <a:cubicBezTo>
                        <a:pt x="50" y="162"/>
                        <a:pt x="49" y="161"/>
                        <a:pt x="45" y="160"/>
                      </a:cubicBezTo>
                      <a:cubicBezTo>
                        <a:pt x="64" y="155"/>
                        <a:pt x="71" y="140"/>
                        <a:pt x="85" y="129"/>
                      </a:cubicBezTo>
                      <a:cubicBezTo>
                        <a:pt x="90" y="126"/>
                        <a:pt x="89" y="112"/>
                        <a:pt x="93" y="112"/>
                      </a:cubicBezTo>
                      <a:cubicBezTo>
                        <a:pt x="93" y="112"/>
                        <a:pt x="97" y="102"/>
                        <a:pt x="97" y="102"/>
                      </a:cubicBezTo>
                      <a:cubicBezTo>
                        <a:pt x="102" y="93"/>
                        <a:pt x="109" y="87"/>
                        <a:pt x="118" y="83"/>
                      </a:cubicBezTo>
                      <a:cubicBezTo>
                        <a:pt x="127" y="80"/>
                        <a:pt x="139" y="65"/>
                        <a:pt x="142" y="55"/>
                      </a:cubicBezTo>
                      <a:cubicBezTo>
                        <a:pt x="131" y="58"/>
                        <a:pt x="126" y="63"/>
                        <a:pt x="116" y="63"/>
                      </a:cubicBezTo>
                      <a:cubicBezTo>
                        <a:pt x="118" y="60"/>
                        <a:pt x="123" y="58"/>
                        <a:pt x="124" y="57"/>
                      </a:cubicBezTo>
                      <a:cubicBezTo>
                        <a:pt x="122" y="57"/>
                        <a:pt x="118" y="56"/>
                        <a:pt x="118" y="56"/>
                      </a:cubicBezTo>
                      <a:cubicBezTo>
                        <a:pt x="119" y="51"/>
                        <a:pt x="121" y="49"/>
                        <a:pt x="124" y="49"/>
                      </a:cubicBezTo>
                      <a:cubicBezTo>
                        <a:pt x="126" y="49"/>
                        <a:pt x="127" y="50"/>
                        <a:pt x="128" y="50"/>
                      </a:cubicBezTo>
                      <a:cubicBezTo>
                        <a:pt x="129" y="47"/>
                        <a:pt x="131" y="46"/>
                        <a:pt x="132" y="44"/>
                      </a:cubicBezTo>
                      <a:cubicBezTo>
                        <a:pt x="134" y="47"/>
                        <a:pt x="135" y="49"/>
                        <a:pt x="133" y="52"/>
                      </a:cubicBezTo>
                      <a:cubicBezTo>
                        <a:pt x="140" y="52"/>
                        <a:pt x="142" y="57"/>
                        <a:pt x="148" y="57"/>
                      </a:cubicBezTo>
                      <a:cubicBezTo>
                        <a:pt x="150" y="57"/>
                        <a:pt x="155" y="46"/>
                        <a:pt x="156" y="46"/>
                      </a:cubicBezTo>
                      <a:cubicBezTo>
                        <a:pt x="153" y="45"/>
                        <a:pt x="153" y="44"/>
                        <a:pt x="149" y="45"/>
                      </a:cubicBezTo>
                      <a:cubicBezTo>
                        <a:pt x="151" y="41"/>
                        <a:pt x="154" y="38"/>
                        <a:pt x="159" y="38"/>
                      </a:cubicBezTo>
                      <a:cubicBezTo>
                        <a:pt x="162" y="38"/>
                        <a:pt x="165" y="39"/>
                        <a:pt x="168" y="37"/>
                      </a:cubicBezTo>
                      <a:cubicBezTo>
                        <a:pt x="165" y="35"/>
                        <a:pt x="166" y="35"/>
                        <a:pt x="164" y="33"/>
                      </a:cubicBezTo>
                      <a:cubicBezTo>
                        <a:pt x="169" y="29"/>
                        <a:pt x="176" y="29"/>
                        <a:pt x="183" y="28"/>
                      </a:cubicBezTo>
                      <a:cubicBezTo>
                        <a:pt x="183" y="33"/>
                        <a:pt x="183" y="33"/>
                        <a:pt x="183" y="33"/>
                      </a:cubicBezTo>
                      <a:cubicBezTo>
                        <a:pt x="189" y="32"/>
                        <a:pt x="190" y="22"/>
                        <a:pt x="199" y="21"/>
                      </a:cubicBezTo>
                      <a:cubicBezTo>
                        <a:pt x="199" y="29"/>
                        <a:pt x="199" y="29"/>
                        <a:pt x="199" y="29"/>
                      </a:cubicBezTo>
                      <a:cubicBezTo>
                        <a:pt x="205" y="18"/>
                        <a:pt x="213" y="21"/>
                        <a:pt x="221" y="17"/>
                      </a:cubicBezTo>
                      <a:cubicBezTo>
                        <a:pt x="217" y="15"/>
                        <a:pt x="214" y="14"/>
                        <a:pt x="214" y="11"/>
                      </a:cubicBezTo>
                      <a:cubicBezTo>
                        <a:pt x="214" y="9"/>
                        <a:pt x="222" y="7"/>
                        <a:pt x="223" y="5"/>
                      </a:cubicBezTo>
                      <a:cubicBezTo>
                        <a:pt x="226" y="8"/>
                        <a:pt x="228" y="11"/>
                        <a:pt x="232" y="11"/>
                      </a:cubicBezTo>
                      <a:cubicBezTo>
                        <a:pt x="239" y="11"/>
                        <a:pt x="256" y="0"/>
                        <a:pt x="256" y="6"/>
                      </a:cubicBezTo>
                      <a:cubicBezTo>
                        <a:pt x="256" y="12"/>
                        <a:pt x="248" y="14"/>
                        <a:pt x="247" y="20"/>
                      </a:cubicBezTo>
                      <a:cubicBezTo>
                        <a:pt x="255" y="21"/>
                        <a:pt x="258" y="11"/>
                        <a:pt x="266" y="7"/>
                      </a:cubicBezTo>
                      <a:cubicBezTo>
                        <a:pt x="267" y="10"/>
                        <a:pt x="267" y="12"/>
                        <a:pt x="268" y="15"/>
                      </a:cubicBezTo>
                      <a:cubicBezTo>
                        <a:pt x="274" y="9"/>
                        <a:pt x="277" y="7"/>
                        <a:pt x="285" y="2"/>
                      </a:cubicBezTo>
                      <a:cubicBezTo>
                        <a:pt x="285" y="8"/>
                        <a:pt x="284" y="12"/>
                        <a:pt x="289" y="13"/>
                      </a:cubicBezTo>
                      <a:cubicBezTo>
                        <a:pt x="290" y="9"/>
                        <a:pt x="292" y="6"/>
                        <a:pt x="296" y="6"/>
                      </a:cubicBezTo>
                      <a:cubicBezTo>
                        <a:pt x="298" y="6"/>
                        <a:pt x="307" y="11"/>
                        <a:pt x="311" y="13"/>
                      </a:cubicBezTo>
                      <a:cubicBezTo>
                        <a:pt x="307" y="24"/>
                        <a:pt x="303" y="20"/>
                        <a:pt x="293" y="24"/>
                      </a:cubicBezTo>
                      <a:cubicBezTo>
                        <a:pt x="298" y="27"/>
                        <a:pt x="301" y="28"/>
                        <a:pt x="301" y="30"/>
                      </a:cubicBezTo>
                      <a:cubicBezTo>
                        <a:pt x="305" y="31"/>
                        <a:pt x="314" y="32"/>
                        <a:pt x="315" y="32"/>
                      </a:cubicBezTo>
                      <a:cubicBezTo>
                        <a:pt x="309" y="36"/>
                        <a:pt x="293" y="44"/>
                        <a:pt x="293" y="55"/>
                      </a:cubicBezTo>
                      <a:cubicBezTo>
                        <a:pt x="293" y="63"/>
                        <a:pt x="309" y="62"/>
                        <a:pt x="309" y="72"/>
                      </a:cubicBezTo>
                      <a:cubicBezTo>
                        <a:pt x="309" y="80"/>
                        <a:pt x="301" y="83"/>
                        <a:pt x="301" y="91"/>
                      </a:cubicBezTo>
                      <a:cubicBezTo>
                        <a:pt x="301" y="99"/>
                        <a:pt x="310" y="104"/>
                        <a:pt x="310" y="113"/>
                      </a:cubicBezTo>
                      <a:cubicBezTo>
                        <a:pt x="310" y="118"/>
                        <a:pt x="305" y="121"/>
                        <a:pt x="305" y="126"/>
                      </a:cubicBezTo>
                      <a:cubicBezTo>
                        <a:pt x="305" y="136"/>
                        <a:pt x="318" y="138"/>
                        <a:pt x="318" y="148"/>
                      </a:cubicBezTo>
                      <a:cubicBezTo>
                        <a:pt x="318" y="151"/>
                        <a:pt x="314" y="153"/>
                        <a:pt x="313" y="154"/>
                      </a:cubicBezTo>
                      <a:cubicBezTo>
                        <a:pt x="317" y="161"/>
                        <a:pt x="327" y="163"/>
                        <a:pt x="327" y="172"/>
                      </a:cubicBezTo>
                      <a:cubicBezTo>
                        <a:pt x="327" y="187"/>
                        <a:pt x="297" y="203"/>
                        <a:pt x="288" y="215"/>
                      </a:cubicBezTo>
                      <a:cubicBezTo>
                        <a:pt x="283" y="224"/>
                        <a:pt x="263" y="226"/>
                        <a:pt x="255" y="224"/>
                      </a:cubicBezTo>
                      <a:cubicBezTo>
                        <a:pt x="246" y="227"/>
                        <a:pt x="236" y="231"/>
                        <a:pt x="228" y="231"/>
                      </a:cubicBezTo>
                      <a:cubicBezTo>
                        <a:pt x="222" y="231"/>
                        <a:pt x="218" y="230"/>
                        <a:pt x="218" y="225"/>
                      </a:cubicBezTo>
                      <a:cubicBezTo>
                        <a:pt x="209" y="225"/>
                        <a:pt x="199" y="219"/>
                        <a:pt x="199" y="210"/>
                      </a:cubicBezTo>
                      <a:cubicBezTo>
                        <a:pt x="199" y="205"/>
                        <a:pt x="204" y="202"/>
                        <a:pt x="206" y="200"/>
                      </a:cubicBezTo>
                      <a:cubicBezTo>
                        <a:pt x="201" y="198"/>
                        <a:pt x="197" y="188"/>
                        <a:pt x="197" y="183"/>
                      </a:cubicBezTo>
                      <a:cubicBezTo>
                        <a:pt x="197" y="180"/>
                        <a:pt x="198" y="178"/>
                        <a:pt x="197" y="174"/>
                      </a:cubicBezTo>
                      <a:cubicBezTo>
                        <a:pt x="216" y="174"/>
                        <a:pt x="225" y="150"/>
                        <a:pt x="237" y="144"/>
                      </a:cubicBezTo>
                      <a:cubicBezTo>
                        <a:pt x="243" y="140"/>
                        <a:pt x="254" y="138"/>
                        <a:pt x="254" y="130"/>
                      </a:cubicBezTo>
                      <a:cubicBezTo>
                        <a:pt x="254" y="119"/>
                        <a:pt x="239" y="117"/>
                        <a:pt x="228" y="117"/>
                      </a:cubicBezTo>
                      <a:cubicBezTo>
                        <a:pt x="213" y="117"/>
                        <a:pt x="202" y="122"/>
                        <a:pt x="202" y="135"/>
                      </a:cubicBezTo>
                      <a:cubicBezTo>
                        <a:pt x="202" y="140"/>
                        <a:pt x="203" y="142"/>
                        <a:pt x="202" y="145"/>
                      </a:cubicBezTo>
                      <a:cubicBezTo>
                        <a:pt x="202" y="155"/>
                        <a:pt x="181" y="164"/>
                        <a:pt x="172" y="169"/>
                      </a:cubicBezTo>
                      <a:cubicBezTo>
                        <a:pt x="165" y="174"/>
                        <a:pt x="157" y="175"/>
                        <a:pt x="152" y="183"/>
                      </a:cubicBezTo>
                      <a:cubicBezTo>
                        <a:pt x="149" y="189"/>
                        <a:pt x="153" y="198"/>
                        <a:pt x="146" y="201"/>
                      </a:cubicBezTo>
                      <a:cubicBezTo>
                        <a:pt x="146" y="210"/>
                        <a:pt x="146" y="210"/>
                        <a:pt x="146" y="210"/>
                      </a:cubicBezTo>
                      <a:cubicBezTo>
                        <a:pt x="149" y="212"/>
                        <a:pt x="150" y="215"/>
                        <a:pt x="150" y="218"/>
                      </a:cubicBezTo>
                      <a:cubicBezTo>
                        <a:pt x="158" y="219"/>
                        <a:pt x="170" y="227"/>
                        <a:pt x="170" y="235"/>
                      </a:cubicBezTo>
                      <a:cubicBezTo>
                        <a:pt x="170" y="242"/>
                        <a:pt x="157" y="253"/>
                        <a:pt x="152" y="253"/>
                      </a:cubicBezTo>
                      <a:cubicBezTo>
                        <a:pt x="143" y="253"/>
                        <a:pt x="140" y="266"/>
                        <a:pt x="140" y="275"/>
                      </a:cubicBezTo>
                      <a:cubicBezTo>
                        <a:pt x="140" y="280"/>
                        <a:pt x="144" y="282"/>
                        <a:pt x="146" y="283"/>
                      </a:cubicBezTo>
                      <a:cubicBezTo>
                        <a:pt x="145" y="294"/>
                        <a:pt x="135" y="295"/>
                        <a:pt x="133" y="304"/>
                      </a:cubicBezTo>
                      <a:cubicBezTo>
                        <a:pt x="127" y="304"/>
                        <a:pt x="125" y="304"/>
                        <a:pt x="121" y="304"/>
                      </a:cubicBezTo>
                      <a:cubicBezTo>
                        <a:pt x="114" y="304"/>
                        <a:pt x="111" y="318"/>
                        <a:pt x="100" y="318"/>
                      </a:cubicBezTo>
                      <a:cubicBezTo>
                        <a:pt x="97" y="318"/>
                        <a:pt x="90" y="299"/>
                        <a:pt x="90" y="297"/>
                      </a:cubicBezTo>
                      <a:cubicBezTo>
                        <a:pt x="90" y="296"/>
                        <a:pt x="91" y="294"/>
                        <a:pt x="91" y="293"/>
                      </a:cubicBezTo>
                      <a:cubicBezTo>
                        <a:pt x="84" y="285"/>
                        <a:pt x="85" y="279"/>
                        <a:pt x="82" y="269"/>
                      </a:cubicBezTo>
                      <a:cubicBezTo>
                        <a:pt x="79" y="263"/>
                        <a:pt x="73" y="261"/>
                        <a:pt x="73" y="253"/>
                      </a:cubicBezTo>
                      <a:cubicBezTo>
                        <a:pt x="73" y="250"/>
                        <a:pt x="75" y="246"/>
                        <a:pt x="76" y="245"/>
                      </a:cubicBezTo>
                      <a:lnTo>
                        <a:pt x="76" y="247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8" name="Freeform 26"/>
                <p:cNvSpPr>
                  <a:spLocks/>
                </p:cNvSpPr>
                <p:nvPr/>
              </p:nvSpPr>
              <p:spPr bwMode="auto">
                <a:xfrm>
                  <a:off x="4559300" y="1109663"/>
                  <a:ext cx="234950" cy="128588"/>
                </a:xfrm>
                <a:custGeom>
                  <a:avLst/>
                  <a:gdLst/>
                  <a:ahLst/>
                  <a:cxnLst>
                    <a:cxn ang="0">
                      <a:pos x="148" y="79"/>
                    </a:cxn>
                    <a:cxn ang="0">
                      <a:pos x="148" y="71"/>
                    </a:cxn>
                    <a:cxn ang="0">
                      <a:pos x="128" y="71"/>
                    </a:cxn>
                    <a:cxn ang="0">
                      <a:pos x="135" y="58"/>
                    </a:cxn>
                    <a:cxn ang="0">
                      <a:pos x="126" y="46"/>
                    </a:cxn>
                    <a:cxn ang="0">
                      <a:pos x="132" y="45"/>
                    </a:cxn>
                    <a:cxn ang="0">
                      <a:pos x="121" y="38"/>
                    </a:cxn>
                    <a:cxn ang="0">
                      <a:pos x="97" y="69"/>
                    </a:cxn>
                    <a:cxn ang="0">
                      <a:pos x="90" y="73"/>
                    </a:cxn>
                    <a:cxn ang="0">
                      <a:pos x="78" y="97"/>
                    </a:cxn>
                    <a:cxn ang="0">
                      <a:pos x="43" y="69"/>
                    </a:cxn>
                    <a:cxn ang="0">
                      <a:pos x="60" y="70"/>
                    </a:cxn>
                    <a:cxn ang="0">
                      <a:pos x="74" y="66"/>
                    </a:cxn>
                    <a:cxn ang="0">
                      <a:pos x="54" y="64"/>
                    </a:cxn>
                    <a:cxn ang="0">
                      <a:pos x="38" y="58"/>
                    </a:cxn>
                    <a:cxn ang="0">
                      <a:pos x="50" y="54"/>
                    </a:cxn>
                    <a:cxn ang="0">
                      <a:pos x="72" y="43"/>
                    </a:cxn>
                    <a:cxn ang="0">
                      <a:pos x="61" y="43"/>
                    </a:cxn>
                    <a:cxn ang="0">
                      <a:pos x="54" y="39"/>
                    </a:cxn>
                    <a:cxn ang="0">
                      <a:pos x="51" y="39"/>
                    </a:cxn>
                    <a:cxn ang="0">
                      <a:pos x="38" y="51"/>
                    </a:cxn>
                    <a:cxn ang="0">
                      <a:pos x="23" y="44"/>
                    </a:cxn>
                    <a:cxn ang="0">
                      <a:pos x="27" y="43"/>
                    </a:cxn>
                    <a:cxn ang="0">
                      <a:pos x="15" y="28"/>
                    </a:cxn>
                    <a:cxn ang="0">
                      <a:pos x="11" y="26"/>
                    </a:cxn>
                    <a:cxn ang="0">
                      <a:pos x="0" y="16"/>
                    </a:cxn>
                    <a:cxn ang="0">
                      <a:pos x="16" y="5"/>
                    </a:cxn>
                    <a:cxn ang="0">
                      <a:pos x="38" y="7"/>
                    </a:cxn>
                    <a:cxn ang="0">
                      <a:pos x="32" y="13"/>
                    </a:cxn>
                    <a:cxn ang="0">
                      <a:pos x="44" y="20"/>
                    </a:cxn>
                    <a:cxn ang="0">
                      <a:pos x="41" y="14"/>
                    </a:cxn>
                    <a:cxn ang="0">
                      <a:pos x="49" y="7"/>
                    </a:cxn>
                    <a:cxn ang="0">
                      <a:pos x="68" y="26"/>
                    </a:cxn>
                    <a:cxn ang="0">
                      <a:pos x="63" y="7"/>
                    </a:cxn>
                    <a:cxn ang="0">
                      <a:pos x="72" y="0"/>
                    </a:cxn>
                    <a:cxn ang="0">
                      <a:pos x="90" y="9"/>
                    </a:cxn>
                    <a:cxn ang="0">
                      <a:pos x="88" y="18"/>
                    </a:cxn>
                    <a:cxn ang="0">
                      <a:pos x="96" y="12"/>
                    </a:cxn>
                    <a:cxn ang="0">
                      <a:pos x="102" y="23"/>
                    </a:cxn>
                    <a:cxn ang="0">
                      <a:pos x="106" y="23"/>
                    </a:cxn>
                    <a:cxn ang="0">
                      <a:pos x="141" y="41"/>
                    </a:cxn>
                    <a:cxn ang="0">
                      <a:pos x="137" y="42"/>
                    </a:cxn>
                    <a:cxn ang="0">
                      <a:pos x="145" y="42"/>
                    </a:cxn>
                    <a:cxn ang="0">
                      <a:pos x="145" y="49"/>
                    </a:cxn>
                    <a:cxn ang="0">
                      <a:pos x="159" y="49"/>
                    </a:cxn>
                    <a:cxn ang="0">
                      <a:pos x="176" y="64"/>
                    </a:cxn>
                    <a:cxn ang="0">
                      <a:pos x="148" y="79"/>
                    </a:cxn>
                  </a:cxnLst>
                  <a:rect l="0" t="0" r="r" b="b"/>
                  <a:pathLst>
                    <a:path w="176" h="97">
                      <a:moveTo>
                        <a:pt x="148" y="79"/>
                      </a:moveTo>
                      <a:cubicBezTo>
                        <a:pt x="147" y="76"/>
                        <a:pt x="147" y="74"/>
                        <a:pt x="148" y="71"/>
                      </a:cubicBezTo>
                      <a:cubicBezTo>
                        <a:pt x="143" y="71"/>
                        <a:pt x="134" y="71"/>
                        <a:pt x="128" y="71"/>
                      </a:cubicBezTo>
                      <a:cubicBezTo>
                        <a:pt x="129" y="63"/>
                        <a:pt x="134" y="65"/>
                        <a:pt x="135" y="58"/>
                      </a:cubicBezTo>
                      <a:cubicBezTo>
                        <a:pt x="132" y="57"/>
                        <a:pt x="128" y="49"/>
                        <a:pt x="126" y="46"/>
                      </a:cubicBezTo>
                      <a:cubicBezTo>
                        <a:pt x="128" y="45"/>
                        <a:pt x="130" y="45"/>
                        <a:pt x="132" y="45"/>
                      </a:cubicBezTo>
                      <a:cubicBezTo>
                        <a:pt x="125" y="44"/>
                        <a:pt x="121" y="38"/>
                        <a:pt x="121" y="38"/>
                      </a:cubicBezTo>
                      <a:cubicBezTo>
                        <a:pt x="106" y="38"/>
                        <a:pt x="102" y="58"/>
                        <a:pt x="97" y="69"/>
                      </a:cubicBezTo>
                      <a:cubicBezTo>
                        <a:pt x="96" y="72"/>
                        <a:pt x="93" y="71"/>
                        <a:pt x="90" y="73"/>
                      </a:cubicBezTo>
                      <a:cubicBezTo>
                        <a:pt x="83" y="79"/>
                        <a:pt x="84" y="91"/>
                        <a:pt x="78" y="97"/>
                      </a:cubicBezTo>
                      <a:cubicBezTo>
                        <a:pt x="67" y="90"/>
                        <a:pt x="43" y="84"/>
                        <a:pt x="43" y="69"/>
                      </a:cubicBezTo>
                      <a:cubicBezTo>
                        <a:pt x="49" y="68"/>
                        <a:pt x="60" y="70"/>
                        <a:pt x="60" y="70"/>
                      </a:cubicBezTo>
                      <a:cubicBezTo>
                        <a:pt x="64" y="66"/>
                        <a:pt x="69" y="67"/>
                        <a:pt x="74" y="66"/>
                      </a:cubicBezTo>
                      <a:cubicBezTo>
                        <a:pt x="72" y="64"/>
                        <a:pt x="57" y="64"/>
                        <a:pt x="54" y="64"/>
                      </a:cubicBezTo>
                      <a:cubicBezTo>
                        <a:pt x="49" y="64"/>
                        <a:pt x="38" y="69"/>
                        <a:pt x="38" y="58"/>
                      </a:cubicBezTo>
                      <a:cubicBezTo>
                        <a:pt x="38" y="54"/>
                        <a:pt x="48" y="54"/>
                        <a:pt x="50" y="54"/>
                      </a:cubicBezTo>
                      <a:cubicBezTo>
                        <a:pt x="56" y="52"/>
                        <a:pt x="68" y="47"/>
                        <a:pt x="72" y="43"/>
                      </a:cubicBezTo>
                      <a:cubicBezTo>
                        <a:pt x="66" y="43"/>
                        <a:pt x="63" y="43"/>
                        <a:pt x="61" y="43"/>
                      </a:cubicBezTo>
                      <a:cubicBezTo>
                        <a:pt x="60" y="43"/>
                        <a:pt x="56" y="40"/>
                        <a:pt x="54" y="39"/>
                      </a:cubicBezTo>
                      <a:cubicBezTo>
                        <a:pt x="53" y="39"/>
                        <a:pt x="52" y="39"/>
                        <a:pt x="51" y="39"/>
                      </a:cubicBezTo>
                      <a:cubicBezTo>
                        <a:pt x="47" y="41"/>
                        <a:pt x="47" y="51"/>
                        <a:pt x="38" y="51"/>
                      </a:cubicBezTo>
                      <a:cubicBezTo>
                        <a:pt x="31" y="51"/>
                        <a:pt x="26" y="48"/>
                        <a:pt x="23" y="44"/>
                      </a:cubicBezTo>
                      <a:cubicBezTo>
                        <a:pt x="25" y="43"/>
                        <a:pt x="26" y="43"/>
                        <a:pt x="27" y="43"/>
                      </a:cubicBezTo>
                      <a:cubicBezTo>
                        <a:pt x="19" y="39"/>
                        <a:pt x="13" y="35"/>
                        <a:pt x="15" y="28"/>
                      </a:cubicBezTo>
                      <a:cubicBezTo>
                        <a:pt x="13" y="28"/>
                        <a:pt x="12" y="26"/>
                        <a:pt x="11" y="26"/>
                      </a:cubicBezTo>
                      <a:cubicBezTo>
                        <a:pt x="8" y="26"/>
                        <a:pt x="3" y="19"/>
                        <a:pt x="0" y="16"/>
                      </a:cubicBezTo>
                      <a:cubicBezTo>
                        <a:pt x="2" y="14"/>
                        <a:pt x="11" y="5"/>
                        <a:pt x="16" y="5"/>
                      </a:cubicBezTo>
                      <a:cubicBezTo>
                        <a:pt x="23" y="5"/>
                        <a:pt x="27" y="5"/>
                        <a:pt x="38" y="7"/>
                      </a:cubicBezTo>
                      <a:cubicBezTo>
                        <a:pt x="35" y="10"/>
                        <a:pt x="34" y="11"/>
                        <a:pt x="32" y="13"/>
                      </a:cubicBezTo>
                      <a:cubicBezTo>
                        <a:pt x="37" y="17"/>
                        <a:pt x="41" y="17"/>
                        <a:pt x="44" y="20"/>
                      </a:cubicBezTo>
                      <a:cubicBezTo>
                        <a:pt x="42" y="19"/>
                        <a:pt x="41" y="17"/>
                        <a:pt x="41" y="14"/>
                      </a:cubicBezTo>
                      <a:cubicBezTo>
                        <a:pt x="41" y="10"/>
                        <a:pt x="45" y="7"/>
                        <a:pt x="49" y="7"/>
                      </a:cubicBezTo>
                      <a:cubicBezTo>
                        <a:pt x="60" y="7"/>
                        <a:pt x="57" y="22"/>
                        <a:pt x="68" y="26"/>
                      </a:cubicBezTo>
                      <a:cubicBezTo>
                        <a:pt x="66" y="19"/>
                        <a:pt x="63" y="15"/>
                        <a:pt x="63" y="7"/>
                      </a:cubicBezTo>
                      <a:cubicBezTo>
                        <a:pt x="63" y="0"/>
                        <a:pt x="66" y="0"/>
                        <a:pt x="72" y="0"/>
                      </a:cubicBezTo>
                      <a:cubicBezTo>
                        <a:pt x="78" y="0"/>
                        <a:pt x="90" y="4"/>
                        <a:pt x="90" y="9"/>
                      </a:cubicBezTo>
                      <a:cubicBezTo>
                        <a:pt x="90" y="12"/>
                        <a:pt x="88" y="15"/>
                        <a:pt x="88" y="18"/>
                      </a:cubicBezTo>
                      <a:cubicBezTo>
                        <a:pt x="92" y="16"/>
                        <a:pt x="93" y="12"/>
                        <a:pt x="96" y="12"/>
                      </a:cubicBezTo>
                      <a:cubicBezTo>
                        <a:pt x="103" y="12"/>
                        <a:pt x="102" y="19"/>
                        <a:pt x="102" y="23"/>
                      </a:cubicBezTo>
                      <a:cubicBezTo>
                        <a:pt x="103" y="23"/>
                        <a:pt x="105" y="23"/>
                        <a:pt x="106" y="23"/>
                      </a:cubicBezTo>
                      <a:cubicBezTo>
                        <a:pt x="113" y="23"/>
                        <a:pt x="137" y="36"/>
                        <a:pt x="141" y="41"/>
                      </a:cubicBezTo>
                      <a:cubicBezTo>
                        <a:pt x="140" y="42"/>
                        <a:pt x="138" y="42"/>
                        <a:pt x="137" y="42"/>
                      </a:cubicBezTo>
                      <a:cubicBezTo>
                        <a:pt x="140" y="43"/>
                        <a:pt x="142" y="42"/>
                        <a:pt x="145" y="42"/>
                      </a:cubicBezTo>
                      <a:cubicBezTo>
                        <a:pt x="146" y="44"/>
                        <a:pt x="146" y="47"/>
                        <a:pt x="145" y="49"/>
                      </a:cubicBezTo>
                      <a:cubicBezTo>
                        <a:pt x="151" y="49"/>
                        <a:pt x="154" y="49"/>
                        <a:pt x="159" y="49"/>
                      </a:cubicBezTo>
                      <a:cubicBezTo>
                        <a:pt x="159" y="62"/>
                        <a:pt x="172" y="59"/>
                        <a:pt x="176" y="64"/>
                      </a:cubicBezTo>
                      <a:cubicBezTo>
                        <a:pt x="164" y="68"/>
                        <a:pt x="159" y="76"/>
                        <a:pt x="148" y="7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9" name="Freeform 27"/>
                <p:cNvSpPr>
                  <a:spLocks/>
                </p:cNvSpPr>
                <p:nvPr/>
              </p:nvSpPr>
              <p:spPr bwMode="auto">
                <a:xfrm>
                  <a:off x="4683125" y="1089025"/>
                  <a:ext cx="150813" cy="55563"/>
                </a:xfrm>
                <a:custGeom>
                  <a:avLst/>
                  <a:gdLst/>
                  <a:ahLst/>
                  <a:cxnLst>
                    <a:cxn ang="0">
                      <a:pos x="114" y="19"/>
                    </a:cxn>
                    <a:cxn ang="0">
                      <a:pos x="69" y="41"/>
                    </a:cxn>
                    <a:cxn ang="0">
                      <a:pos x="54" y="34"/>
                    </a:cxn>
                    <a:cxn ang="0">
                      <a:pos x="28" y="34"/>
                    </a:cxn>
                    <a:cxn ang="0">
                      <a:pos x="23" y="26"/>
                    </a:cxn>
                    <a:cxn ang="0">
                      <a:pos x="32" y="26"/>
                    </a:cxn>
                    <a:cxn ang="0">
                      <a:pos x="43" y="24"/>
                    </a:cxn>
                    <a:cxn ang="0">
                      <a:pos x="22" y="23"/>
                    </a:cxn>
                    <a:cxn ang="0">
                      <a:pos x="6" y="18"/>
                    </a:cxn>
                    <a:cxn ang="0">
                      <a:pos x="0" y="7"/>
                    </a:cxn>
                    <a:cxn ang="0">
                      <a:pos x="6" y="7"/>
                    </a:cxn>
                    <a:cxn ang="0">
                      <a:pos x="15" y="8"/>
                    </a:cxn>
                    <a:cxn ang="0">
                      <a:pos x="15" y="6"/>
                    </a:cxn>
                    <a:cxn ang="0">
                      <a:pos x="23" y="6"/>
                    </a:cxn>
                    <a:cxn ang="0">
                      <a:pos x="21" y="2"/>
                    </a:cxn>
                    <a:cxn ang="0">
                      <a:pos x="33" y="2"/>
                    </a:cxn>
                    <a:cxn ang="0">
                      <a:pos x="51" y="11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67" y="12"/>
                    </a:cxn>
                    <a:cxn ang="0">
                      <a:pos x="80" y="7"/>
                    </a:cxn>
                    <a:cxn ang="0">
                      <a:pos x="95" y="7"/>
                    </a:cxn>
                    <a:cxn ang="0">
                      <a:pos x="114" y="19"/>
                    </a:cxn>
                  </a:cxnLst>
                  <a:rect l="0" t="0" r="r" b="b"/>
                  <a:pathLst>
                    <a:path w="114" h="41">
                      <a:moveTo>
                        <a:pt x="114" y="19"/>
                      </a:moveTo>
                      <a:cubicBezTo>
                        <a:pt x="104" y="26"/>
                        <a:pt x="82" y="41"/>
                        <a:pt x="69" y="41"/>
                      </a:cubicBezTo>
                      <a:cubicBezTo>
                        <a:pt x="61" y="41"/>
                        <a:pt x="57" y="39"/>
                        <a:pt x="54" y="34"/>
                      </a:cubicBezTo>
                      <a:cubicBezTo>
                        <a:pt x="28" y="34"/>
                        <a:pt x="28" y="34"/>
                        <a:pt x="28" y="34"/>
                      </a:cubicBezTo>
                      <a:cubicBezTo>
                        <a:pt x="25" y="32"/>
                        <a:pt x="23" y="30"/>
                        <a:pt x="23" y="26"/>
                      </a:cubicBezTo>
                      <a:cubicBezTo>
                        <a:pt x="26" y="26"/>
                        <a:pt x="31" y="26"/>
                        <a:pt x="32" y="26"/>
                      </a:cubicBezTo>
                      <a:cubicBezTo>
                        <a:pt x="36" y="25"/>
                        <a:pt x="40" y="25"/>
                        <a:pt x="43" y="24"/>
                      </a:cubicBezTo>
                      <a:cubicBezTo>
                        <a:pt x="41" y="24"/>
                        <a:pt x="23" y="23"/>
                        <a:pt x="22" y="23"/>
                      </a:cubicBezTo>
                      <a:cubicBezTo>
                        <a:pt x="14" y="23"/>
                        <a:pt x="6" y="28"/>
                        <a:pt x="6" y="18"/>
                      </a:cubicBezTo>
                      <a:cubicBezTo>
                        <a:pt x="3" y="15"/>
                        <a:pt x="0" y="12"/>
                        <a:pt x="0" y="7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9" y="9"/>
                        <a:pt x="13" y="10"/>
                        <a:pt x="15" y="8"/>
                      </a:cubicBezTo>
                      <a:cubicBezTo>
                        <a:pt x="15" y="6"/>
                        <a:pt x="15" y="6"/>
                        <a:pt x="15" y="6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33" y="2"/>
                        <a:pt x="33" y="2"/>
                        <a:pt x="33" y="2"/>
                      </a:cubicBezTo>
                      <a:cubicBezTo>
                        <a:pt x="36" y="4"/>
                        <a:pt x="48" y="11"/>
                        <a:pt x="51" y="11"/>
                      </a:cubicBezTo>
                      <a:cubicBezTo>
                        <a:pt x="56" y="11"/>
                        <a:pt x="59" y="2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6"/>
                        <a:pt x="66" y="8"/>
                        <a:pt x="67" y="12"/>
                      </a:cubicBezTo>
                      <a:cubicBezTo>
                        <a:pt x="71" y="12"/>
                        <a:pt x="73" y="7"/>
                        <a:pt x="80" y="7"/>
                      </a:cubicBezTo>
                      <a:cubicBezTo>
                        <a:pt x="91" y="7"/>
                        <a:pt x="88" y="7"/>
                        <a:pt x="95" y="7"/>
                      </a:cubicBezTo>
                      <a:cubicBezTo>
                        <a:pt x="103" y="7"/>
                        <a:pt x="112" y="14"/>
                        <a:pt x="114" y="1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0" name="Freeform 28"/>
                <p:cNvSpPr>
                  <a:spLocks/>
                </p:cNvSpPr>
                <p:nvPr/>
              </p:nvSpPr>
              <p:spPr bwMode="auto">
                <a:xfrm>
                  <a:off x="4219575" y="1841500"/>
                  <a:ext cx="73025" cy="87313"/>
                </a:xfrm>
                <a:custGeom>
                  <a:avLst/>
                  <a:gdLst/>
                  <a:ahLst/>
                  <a:cxnLst>
                    <a:cxn ang="0">
                      <a:pos x="9" y="19"/>
                    </a:cxn>
                    <a:cxn ang="0">
                      <a:pos x="22" y="14"/>
                    </a:cxn>
                    <a:cxn ang="0">
                      <a:pos x="19" y="8"/>
                    </a:cxn>
                    <a:cxn ang="0">
                      <a:pos x="32" y="0"/>
                    </a:cxn>
                    <a:cxn ang="0">
                      <a:pos x="40" y="0"/>
                    </a:cxn>
                    <a:cxn ang="0">
                      <a:pos x="55" y="18"/>
                    </a:cxn>
                    <a:cxn ang="0">
                      <a:pos x="47" y="24"/>
                    </a:cxn>
                    <a:cxn ang="0">
                      <a:pos x="47" y="39"/>
                    </a:cxn>
                    <a:cxn ang="0">
                      <a:pos x="47" y="52"/>
                    </a:cxn>
                    <a:cxn ang="0">
                      <a:pos x="35" y="54"/>
                    </a:cxn>
                    <a:cxn ang="0">
                      <a:pos x="19" y="64"/>
                    </a:cxn>
                    <a:cxn ang="0">
                      <a:pos x="11" y="65"/>
                    </a:cxn>
                    <a:cxn ang="0">
                      <a:pos x="0" y="55"/>
                    </a:cxn>
                    <a:cxn ang="0">
                      <a:pos x="13" y="33"/>
                    </a:cxn>
                    <a:cxn ang="0">
                      <a:pos x="4" y="23"/>
                    </a:cxn>
                    <a:cxn ang="0">
                      <a:pos x="9" y="19"/>
                    </a:cxn>
                  </a:cxnLst>
                  <a:rect l="0" t="0" r="r" b="b"/>
                  <a:pathLst>
                    <a:path w="55" h="65">
                      <a:moveTo>
                        <a:pt x="9" y="19"/>
                      </a:moveTo>
                      <a:cubicBezTo>
                        <a:pt x="12" y="19"/>
                        <a:pt x="19" y="16"/>
                        <a:pt x="22" y="14"/>
                      </a:cubicBezTo>
                      <a:cubicBezTo>
                        <a:pt x="20" y="11"/>
                        <a:pt x="19" y="10"/>
                        <a:pt x="19" y="8"/>
                      </a:cubicBezTo>
                      <a:cubicBezTo>
                        <a:pt x="19" y="5"/>
                        <a:pt x="28" y="0"/>
                        <a:pt x="32" y="0"/>
                      </a:cubicBezTo>
                      <a:cubicBezTo>
                        <a:pt x="35" y="0"/>
                        <a:pt x="37" y="0"/>
                        <a:pt x="40" y="0"/>
                      </a:cubicBezTo>
                      <a:cubicBezTo>
                        <a:pt x="50" y="0"/>
                        <a:pt x="55" y="10"/>
                        <a:pt x="55" y="18"/>
                      </a:cubicBezTo>
                      <a:cubicBezTo>
                        <a:pt x="55" y="21"/>
                        <a:pt x="47" y="21"/>
                        <a:pt x="47" y="24"/>
                      </a:cubicBezTo>
                      <a:cubicBezTo>
                        <a:pt x="47" y="27"/>
                        <a:pt x="47" y="39"/>
                        <a:pt x="47" y="39"/>
                      </a:cubicBezTo>
                      <a:cubicBezTo>
                        <a:pt x="47" y="43"/>
                        <a:pt x="50" y="48"/>
                        <a:pt x="47" y="52"/>
                      </a:cubicBezTo>
                      <a:cubicBezTo>
                        <a:pt x="44" y="54"/>
                        <a:pt x="40" y="54"/>
                        <a:pt x="35" y="54"/>
                      </a:cubicBezTo>
                      <a:cubicBezTo>
                        <a:pt x="28" y="54"/>
                        <a:pt x="23" y="61"/>
                        <a:pt x="19" y="64"/>
                      </a:cubicBezTo>
                      <a:cubicBezTo>
                        <a:pt x="17" y="65"/>
                        <a:pt x="13" y="65"/>
                        <a:pt x="11" y="65"/>
                      </a:cubicBezTo>
                      <a:cubicBezTo>
                        <a:pt x="6" y="65"/>
                        <a:pt x="0" y="60"/>
                        <a:pt x="0" y="55"/>
                      </a:cubicBezTo>
                      <a:cubicBezTo>
                        <a:pt x="0" y="44"/>
                        <a:pt x="11" y="43"/>
                        <a:pt x="13" y="33"/>
                      </a:cubicBezTo>
                      <a:cubicBezTo>
                        <a:pt x="8" y="30"/>
                        <a:pt x="4" y="28"/>
                        <a:pt x="4" y="23"/>
                      </a:cubicBezTo>
                      <a:cubicBezTo>
                        <a:pt x="4" y="18"/>
                        <a:pt x="8" y="19"/>
                        <a:pt x="9" y="1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1" name="Freeform 29"/>
                <p:cNvSpPr>
                  <a:spLocks/>
                </p:cNvSpPr>
                <p:nvPr/>
              </p:nvSpPr>
              <p:spPr bwMode="auto">
                <a:xfrm>
                  <a:off x="4276725" y="1758950"/>
                  <a:ext cx="139700" cy="203200"/>
                </a:xfrm>
                <a:custGeom>
                  <a:avLst/>
                  <a:gdLst/>
                  <a:ahLst/>
                  <a:cxnLst>
                    <a:cxn ang="0">
                      <a:pos x="96" y="102"/>
                    </a:cxn>
                    <a:cxn ang="0">
                      <a:pos x="91" y="128"/>
                    </a:cxn>
                    <a:cxn ang="0">
                      <a:pos x="100" y="133"/>
                    </a:cxn>
                    <a:cxn ang="0">
                      <a:pos x="70" y="139"/>
                    </a:cxn>
                    <a:cxn ang="0">
                      <a:pos x="39" y="141"/>
                    </a:cxn>
                    <a:cxn ang="0">
                      <a:pos x="26" y="148"/>
                    </a:cxn>
                    <a:cxn ang="0">
                      <a:pos x="16" y="152"/>
                    </a:cxn>
                    <a:cxn ang="0">
                      <a:pos x="32" y="133"/>
                    </a:cxn>
                    <a:cxn ang="0">
                      <a:pos x="46" y="124"/>
                    </a:cxn>
                    <a:cxn ang="0">
                      <a:pos x="26" y="123"/>
                    </a:cxn>
                    <a:cxn ang="0">
                      <a:pos x="19" y="123"/>
                    </a:cxn>
                    <a:cxn ang="0">
                      <a:pos x="28" y="96"/>
                    </a:cxn>
                    <a:cxn ang="0">
                      <a:pos x="48" y="81"/>
                    </a:cxn>
                    <a:cxn ang="0">
                      <a:pos x="40" y="70"/>
                    </a:cxn>
                    <a:cxn ang="0">
                      <a:pos x="26" y="72"/>
                    </a:cxn>
                    <a:cxn ang="0">
                      <a:pos x="23" y="59"/>
                    </a:cxn>
                    <a:cxn ang="0">
                      <a:pos x="16" y="49"/>
                    </a:cxn>
                    <a:cxn ang="0">
                      <a:pos x="12" y="55"/>
                    </a:cxn>
                    <a:cxn ang="0">
                      <a:pos x="14" y="45"/>
                    </a:cxn>
                    <a:cxn ang="0">
                      <a:pos x="8" y="38"/>
                    </a:cxn>
                    <a:cxn ang="0">
                      <a:pos x="11" y="29"/>
                    </a:cxn>
                    <a:cxn ang="0">
                      <a:pos x="8" y="20"/>
                    </a:cxn>
                    <a:cxn ang="0">
                      <a:pos x="12" y="21"/>
                    </a:cxn>
                    <a:cxn ang="0">
                      <a:pos x="16" y="14"/>
                    </a:cxn>
                    <a:cxn ang="0">
                      <a:pos x="25" y="0"/>
                    </a:cxn>
                    <a:cxn ang="0">
                      <a:pos x="42" y="4"/>
                    </a:cxn>
                    <a:cxn ang="0">
                      <a:pos x="33" y="19"/>
                    </a:cxn>
                    <a:cxn ang="0">
                      <a:pos x="47" y="46"/>
                    </a:cxn>
                    <a:cxn ang="0">
                      <a:pos x="53" y="50"/>
                    </a:cxn>
                    <a:cxn ang="0">
                      <a:pos x="84" y="89"/>
                    </a:cxn>
                    <a:cxn ang="0">
                      <a:pos x="87" y="102"/>
                    </a:cxn>
                    <a:cxn ang="0">
                      <a:pos x="92" y="102"/>
                    </a:cxn>
                  </a:cxnLst>
                  <a:rect l="0" t="0" r="r" b="b"/>
                  <a:pathLst>
                    <a:path w="105" h="152">
                      <a:moveTo>
                        <a:pt x="90" y="103"/>
                      </a:moveTo>
                      <a:cubicBezTo>
                        <a:pt x="93" y="101"/>
                        <a:pt x="92" y="102"/>
                        <a:pt x="96" y="102"/>
                      </a:cubicBezTo>
                      <a:cubicBezTo>
                        <a:pt x="101" y="102"/>
                        <a:pt x="105" y="106"/>
                        <a:pt x="105" y="110"/>
                      </a:cubicBezTo>
                      <a:cubicBezTo>
                        <a:pt x="105" y="118"/>
                        <a:pt x="94" y="122"/>
                        <a:pt x="91" y="128"/>
                      </a:cubicBezTo>
                      <a:cubicBezTo>
                        <a:pt x="95" y="129"/>
                        <a:pt x="97" y="130"/>
                        <a:pt x="100" y="130"/>
                      </a:cubicBezTo>
                      <a:cubicBezTo>
                        <a:pt x="100" y="133"/>
                        <a:pt x="100" y="133"/>
                        <a:pt x="100" y="133"/>
                      </a:cubicBezTo>
                      <a:cubicBezTo>
                        <a:pt x="96" y="137"/>
                        <a:pt x="93" y="139"/>
                        <a:pt x="87" y="139"/>
                      </a:cubicBezTo>
                      <a:cubicBezTo>
                        <a:pt x="82" y="139"/>
                        <a:pt x="72" y="139"/>
                        <a:pt x="70" y="139"/>
                      </a:cubicBezTo>
                      <a:cubicBezTo>
                        <a:pt x="65" y="139"/>
                        <a:pt x="53" y="143"/>
                        <a:pt x="47" y="143"/>
                      </a:cubicBezTo>
                      <a:cubicBezTo>
                        <a:pt x="44" y="143"/>
                        <a:pt x="42" y="141"/>
                        <a:pt x="39" y="141"/>
                      </a:cubicBezTo>
                      <a:cubicBezTo>
                        <a:pt x="34" y="141"/>
                        <a:pt x="32" y="144"/>
                        <a:pt x="32" y="148"/>
                      </a:cubicBezTo>
                      <a:cubicBezTo>
                        <a:pt x="26" y="148"/>
                        <a:pt x="26" y="148"/>
                        <a:pt x="26" y="148"/>
                      </a:cubicBezTo>
                      <a:cubicBezTo>
                        <a:pt x="23" y="148"/>
                        <a:pt x="21" y="150"/>
                        <a:pt x="19" y="152"/>
                      </a:cubicBezTo>
                      <a:cubicBezTo>
                        <a:pt x="16" y="152"/>
                        <a:pt x="16" y="152"/>
                        <a:pt x="16" y="152"/>
                      </a:cubicBezTo>
                      <a:cubicBezTo>
                        <a:pt x="16" y="149"/>
                        <a:pt x="16" y="149"/>
                        <a:pt x="16" y="149"/>
                      </a:cubicBezTo>
                      <a:cubicBezTo>
                        <a:pt x="17" y="147"/>
                        <a:pt x="30" y="133"/>
                        <a:pt x="32" y="133"/>
                      </a:cubicBezTo>
                      <a:cubicBezTo>
                        <a:pt x="38" y="131"/>
                        <a:pt x="47" y="133"/>
                        <a:pt x="47" y="127"/>
                      </a:cubicBezTo>
                      <a:cubicBezTo>
                        <a:pt x="47" y="126"/>
                        <a:pt x="46" y="125"/>
                        <a:pt x="46" y="124"/>
                      </a:cubicBezTo>
                      <a:cubicBezTo>
                        <a:pt x="44" y="126"/>
                        <a:pt x="41" y="128"/>
                        <a:pt x="38" y="128"/>
                      </a:cubicBezTo>
                      <a:cubicBezTo>
                        <a:pt x="32" y="128"/>
                        <a:pt x="30" y="123"/>
                        <a:pt x="26" y="123"/>
                      </a:cubicBezTo>
                      <a:cubicBezTo>
                        <a:pt x="23" y="123"/>
                        <a:pt x="23" y="125"/>
                        <a:pt x="21" y="125"/>
                      </a:cubicBezTo>
                      <a:cubicBezTo>
                        <a:pt x="20" y="125"/>
                        <a:pt x="19" y="124"/>
                        <a:pt x="19" y="123"/>
                      </a:cubicBezTo>
                      <a:cubicBezTo>
                        <a:pt x="19" y="116"/>
                        <a:pt x="31" y="116"/>
                        <a:pt x="31" y="109"/>
                      </a:cubicBezTo>
                      <a:cubicBezTo>
                        <a:pt x="31" y="103"/>
                        <a:pt x="28" y="101"/>
                        <a:pt x="28" y="96"/>
                      </a:cubicBezTo>
                      <a:cubicBezTo>
                        <a:pt x="36" y="96"/>
                        <a:pt x="45" y="92"/>
                        <a:pt x="48" y="88"/>
                      </a:cubicBezTo>
                      <a:cubicBezTo>
                        <a:pt x="48" y="81"/>
                        <a:pt x="48" y="81"/>
                        <a:pt x="48" y="81"/>
                      </a:cubicBezTo>
                      <a:cubicBezTo>
                        <a:pt x="43" y="82"/>
                        <a:pt x="37" y="81"/>
                        <a:pt x="37" y="77"/>
                      </a:cubicBezTo>
                      <a:cubicBezTo>
                        <a:pt x="37" y="73"/>
                        <a:pt x="39" y="72"/>
                        <a:pt x="40" y="70"/>
                      </a:cubicBezTo>
                      <a:cubicBezTo>
                        <a:pt x="39" y="70"/>
                        <a:pt x="38" y="70"/>
                        <a:pt x="36" y="70"/>
                      </a:cubicBezTo>
                      <a:cubicBezTo>
                        <a:pt x="32" y="70"/>
                        <a:pt x="30" y="72"/>
                        <a:pt x="26" y="72"/>
                      </a:cubicBezTo>
                      <a:cubicBezTo>
                        <a:pt x="22" y="72"/>
                        <a:pt x="19" y="72"/>
                        <a:pt x="19" y="69"/>
                      </a:cubicBezTo>
                      <a:cubicBezTo>
                        <a:pt x="19" y="65"/>
                        <a:pt x="23" y="63"/>
                        <a:pt x="23" y="59"/>
                      </a:cubicBezTo>
                      <a:cubicBezTo>
                        <a:pt x="23" y="55"/>
                        <a:pt x="22" y="55"/>
                        <a:pt x="23" y="51"/>
                      </a:cubicBezTo>
                      <a:cubicBezTo>
                        <a:pt x="20" y="51"/>
                        <a:pt x="17" y="50"/>
                        <a:pt x="16" y="49"/>
                      </a:cubicBezTo>
                      <a:cubicBezTo>
                        <a:pt x="14" y="52"/>
                        <a:pt x="15" y="54"/>
                        <a:pt x="16" y="55"/>
                      </a:cubicBezTo>
                      <a:cubicBezTo>
                        <a:pt x="12" y="55"/>
                        <a:pt x="12" y="55"/>
                        <a:pt x="12" y="55"/>
                      </a:cubicBezTo>
                      <a:cubicBezTo>
                        <a:pt x="12" y="52"/>
                        <a:pt x="12" y="51"/>
                        <a:pt x="12" y="48"/>
                      </a:cubicBezTo>
                      <a:cubicBezTo>
                        <a:pt x="12" y="47"/>
                        <a:pt x="13" y="46"/>
                        <a:pt x="14" y="45"/>
                      </a:cubicBezTo>
                      <a:cubicBezTo>
                        <a:pt x="14" y="41"/>
                        <a:pt x="14" y="41"/>
                        <a:pt x="14" y="41"/>
                      </a:cubicBezTo>
                      <a:cubicBezTo>
                        <a:pt x="12" y="41"/>
                        <a:pt x="8" y="40"/>
                        <a:pt x="8" y="38"/>
                      </a:cubicBezTo>
                      <a:cubicBezTo>
                        <a:pt x="8" y="36"/>
                        <a:pt x="11" y="32"/>
                        <a:pt x="11" y="32"/>
                      </a:cubicBezTo>
                      <a:cubicBezTo>
                        <a:pt x="11" y="29"/>
                        <a:pt x="11" y="29"/>
                        <a:pt x="11" y="29"/>
                      </a:cubicBezTo>
                      <a:cubicBezTo>
                        <a:pt x="4" y="27"/>
                        <a:pt x="0" y="26"/>
                        <a:pt x="0" y="20"/>
                      </a:cubicBezTo>
                      <a:cubicBezTo>
                        <a:pt x="8" y="20"/>
                        <a:pt x="8" y="20"/>
                        <a:pt x="8" y="20"/>
                      </a:cubicBezTo>
                      <a:cubicBezTo>
                        <a:pt x="8" y="23"/>
                        <a:pt x="10" y="24"/>
                        <a:pt x="11" y="24"/>
                      </a:cubicBezTo>
                      <a:cubicBezTo>
                        <a:pt x="12" y="24"/>
                        <a:pt x="12" y="22"/>
                        <a:pt x="12" y="21"/>
                      </a:cubicBezTo>
                      <a:cubicBezTo>
                        <a:pt x="12" y="21"/>
                        <a:pt x="10" y="20"/>
                        <a:pt x="10" y="19"/>
                      </a:cubicBezTo>
                      <a:cubicBezTo>
                        <a:pt x="10" y="15"/>
                        <a:pt x="13" y="14"/>
                        <a:pt x="16" y="14"/>
                      </a:cubicBezTo>
                      <a:cubicBezTo>
                        <a:pt x="16" y="10"/>
                        <a:pt x="18" y="8"/>
                        <a:pt x="18" y="6"/>
                      </a:cubicBezTo>
                      <a:cubicBezTo>
                        <a:pt x="18" y="4"/>
                        <a:pt x="23" y="0"/>
                        <a:pt x="25" y="0"/>
                      </a:cubicBezTo>
                      <a:cubicBezTo>
                        <a:pt x="30" y="0"/>
                        <a:pt x="35" y="0"/>
                        <a:pt x="38" y="0"/>
                      </a:cubicBezTo>
                      <a:cubicBezTo>
                        <a:pt x="40" y="0"/>
                        <a:pt x="42" y="3"/>
                        <a:pt x="42" y="4"/>
                      </a:cubicBezTo>
                      <a:cubicBezTo>
                        <a:pt x="42" y="10"/>
                        <a:pt x="33" y="10"/>
                        <a:pt x="31" y="16"/>
                      </a:cubicBezTo>
                      <a:cubicBezTo>
                        <a:pt x="31" y="17"/>
                        <a:pt x="32" y="18"/>
                        <a:pt x="33" y="19"/>
                      </a:cubicBezTo>
                      <a:cubicBezTo>
                        <a:pt x="59" y="19"/>
                        <a:pt x="59" y="19"/>
                        <a:pt x="59" y="19"/>
                      </a:cubicBezTo>
                      <a:cubicBezTo>
                        <a:pt x="60" y="32"/>
                        <a:pt x="47" y="37"/>
                        <a:pt x="47" y="46"/>
                      </a:cubicBezTo>
                      <a:cubicBezTo>
                        <a:pt x="45" y="47"/>
                        <a:pt x="44" y="48"/>
                        <a:pt x="43" y="50"/>
                      </a:cubicBezTo>
                      <a:cubicBezTo>
                        <a:pt x="48" y="51"/>
                        <a:pt x="50" y="49"/>
                        <a:pt x="53" y="50"/>
                      </a:cubicBezTo>
                      <a:cubicBezTo>
                        <a:pt x="62" y="53"/>
                        <a:pt x="60" y="63"/>
                        <a:pt x="66" y="69"/>
                      </a:cubicBezTo>
                      <a:cubicBezTo>
                        <a:pt x="73" y="76"/>
                        <a:pt x="84" y="79"/>
                        <a:pt x="84" y="89"/>
                      </a:cubicBezTo>
                      <a:cubicBezTo>
                        <a:pt x="84" y="93"/>
                        <a:pt x="89" y="95"/>
                        <a:pt x="89" y="99"/>
                      </a:cubicBezTo>
                      <a:cubicBezTo>
                        <a:pt x="89" y="100"/>
                        <a:pt x="88" y="101"/>
                        <a:pt x="87" y="102"/>
                      </a:cubicBezTo>
                      <a:cubicBezTo>
                        <a:pt x="87" y="105"/>
                        <a:pt x="87" y="105"/>
                        <a:pt x="87" y="105"/>
                      </a:cubicBezTo>
                      <a:cubicBezTo>
                        <a:pt x="90" y="104"/>
                        <a:pt x="90" y="103"/>
                        <a:pt x="92" y="102"/>
                      </a:cubicBezTo>
                      <a:lnTo>
                        <a:pt x="90" y="103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2" name="Freeform 31"/>
                <p:cNvSpPr>
                  <a:spLocks/>
                </p:cNvSpPr>
                <p:nvPr/>
              </p:nvSpPr>
              <p:spPr bwMode="auto">
                <a:xfrm>
                  <a:off x="4592638" y="2203450"/>
                  <a:ext cx="46038" cy="30163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0" y="8"/>
                    </a:cxn>
                    <a:cxn ang="0">
                      <a:pos x="7" y="10"/>
                    </a:cxn>
                    <a:cxn ang="0">
                      <a:pos x="27" y="21"/>
                    </a:cxn>
                    <a:cxn ang="0">
                      <a:pos x="30" y="23"/>
                    </a:cxn>
                    <a:cxn ang="0">
                      <a:pos x="33" y="20"/>
                    </a:cxn>
                    <a:cxn ang="0">
                      <a:pos x="31" y="13"/>
                    </a:cxn>
                    <a:cxn ang="0">
                      <a:pos x="33" y="8"/>
                    </a:cxn>
                    <a:cxn ang="0">
                      <a:pos x="35" y="3"/>
                    </a:cxn>
                    <a:cxn ang="0">
                      <a:pos x="20" y="6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35" h="23">
                      <a:moveTo>
                        <a:pt x="0" y="5"/>
                      </a:move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2" y="10"/>
                        <a:pt x="5" y="10"/>
                        <a:pt x="7" y="10"/>
                      </a:cubicBezTo>
                      <a:cubicBezTo>
                        <a:pt x="14" y="12"/>
                        <a:pt x="19" y="20"/>
                        <a:pt x="27" y="21"/>
                      </a:cubicBezTo>
                      <a:cubicBezTo>
                        <a:pt x="27" y="23"/>
                        <a:pt x="29" y="23"/>
                        <a:pt x="30" y="23"/>
                      </a:cubicBezTo>
                      <a:cubicBezTo>
                        <a:pt x="32" y="23"/>
                        <a:pt x="33" y="21"/>
                        <a:pt x="33" y="20"/>
                      </a:cubicBezTo>
                      <a:cubicBezTo>
                        <a:pt x="33" y="17"/>
                        <a:pt x="31" y="16"/>
                        <a:pt x="31" y="13"/>
                      </a:cubicBezTo>
                      <a:cubicBezTo>
                        <a:pt x="31" y="11"/>
                        <a:pt x="33" y="8"/>
                        <a:pt x="33" y="8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28" y="2"/>
                        <a:pt x="25" y="6"/>
                        <a:pt x="20" y="6"/>
                      </a:cubicBezTo>
                      <a:cubicBezTo>
                        <a:pt x="14" y="6"/>
                        <a:pt x="10" y="0"/>
                        <a:pt x="0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3" name="Freeform 32"/>
                <p:cNvSpPr>
                  <a:spLocks/>
                </p:cNvSpPr>
                <p:nvPr/>
              </p:nvSpPr>
              <p:spPr bwMode="auto">
                <a:xfrm>
                  <a:off x="4527550" y="2111375"/>
                  <a:ext cx="15875" cy="30163"/>
                </a:xfrm>
                <a:custGeom>
                  <a:avLst/>
                  <a:gdLst/>
                  <a:ahLst/>
                  <a:cxnLst>
                    <a:cxn ang="0">
                      <a:pos x="3" y="5"/>
                    </a:cxn>
                    <a:cxn ang="0">
                      <a:pos x="10" y="0"/>
                    </a:cxn>
                    <a:cxn ang="0">
                      <a:pos x="12" y="5"/>
                    </a:cxn>
                    <a:cxn ang="0">
                      <a:pos x="8" y="23"/>
                    </a:cxn>
                    <a:cxn ang="0">
                      <a:pos x="0" y="6"/>
                    </a:cxn>
                    <a:cxn ang="0">
                      <a:pos x="3" y="5"/>
                    </a:cxn>
                  </a:cxnLst>
                  <a:rect l="0" t="0" r="r" b="b"/>
                  <a:pathLst>
                    <a:path w="12" h="23">
                      <a:moveTo>
                        <a:pt x="3" y="5"/>
                      </a:moveTo>
                      <a:cubicBezTo>
                        <a:pt x="6" y="5"/>
                        <a:pt x="8" y="1"/>
                        <a:pt x="10" y="0"/>
                      </a:cubicBezTo>
                      <a:cubicBezTo>
                        <a:pt x="10" y="3"/>
                        <a:pt x="11" y="5"/>
                        <a:pt x="12" y="5"/>
                      </a:cubicBezTo>
                      <a:cubicBezTo>
                        <a:pt x="11" y="11"/>
                        <a:pt x="10" y="20"/>
                        <a:pt x="8" y="23"/>
                      </a:cubicBezTo>
                      <a:cubicBezTo>
                        <a:pt x="4" y="22"/>
                        <a:pt x="2" y="9"/>
                        <a:pt x="0" y="6"/>
                      </a:cubicBezTo>
                      <a:cubicBezTo>
                        <a:pt x="1" y="6"/>
                        <a:pt x="2" y="5"/>
                        <a:pt x="3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4" name="Freeform 33"/>
                <p:cNvSpPr>
                  <a:spLocks/>
                </p:cNvSpPr>
                <p:nvPr/>
              </p:nvSpPr>
              <p:spPr bwMode="auto">
                <a:xfrm>
                  <a:off x="4524375" y="2144713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5" y="15"/>
                    </a:cxn>
                    <a:cxn ang="0">
                      <a:pos x="0" y="6"/>
                    </a:cxn>
                    <a:cxn ang="0">
                      <a:pos x="9" y="0"/>
                    </a:cxn>
                    <a:cxn ang="0">
                      <a:pos x="15" y="3"/>
                    </a:cxn>
                    <a:cxn ang="0">
                      <a:pos x="18" y="21"/>
                    </a:cxn>
                    <a:cxn ang="0">
                      <a:pos x="6" y="33"/>
                    </a:cxn>
                    <a:cxn ang="0">
                      <a:pos x="2" y="24"/>
                    </a:cxn>
                    <a:cxn ang="0">
                      <a:pos x="5" y="15"/>
                    </a:cxn>
                  </a:cxnLst>
                  <a:rect l="0" t="0" r="r" b="b"/>
                  <a:pathLst>
                    <a:path w="19" h="33">
                      <a:moveTo>
                        <a:pt x="5" y="15"/>
                      </a:moveTo>
                      <a:cubicBezTo>
                        <a:pt x="5" y="12"/>
                        <a:pt x="1" y="9"/>
                        <a:pt x="0" y="6"/>
                      </a:cubicBezTo>
                      <a:cubicBezTo>
                        <a:pt x="5" y="4"/>
                        <a:pt x="5" y="0"/>
                        <a:pt x="9" y="0"/>
                      </a:cubicBezTo>
                      <a:cubicBezTo>
                        <a:pt x="13" y="0"/>
                        <a:pt x="14" y="3"/>
                        <a:pt x="15" y="3"/>
                      </a:cubicBezTo>
                      <a:cubicBezTo>
                        <a:pt x="19" y="10"/>
                        <a:pt x="18" y="14"/>
                        <a:pt x="18" y="21"/>
                      </a:cubicBezTo>
                      <a:cubicBezTo>
                        <a:pt x="18" y="27"/>
                        <a:pt x="10" y="33"/>
                        <a:pt x="6" y="33"/>
                      </a:cubicBezTo>
                      <a:cubicBezTo>
                        <a:pt x="2" y="33"/>
                        <a:pt x="2" y="27"/>
                        <a:pt x="2" y="24"/>
                      </a:cubicBezTo>
                      <a:cubicBezTo>
                        <a:pt x="2" y="20"/>
                        <a:pt x="5" y="18"/>
                        <a:pt x="5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5" name="Freeform 34"/>
                <p:cNvSpPr>
                  <a:spLocks/>
                </p:cNvSpPr>
                <p:nvPr/>
              </p:nvSpPr>
              <p:spPr bwMode="auto">
                <a:xfrm>
                  <a:off x="4429125" y="2171700"/>
                  <a:ext cx="12700" cy="9525"/>
                </a:xfrm>
                <a:custGeom>
                  <a:avLst/>
                  <a:gdLst/>
                  <a:ahLst/>
                  <a:cxnLst>
                    <a:cxn ang="0">
                      <a:pos x="9" y="5"/>
                    </a:cxn>
                    <a:cxn ang="0">
                      <a:pos x="6" y="7"/>
                    </a:cxn>
                    <a:cxn ang="0">
                      <a:pos x="0" y="3"/>
                    </a:cxn>
                    <a:cxn ang="0">
                      <a:pos x="7" y="0"/>
                    </a:cxn>
                    <a:cxn ang="0">
                      <a:pos x="9" y="5"/>
                    </a:cxn>
                  </a:cxnLst>
                  <a:rect l="0" t="0" r="r" b="b"/>
                  <a:pathLst>
                    <a:path w="9" h="7">
                      <a:moveTo>
                        <a:pt x="9" y="5"/>
                      </a:moveTo>
                      <a:cubicBezTo>
                        <a:pt x="9" y="6"/>
                        <a:pt x="7" y="7"/>
                        <a:pt x="6" y="7"/>
                      </a:cubicBezTo>
                      <a:cubicBezTo>
                        <a:pt x="4" y="7"/>
                        <a:pt x="1" y="3"/>
                        <a:pt x="0" y="3"/>
                      </a:cubicBezTo>
                      <a:cubicBezTo>
                        <a:pt x="3" y="2"/>
                        <a:pt x="5" y="0"/>
                        <a:pt x="7" y="0"/>
                      </a:cubicBezTo>
                      <a:cubicBezTo>
                        <a:pt x="7" y="1"/>
                        <a:pt x="9" y="3"/>
                        <a:pt x="9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6" name="Freeform 35"/>
                <p:cNvSpPr>
                  <a:spLocks/>
                </p:cNvSpPr>
                <p:nvPr/>
              </p:nvSpPr>
              <p:spPr bwMode="auto">
                <a:xfrm>
                  <a:off x="4551363" y="1833563"/>
                  <a:ext cx="15875" cy="19050"/>
                </a:xfrm>
                <a:custGeom>
                  <a:avLst/>
                  <a:gdLst/>
                  <a:ahLst/>
                  <a:cxnLst>
                    <a:cxn ang="0">
                      <a:pos x="11" y="10"/>
                    </a:cxn>
                    <a:cxn ang="0">
                      <a:pos x="0" y="5"/>
                    </a:cxn>
                    <a:cxn ang="0">
                      <a:pos x="0" y="0"/>
                    </a:cxn>
                    <a:cxn ang="0">
                      <a:pos x="9" y="0"/>
                    </a:cxn>
                    <a:cxn ang="0">
                      <a:pos x="12" y="9"/>
                    </a:cxn>
                    <a:cxn ang="0">
                      <a:pos x="11" y="14"/>
                    </a:cxn>
                    <a:cxn ang="0">
                      <a:pos x="11" y="10"/>
                    </a:cxn>
                  </a:cxnLst>
                  <a:rect l="0" t="0" r="r" b="b"/>
                  <a:pathLst>
                    <a:path w="12" h="14">
                      <a:moveTo>
                        <a:pt x="11" y="10"/>
                      </a:moveTo>
                      <a:cubicBezTo>
                        <a:pt x="5" y="10"/>
                        <a:pt x="0" y="9"/>
                        <a:pt x="0" y="5"/>
                      </a:cubicBezTo>
                      <a:cubicBezTo>
                        <a:pt x="0" y="3"/>
                        <a:pt x="0" y="2"/>
                        <a:pt x="0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9" y="6"/>
                        <a:pt x="12" y="5"/>
                        <a:pt x="12" y="9"/>
                      </a:cubicBezTo>
                      <a:cubicBezTo>
                        <a:pt x="12" y="13"/>
                        <a:pt x="11" y="12"/>
                        <a:pt x="11" y="14"/>
                      </a:cubicBezTo>
                      <a:cubicBezTo>
                        <a:pt x="11" y="13"/>
                        <a:pt x="11" y="12"/>
                        <a:pt x="11" y="1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7" name="Freeform 37"/>
                <p:cNvSpPr>
                  <a:spLocks/>
                </p:cNvSpPr>
                <p:nvPr/>
              </p:nvSpPr>
              <p:spPr bwMode="auto">
                <a:xfrm>
                  <a:off x="4684713" y="1773238"/>
                  <a:ext cx="15875" cy="23813"/>
                </a:xfrm>
                <a:custGeom>
                  <a:avLst/>
                  <a:gdLst/>
                  <a:ahLst/>
                  <a:cxnLst>
                    <a:cxn ang="0">
                      <a:pos x="8" y="6"/>
                    </a:cxn>
                    <a:cxn ang="0">
                      <a:pos x="1" y="17"/>
                    </a:cxn>
                    <a:cxn ang="0">
                      <a:pos x="1" y="11"/>
                    </a:cxn>
                    <a:cxn ang="0">
                      <a:pos x="11" y="0"/>
                    </a:cxn>
                    <a:cxn ang="0">
                      <a:pos x="8" y="6"/>
                    </a:cxn>
                  </a:cxnLst>
                  <a:rect l="0" t="0" r="r" b="b"/>
                  <a:pathLst>
                    <a:path w="11" h="17">
                      <a:moveTo>
                        <a:pt x="8" y="6"/>
                      </a:moveTo>
                      <a:cubicBezTo>
                        <a:pt x="8" y="11"/>
                        <a:pt x="4" y="13"/>
                        <a:pt x="1" y="17"/>
                      </a:cubicBezTo>
                      <a:cubicBezTo>
                        <a:pt x="0" y="15"/>
                        <a:pt x="1" y="14"/>
                        <a:pt x="1" y="11"/>
                      </a:cubicBezTo>
                      <a:cubicBezTo>
                        <a:pt x="1" y="9"/>
                        <a:pt x="3" y="1"/>
                        <a:pt x="11" y="0"/>
                      </a:cubicBezTo>
                      <a:cubicBezTo>
                        <a:pt x="10" y="2"/>
                        <a:pt x="8" y="4"/>
                        <a:pt x="8" y="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8" name="Freeform 38"/>
                <p:cNvSpPr>
                  <a:spLocks/>
                </p:cNvSpPr>
                <p:nvPr/>
              </p:nvSpPr>
              <p:spPr bwMode="auto">
                <a:xfrm>
                  <a:off x="4746625" y="1744663"/>
                  <a:ext cx="20638" cy="26988"/>
                </a:xfrm>
                <a:custGeom>
                  <a:avLst/>
                  <a:gdLst/>
                  <a:ahLst/>
                  <a:cxnLst>
                    <a:cxn ang="0">
                      <a:pos x="12" y="10"/>
                    </a:cxn>
                    <a:cxn ang="0">
                      <a:pos x="12" y="16"/>
                    </a:cxn>
                    <a:cxn ang="0">
                      <a:pos x="5" y="20"/>
                    </a:cxn>
                    <a:cxn ang="0">
                      <a:pos x="0" y="13"/>
                    </a:cxn>
                    <a:cxn ang="0">
                      <a:pos x="10" y="10"/>
                    </a:cxn>
                    <a:cxn ang="0">
                      <a:pos x="7" y="5"/>
                    </a:cxn>
                    <a:cxn ang="0">
                      <a:pos x="11" y="0"/>
                    </a:cxn>
                    <a:cxn ang="0">
                      <a:pos x="16" y="5"/>
                    </a:cxn>
                    <a:cxn ang="0">
                      <a:pos x="12" y="10"/>
                    </a:cxn>
                  </a:cxnLst>
                  <a:rect l="0" t="0" r="r" b="b"/>
                  <a:pathLst>
                    <a:path w="16" h="20">
                      <a:moveTo>
                        <a:pt x="12" y="10"/>
                      </a:moveTo>
                      <a:cubicBezTo>
                        <a:pt x="12" y="12"/>
                        <a:pt x="12" y="14"/>
                        <a:pt x="12" y="16"/>
                      </a:cubicBezTo>
                      <a:cubicBezTo>
                        <a:pt x="12" y="17"/>
                        <a:pt x="6" y="20"/>
                        <a:pt x="5" y="20"/>
                      </a:cubicBezTo>
                      <a:cubicBezTo>
                        <a:pt x="1" y="20"/>
                        <a:pt x="0" y="16"/>
                        <a:pt x="0" y="13"/>
                      </a:cubicBezTo>
                      <a:cubicBezTo>
                        <a:pt x="4" y="13"/>
                        <a:pt x="6" y="10"/>
                        <a:pt x="10" y="10"/>
                      </a:cubicBezTo>
                      <a:cubicBezTo>
                        <a:pt x="9" y="8"/>
                        <a:pt x="7" y="7"/>
                        <a:pt x="7" y="5"/>
                      </a:cubicBezTo>
                      <a:cubicBezTo>
                        <a:pt x="7" y="2"/>
                        <a:pt x="11" y="0"/>
                        <a:pt x="11" y="0"/>
                      </a:cubicBezTo>
                      <a:cubicBezTo>
                        <a:pt x="13" y="3"/>
                        <a:pt x="14" y="4"/>
                        <a:pt x="16" y="5"/>
                      </a:cubicBezTo>
                      <a:cubicBezTo>
                        <a:pt x="15" y="7"/>
                        <a:pt x="13" y="10"/>
                        <a:pt x="12" y="1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7" name="Group 363"/>
            <p:cNvGrpSpPr/>
            <p:nvPr/>
          </p:nvGrpSpPr>
          <p:grpSpPr>
            <a:xfrm>
              <a:off x="5105582" y="3000650"/>
              <a:ext cx="941496" cy="822457"/>
              <a:chOff x="6275388" y="2879725"/>
              <a:chExt cx="966788" cy="844551"/>
            </a:xfrm>
            <a:grpFill/>
          </p:grpSpPr>
          <p:sp>
            <p:nvSpPr>
              <p:cNvPr id="76" name="Freeform 9"/>
              <p:cNvSpPr>
                <a:spLocks/>
              </p:cNvSpPr>
              <p:nvPr/>
            </p:nvSpPr>
            <p:spPr bwMode="auto">
              <a:xfrm>
                <a:off x="6567488" y="2879725"/>
                <a:ext cx="339725" cy="176213"/>
              </a:xfrm>
              <a:custGeom>
                <a:avLst/>
                <a:gdLst/>
                <a:ahLst/>
                <a:cxnLst>
                  <a:cxn ang="0">
                    <a:pos x="128" y="28"/>
                  </a:cxn>
                  <a:cxn ang="0">
                    <a:pos x="160" y="39"/>
                  </a:cxn>
                  <a:cxn ang="0">
                    <a:pos x="173" y="45"/>
                  </a:cxn>
                  <a:cxn ang="0">
                    <a:pos x="179" y="49"/>
                  </a:cxn>
                  <a:cxn ang="0">
                    <a:pos x="203" y="71"/>
                  </a:cxn>
                  <a:cxn ang="0">
                    <a:pos x="217" y="78"/>
                  </a:cxn>
                  <a:cxn ang="0">
                    <a:pos x="208" y="85"/>
                  </a:cxn>
                  <a:cxn ang="0">
                    <a:pos x="217" y="96"/>
                  </a:cxn>
                  <a:cxn ang="0">
                    <a:pos x="224" y="108"/>
                  </a:cxn>
                  <a:cxn ang="0">
                    <a:pos x="233" y="113"/>
                  </a:cxn>
                  <a:cxn ang="0">
                    <a:pos x="237" y="118"/>
                  </a:cxn>
                  <a:cxn ang="0">
                    <a:pos x="242" y="119"/>
                  </a:cxn>
                  <a:cxn ang="0">
                    <a:pos x="247" y="124"/>
                  </a:cxn>
                  <a:cxn ang="0">
                    <a:pos x="255" y="126"/>
                  </a:cxn>
                  <a:cxn ang="0">
                    <a:pos x="250" y="133"/>
                  </a:cxn>
                  <a:cxn ang="0">
                    <a:pos x="247" y="133"/>
                  </a:cxn>
                  <a:cxn ang="0">
                    <a:pos x="239" y="127"/>
                  </a:cxn>
                  <a:cxn ang="0">
                    <a:pos x="227" y="127"/>
                  </a:cxn>
                  <a:cxn ang="0">
                    <a:pos x="210" y="116"/>
                  </a:cxn>
                  <a:cxn ang="0">
                    <a:pos x="206" y="113"/>
                  </a:cxn>
                  <a:cxn ang="0">
                    <a:pos x="175" y="92"/>
                  </a:cxn>
                  <a:cxn ang="0">
                    <a:pos x="158" y="103"/>
                  </a:cxn>
                  <a:cxn ang="0">
                    <a:pos x="156" y="113"/>
                  </a:cxn>
                  <a:cxn ang="0">
                    <a:pos x="139" y="113"/>
                  </a:cxn>
                  <a:cxn ang="0">
                    <a:pos x="113" y="100"/>
                  </a:cxn>
                  <a:cxn ang="0">
                    <a:pos x="107" y="102"/>
                  </a:cxn>
                  <a:cxn ang="0">
                    <a:pos x="98" y="102"/>
                  </a:cxn>
                  <a:cxn ang="0">
                    <a:pos x="90" y="99"/>
                  </a:cxn>
                  <a:cxn ang="0">
                    <a:pos x="101" y="90"/>
                  </a:cxn>
                  <a:cxn ang="0">
                    <a:pos x="96" y="71"/>
                  </a:cxn>
                  <a:cxn ang="0">
                    <a:pos x="77" y="59"/>
                  </a:cxn>
                  <a:cxn ang="0">
                    <a:pos x="53" y="54"/>
                  </a:cxn>
                  <a:cxn ang="0">
                    <a:pos x="37" y="45"/>
                  </a:cxn>
                  <a:cxn ang="0">
                    <a:pos x="37" y="41"/>
                  </a:cxn>
                  <a:cxn ang="0">
                    <a:pos x="30" y="49"/>
                  </a:cxn>
                  <a:cxn ang="0">
                    <a:pos x="26" y="48"/>
                  </a:cxn>
                  <a:cxn ang="0">
                    <a:pos x="24" y="38"/>
                  </a:cxn>
                  <a:cxn ang="0">
                    <a:pos x="16" y="33"/>
                  </a:cxn>
                  <a:cxn ang="0">
                    <a:pos x="38" y="25"/>
                  </a:cxn>
                  <a:cxn ang="0">
                    <a:pos x="35" y="25"/>
                  </a:cxn>
                  <a:cxn ang="0">
                    <a:pos x="23" y="27"/>
                  </a:cxn>
                  <a:cxn ang="0">
                    <a:pos x="16" y="26"/>
                  </a:cxn>
                  <a:cxn ang="0">
                    <a:pos x="14" y="22"/>
                  </a:cxn>
                  <a:cxn ang="0">
                    <a:pos x="0" y="12"/>
                  </a:cxn>
                  <a:cxn ang="0">
                    <a:pos x="6" y="8"/>
                  </a:cxn>
                  <a:cxn ang="0">
                    <a:pos x="23" y="0"/>
                  </a:cxn>
                  <a:cxn ang="0">
                    <a:pos x="44" y="9"/>
                  </a:cxn>
                  <a:cxn ang="0">
                    <a:pos x="44" y="25"/>
                  </a:cxn>
                  <a:cxn ang="0">
                    <a:pos x="50" y="29"/>
                  </a:cxn>
                  <a:cxn ang="0">
                    <a:pos x="59" y="38"/>
                  </a:cxn>
                  <a:cxn ang="0">
                    <a:pos x="67" y="30"/>
                  </a:cxn>
                  <a:cxn ang="0">
                    <a:pos x="78" y="25"/>
                  </a:cxn>
                  <a:cxn ang="0">
                    <a:pos x="92" y="14"/>
                  </a:cxn>
                  <a:cxn ang="0">
                    <a:pos x="98" y="17"/>
                  </a:cxn>
                  <a:cxn ang="0">
                    <a:pos x="109" y="25"/>
                  </a:cxn>
                  <a:cxn ang="0">
                    <a:pos x="121" y="25"/>
                  </a:cxn>
                  <a:cxn ang="0">
                    <a:pos x="130" y="29"/>
                  </a:cxn>
                  <a:cxn ang="0">
                    <a:pos x="130" y="30"/>
                  </a:cxn>
                  <a:cxn ang="0">
                    <a:pos x="128" y="28"/>
                  </a:cxn>
                </a:cxnLst>
                <a:rect l="0" t="0" r="r" b="b"/>
                <a:pathLst>
                  <a:path w="255" h="133">
                    <a:moveTo>
                      <a:pt x="128" y="28"/>
                    </a:moveTo>
                    <a:cubicBezTo>
                      <a:pt x="133" y="33"/>
                      <a:pt x="149" y="39"/>
                      <a:pt x="160" y="39"/>
                    </a:cubicBezTo>
                    <a:cubicBezTo>
                      <a:pt x="165" y="39"/>
                      <a:pt x="168" y="45"/>
                      <a:pt x="173" y="45"/>
                    </a:cubicBezTo>
                    <a:cubicBezTo>
                      <a:pt x="173" y="48"/>
                      <a:pt x="176" y="49"/>
                      <a:pt x="179" y="49"/>
                    </a:cubicBezTo>
                    <a:cubicBezTo>
                      <a:pt x="193" y="54"/>
                      <a:pt x="192" y="66"/>
                      <a:pt x="203" y="71"/>
                    </a:cubicBezTo>
                    <a:cubicBezTo>
                      <a:pt x="207" y="73"/>
                      <a:pt x="217" y="68"/>
                      <a:pt x="217" y="78"/>
                    </a:cubicBezTo>
                    <a:cubicBezTo>
                      <a:pt x="217" y="83"/>
                      <a:pt x="208" y="81"/>
                      <a:pt x="208" y="85"/>
                    </a:cubicBezTo>
                    <a:cubicBezTo>
                      <a:pt x="208" y="87"/>
                      <a:pt x="216" y="95"/>
                      <a:pt x="217" y="96"/>
                    </a:cubicBezTo>
                    <a:cubicBezTo>
                      <a:pt x="221" y="100"/>
                      <a:pt x="220" y="103"/>
                      <a:pt x="224" y="108"/>
                    </a:cubicBezTo>
                    <a:cubicBezTo>
                      <a:pt x="225" y="111"/>
                      <a:pt x="230" y="113"/>
                      <a:pt x="233" y="113"/>
                    </a:cubicBezTo>
                    <a:cubicBezTo>
                      <a:pt x="235" y="113"/>
                      <a:pt x="236" y="116"/>
                      <a:pt x="237" y="118"/>
                    </a:cubicBezTo>
                    <a:cubicBezTo>
                      <a:pt x="238" y="120"/>
                      <a:pt x="240" y="118"/>
                      <a:pt x="242" y="119"/>
                    </a:cubicBezTo>
                    <a:cubicBezTo>
                      <a:pt x="245" y="119"/>
                      <a:pt x="246" y="122"/>
                      <a:pt x="247" y="124"/>
                    </a:cubicBezTo>
                    <a:cubicBezTo>
                      <a:pt x="247" y="126"/>
                      <a:pt x="254" y="125"/>
                      <a:pt x="255" y="126"/>
                    </a:cubicBezTo>
                    <a:cubicBezTo>
                      <a:pt x="253" y="127"/>
                      <a:pt x="250" y="130"/>
                      <a:pt x="250" y="133"/>
                    </a:cubicBezTo>
                    <a:cubicBezTo>
                      <a:pt x="249" y="133"/>
                      <a:pt x="248" y="133"/>
                      <a:pt x="247" y="133"/>
                    </a:cubicBezTo>
                    <a:cubicBezTo>
                      <a:pt x="246" y="133"/>
                      <a:pt x="240" y="128"/>
                      <a:pt x="239" y="127"/>
                    </a:cubicBezTo>
                    <a:cubicBezTo>
                      <a:pt x="227" y="127"/>
                      <a:pt x="227" y="127"/>
                      <a:pt x="227" y="127"/>
                    </a:cubicBezTo>
                    <a:cubicBezTo>
                      <a:pt x="221" y="126"/>
                      <a:pt x="210" y="121"/>
                      <a:pt x="210" y="116"/>
                    </a:cubicBezTo>
                    <a:cubicBezTo>
                      <a:pt x="210" y="115"/>
                      <a:pt x="207" y="114"/>
                      <a:pt x="206" y="113"/>
                    </a:cubicBezTo>
                    <a:cubicBezTo>
                      <a:pt x="197" y="104"/>
                      <a:pt x="189" y="92"/>
                      <a:pt x="175" y="92"/>
                    </a:cubicBezTo>
                    <a:cubicBezTo>
                      <a:pt x="164" y="92"/>
                      <a:pt x="165" y="100"/>
                      <a:pt x="158" y="103"/>
                    </a:cubicBezTo>
                    <a:cubicBezTo>
                      <a:pt x="160" y="108"/>
                      <a:pt x="156" y="110"/>
                      <a:pt x="156" y="113"/>
                    </a:cubicBezTo>
                    <a:cubicBezTo>
                      <a:pt x="146" y="113"/>
                      <a:pt x="144" y="113"/>
                      <a:pt x="139" y="113"/>
                    </a:cubicBezTo>
                    <a:cubicBezTo>
                      <a:pt x="128" y="113"/>
                      <a:pt x="125" y="100"/>
                      <a:pt x="113" y="100"/>
                    </a:cubicBezTo>
                    <a:cubicBezTo>
                      <a:pt x="112" y="100"/>
                      <a:pt x="107" y="100"/>
                      <a:pt x="107" y="102"/>
                    </a:cubicBezTo>
                    <a:cubicBezTo>
                      <a:pt x="98" y="102"/>
                      <a:pt x="98" y="102"/>
                      <a:pt x="98" y="102"/>
                    </a:cubicBezTo>
                    <a:cubicBezTo>
                      <a:pt x="94" y="102"/>
                      <a:pt x="90" y="102"/>
                      <a:pt x="90" y="99"/>
                    </a:cubicBezTo>
                    <a:cubicBezTo>
                      <a:pt x="90" y="93"/>
                      <a:pt x="99" y="91"/>
                      <a:pt x="101" y="90"/>
                    </a:cubicBezTo>
                    <a:cubicBezTo>
                      <a:pt x="95" y="84"/>
                      <a:pt x="98" y="78"/>
                      <a:pt x="96" y="71"/>
                    </a:cubicBezTo>
                    <a:cubicBezTo>
                      <a:pt x="94" y="66"/>
                      <a:pt x="82" y="61"/>
                      <a:pt x="77" y="59"/>
                    </a:cubicBezTo>
                    <a:cubicBezTo>
                      <a:pt x="72" y="56"/>
                      <a:pt x="60" y="54"/>
                      <a:pt x="53" y="54"/>
                    </a:cubicBezTo>
                    <a:cubicBezTo>
                      <a:pt x="47" y="54"/>
                      <a:pt x="44" y="43"/>
                      <a:pt x="37" y="45"/>
                    </a:cubicBezTo>
                    <a:cubicBezTo>
                      <a:pt x="37" y="41"/>
                      <a:pt x="37" y="41"/>
                      <a:pt x="37" y="41"/>
                    </a:cubicBezTo>
                    <a:cubicBezTo>
                      <a:pt x="36" y="44"/>
                      <a:pt x="34" y="49"/>
                      <a:pt x="30" y="49"/>
                    </a:cubicBezTo>
                    <a:cubicBezTo>
                      <a:pt x="29" y="49"/>
                      <a:pt x="26" y="49"/>
                      <a:pt x="26" y="48"/>
                    </a:cubicBezTo>
                    <a:cubicBezTo>
                      <a:pt x="24" y="43"/>
                      <a:pt x="26" y="41"/>
                      <a:pt x="24" y="38"/>
                    </a:cubicBezTo>
                    <a:cubicBezTo>
                      <a:pt x="22" y="34"/>
                      <a:pt x="17" y="36"/>
                      <a:pt x="16" y="33"/>
                    </a:cubicBezTo>
                    <a:cubicBezTo>
                      <a:pt x="22" y="29"/>
                      <a:pt x="35" y="30"/>
                      <a:pt x="38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0" y="26"/>
                      <a:pt x="27" y="27"/>
                      <a:pt x="23" y="27"/>
                    </a:cubicBezTo>
                    <a:cubicBezTo>
                      <a:pt x="20" y="27"/>
                      <a:pt x="19" y="26"/>
                      <a:pt x="16" y="26"/>
                    </a:cubicBezTo>
                    <a:cubicBezTo>
                      <a:pt x="15" y="25"/>
                      <a:pt x="14" y="23"/>
                      <a:pt x="14" y="22"/>
                    </a:cubicBezTo>
                    <a:cubicBezTo>
                      <a:pt x="11" y="15"/>
                      <a:pt x="0" y="18"/>
                      <a:pt x="0" y="12"/>
                    </a:cubicBezTo>
                    <a:cubicBezTo>
                      <a:pt x="0" y="9"/>
                      <a:pt x="4" y="8"/>
                      <a:pt x="6" y="8"/>
                    </a:cubicBezTo>
                    <a:cubicBezTo>
                      <a:pt x="12" y="8"/>
                      <a:pt x="15" y="0"/>
                      <a:pt x="23" y="0"/>
                    </a:cubicBezTo>
                    <a:cubicBezTo>
                      <a:pt x="30" y="0"/>
                      <a:pt x="36" y="7"/>
                      <a:pt x="44" y="9"/>
                    </a:cubicBezTo>
                    <a:cubicBezTo>
                      <a:pt x="44" y="15"/>
                      <a:pt x="44" y="22"/>
                      <a:pt x="44" y="25"/>
                    </a:cubicBezTo>
                    <a:cubicBezTo>
                      <a:pt x="44" y="27"/>
                      <a:pt x="46" y="29"/>
                      <a:pt x="50" y="29"/>
                    </a:cubicBezTo>
                    <a:cubicBezTo>
                      <a:pt x="50" y="31"/>
                      <a:pt x="56" y="38"/>
                      <a:pt x="59" y="38"/>
                    </a:cubicBezTo>
                    <a:cubicBezTo>
                      <a:pt x="62" y="38"/>
                      <a:pt x="66" y="31"/>
                      <a:pt x="67" y="30"/>
                    </a:cubicBezTo>
                    <a:cubicBezTo>
                      <a:pt x="71" y="27"/>
                      <a:pt x="71" y="26"/>
                      <a:pt x="78" y="25"/>
                    </a:cubicBezTo>
                    <a:cubicBezTo>
                      <a:pt x="82" y="23"/>
                      <a:pt x="87" y="15"/>
                      <a:pt x="92" y="14"/>
                    </a:cubicBezTo>
                    <a:cubicBezTo>
                      <a:pt x="93" y="17"/>
                      <a:pt x="96" y="16"/>
                      <a:pt x="98" y="17"/>
                    </a:cubicBezTo>
                    <a:cubicBezTo>
                      <a:pt x="103" y="18"/>
                      <a:pt x="106" y="24"/>
                      <a:pt x="109" y="25"/>
                    </a:cubicBezTo>
                    <a:cubicBezTo>
                      <a:pt x="121" y="25"/>
                      <a:pt x="121" y="25"/>
                      <a:pt x="121" y="25"/>
                    </a:cubicBezTo>
                    <a:cubicBezTo>
                      <a:pt x="123" y="27"/>
                      <a:pt x="128" y="29"/>
                      <a:pt x="130" y="29"/>
                    </a:cubicBezTo>
                    <a:cubicBezTo>
                      <a:pt x="130" y="30"/>
                      <a:pt x="130" y="30"/>
                      <a:pt x="130" y="30"/>
                    </a:cubicBezTo>
                    <a:lnTo>
                      <a:pt x="128" y="2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77" name="Group 361"/>
              <p:cNvGrpSpPr/>
              <p:nvPr/>
            </p:nvGrpSpPr>
            <p:grpSpPr>
              <a:xfrm>
                <a:off x="6275388" y="2917825"/>
                <a:ext cx="966788" cy="806451"/>
                <a:chOff x="6275388" y="2917825"/>
                <a:chExt cx="966788" cy="806451"/>
              </a:xfrm>
              <a:grpFill/>
            </p:grpSpPr>
            <p:sp>
              <p:nvSpPr>
                <p:cNvPr id="78" name="Freeform 7"/>
                <p:cNvSpPr>
                  <a:spLocks/>
                </p:cNvSpPr>
                <p:nvPr/>
              </p:nvSpPr>
              <p:spPr bwMode="auto">
                <a:xfrm>
                  <a:off x="6623050" y="2968625"/>
                  <a:ext cx="11113" cy="25400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8" y="5"/>
                    </a:cxn>
                    <a:cxn ang="0">
                      <a:pos x="5" y="9"/>
                    </a:cxn>
                    <a:cxn ang="0">
                      <a:pos x="2" y="19"/>
                    </a:cxn>
                    <a:cxn ang="0">
                      <a:pos x="0" y="15"/>
                    </a:cxn>
                    <a:cxn ang="0">
                      <a:pos x="4" y="8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8" h="19">
                      <a:moveTo>
                        <a:pt x="7" y="0"/>
                      </a:moveTo>
                      <a:cubicBezTo>
                        <a:pt x="7" y="4"/>
                        <a:pt x="8" y="2"/>
                        <a:pt x="8" y="5"/>
                      </a:cubicBezTo>
                      <a:cubicBezTo>
                        <a:pt x="8" y="8"/>
                        <a:pt x="7" y="9"/>
                        <a:pt x="5" y="9"/>
                      </a:cubicBezTo>
                      <a:cubicBezTo>
                        <a:pt x="5" y="14"/>
                        <a:pt x="6" y="19"/>
                        <a:pt x="2" y="19"/>
                      </a:cubicBezTo>
                      <a:cubicBezTo>
                        <a:pt x="1" y="19"/>
                        <a:pt x="0" y="16"/>
                        <a:pt x="0" y="15"/>
                      </a:cubicBezTo>
                      <a:cubicBezTo>
                        <a:pt x="0" y="11"/>
                        <a:pt x="4" y="10"/>
                        <a:pt x="4" y="8"/>
                      </a:cubicBezTo>
                      <a:cubicBezTo>
                        <a:pt x="4" y="4"/>
                        <a:pt x="3" y="0"/>
                        <a:pt x="7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9" name="Freeform 8"/>
                <p:cNvSpPr>
                  <a:spLocks/>
                </p:cNvSpPr>
                <p:nvPr/>
              </p:nvSpPr>
              <p:spPr bwMode="auto">
                <a:xfrm>
                  <a:off x="6867525" y="2944813"/>
                  <a:ext cx="65088" cy="38100"/>
                </a:xfrm>
                <a:custGeom>
                  <a:avLst/>
                  <a:gdLst/>
                  <a:ahLst/>
                  <a:cxnLst>
                    <a:cxn ang="0">
                      <a:pos x="13" y="27"/>
                    </a:cxn>
                    <a:cxn ang="0">
                      <a:pos x="0" y="18"/>
                    </a:cxn>
                    <a:cxn ang="0">
                      <a:pos x="13" y="18"/>
                    </a:cxn>
                    <a:cxn ang="0">
                      <a:pos x="18" y="17"/>
                    </a:cxn>
                    <a:cxn ang="0">
                      <a:pos x="35" y="13"/>
                    </a:cxn>
                    <a:cxn ang="0">
                      <a:pos x="45" y="0"/>
                    </a:cxn>
                    <a:cxn ang="0">
                      <a:pos x="49" y="7"/>
                    </a:cxn>
                    <a:cxn ang="0">
                      <a:pos x="40" y="22"/>
                    </a:cxn>
                    <a:cxn ang="0">
                      <a:pos x="19" y="29"/>
                    </a:cxn>
                    <a:cxn ang="0">
                      <a:pos x="11" y="25"/>
                    </a:cxn>
                    <a:cxn ang="0">
                      <a:pos x="13" y="27"/>
                    </a:cxn>
                  </a:cxnLst>
                  <a:rect l="0" t="0" r="r" b="b"/>
                  <a:pathLst>
                    <a:path w="49" h="29">
                      <a:moveTo>
                        <a:pt x="13" y="27"/>
                      </a:moveTo>
                      <a:cubicBezTo>
                        <a:pt x="9" y="22"/>
                        <a:pt x="1" y="24"/>
                        <a:pt x="0" y="18"/>
                      </a:cubicBez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8" y="17"/>
                        <a:pt x="18" y="17"/>
                      </a:cubicBezTo>
                      <a:cubicBezTo>
                        <a:pt x="25" y="14"/>
                        <a:pt x="31" y="15"/>
                        <a:pt x="35" y="13"/>
                      </a:cubicBezTo>
                      <a:cubicBezTo>
                        <a:pt x="41" y="10"/>
                        <a:pt x="39" y="0"/>
                        <a:pt x="45" y="0"/>
                      </a:cubicBezTo>
                      <a:cubicBezTo>
                        <a:pt x="48" y="0"/>
                        <a:pt x="49" y="4"/>
                        <a:pt x="49" y="7"/>
                      </a:cubicBezTo>
                      <a:cubicBezTo>
                        <a:pt x="49" y="16"/>
                        <a:pt x="40" y="14"/>
                        <a:pt x="40" y="22"/>
                      </a:cubicBezTo>
                      <a:cubicBezTo>
                        <a:pt x="32" y="24"/>
                        <a:pt x="28" y="29"/>
                        <a:pt x="19" y="29"/>
                      </a:cubicBezTo>
                      <a:cubicBezTo>
                        <a:pt x="17" y="29"/>
                        <a:pt x="11" y="26"/>
                        <a:pt x="11" y="25"/>
                      </a:cubicBezTo>
                      <a:lnTo>
                        <a:pt x="13" y="27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0" name="Freeform 10"/>
                <p:cNvSpPr>
                  <a:spLocks/>
                </p:cNvSpPr>
                <p:nvPr/>
              </p:nvSpPr>
              <p:spPr bwMode="auto">
                <a:xfrm>
                  <a:off x="6911975" y="2917825"/>
                  <a:ext cx="34925" cy="34925"/>
                </a:xfrm>
                <a:custGeom>
                  <a:avLst/>
                  <a:gdLst/>
                  <a:ahLst/>
                  <a:cxnLst>
                    <a:cxn ang="0">
                      <a:pos x="23" y="25"/>
                    </a:cxn>
                    <a:cxn ang="0">
                      <a:pos x="19" y="17"/>
                    </a:cxn>
                    <a:cxn ang="0">
                      <a:pos x="8" y="6"/>
                    </a:cxn>
                    <a:cxn ang="0">
                      <a:pos x="0" y="0"/>
                    </a:cxn>
                    <a:cxn ang="0">
                      <a:pos x="18" y="13"/>
                    </a:cxn>
                    <a:cxn ang="0">
                      <a:pos x="26" y="22"/>
                    </a:cxn>
                    <a:cxn ang="0">
                      <a:pos x="26" y="25"/>
                    </a:cxn>
                    <a:cxn ang="0">
                      <a:pos x="23" y="25"/>
                    </a:cxn>
                  </a:cxnLst>
                  <a:rect l="0" t="0" r="r" b="b"/>
                  <a:pathLst>
                    <a:path w="26" h="26">
                      <a:moveTo>
                        <a:pt x="23" y="25"/>
                      </a:moveTo>
                      <a:cubicBezTo>
                        <a:pt x="18" y="24"/>
                        <a:pt x="18" y="21"/>
                        <a:pt x="19" y="17"/>
                      </a:cubicBezTo>
                      <a:cubicBezTo>
                        <a:pt x="13" y="14"/>
                        <a:pt x="14" y="9"/>
                        <a:pt x="8" y="6"/>
                      </a:cubicBezTo>
                      <a:cubicBezTo>
                        <a:pt x="5" y="4"/>
                        <a:pt x="2" y="4"/>
                        <a:pt x="0" y="0"/>
                      </a:cubicBezTo>
                      <a:cubicBezTo>
                        <a:pt x="9" y="3"/>
                        <a:pt x="13" y="8"/>
                        <a:pt x="18" y="13"/>
                      </a:cubicBezTo>
                      <a:cubicBezTo>
                        <a:pt x="21" y="17"/>
                        <a:pt x="26" y="16"/>
                        <a:pt x="26" y="22"/>
                      </a:cubicBezTo>
                      <a:cubicBezTo>
                        <a:pt x="26" y="23"/>
                        <a:pt x="26" y="24"/>
                        <a:pt x="26" y="25"/>
                      </a:cubicBezTo>
                      <a:cubicBezTo>
                        <a:pt x="25" y="25"/>
                        <a:pt x="24" y="26"/>
                        <a:pt x="23" y="2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1" name="Freeform 11"/>
                <p:cNvSpPr>
                  <a:spLocks/>
                </p:cNvSpPr>
                <p:nvPr/>
              </p:nvSpPr>
              <p:spPr bwMode="auto">
                <a:xfrm>
                  <a:off x="6972300" y="2967038"/>
                  <a:ext cx="17463" cy="20638"/>
                </a:xfrm>
                <a:custGeom>
                  <a:avLst/>
                  <a:gdLst/>
                  <a:ahLst/>
                  <a:cxnLst>
                    <a:cxn ang="0">
                      <a:pos x="7" y="9"/>
                    </a:cxn>
                    <a:cxn ang="0">
                      <a:pos x="1" y="0"/>
                    </a:cxn>
                    <a:cxn ang="0">
                      <a:pos x="13" y="12"/>
                    </a:cxn>
                    <a:cxn ang="0">
                      <a:pos x="10" y="16"/>
                    </a:cxn>
                    <a:cxn ang="0">
                      <a:pos x="7" y="13"/>
                    </a:cxn>
                    <a:cxn ang="0">
                      <a:pos x="7" y="9"/>
                    </a:cxn>
                  </a:cxnLst>
                  <a:rect l="0" t="0" r="r" b="b"/>
                  <a:pathLst>
                    <a:path w="13" h="16">
                      <a:moveTo>
                        <a:pt x="7" y="9"/>
                      </a:moveTo>
                      <a:cubicBezTo>
                        <a:pt x="2" y="9"/>
                        <a:pt x="0" y="4"/>
                        <a:pt x="1" y="0"/>
                      </a:cubicBezTo>
                      <a:cubicBezTo>
                        <a:pt x="4" y="1"/>
                        <a:pt x="13" y="11"/>
                        <a:pt x="13" y="12"/>
                      </a:cubicBezTo>
                      <a:cubicBezTo>
                        <a:pt x="13" y="14"/>
                        <a:pt x="11" y="16"/>
                        <a:pt x="10" y="16"/>
                      </a:cubicBezTo>
                      <a:cubicBezTo>
                        <a:pt x="9" y="16"/>
                        <a:pt x="7" y="14"/>
                        <a:pt x="7" y="13"/>
                      </a:cubicBezTo>
                      <a:cubicBezTo>
                        <a:pt x="7" y="12"/>
                        <a:pt x="7" y="11"/>
                        <a:pt x="7" y="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2" name="Freeform 12"/>
                <p:cNvSpPr>
                  <a:spLocks/>
                </p:cNvSpPr>
                <p:nvPr/>
              </p:nvSpPr>
              <p:spPr bwMode="auto">
                <a:xfrm>
                  <a:off x="7086600" y="3046413"/>
                  <a:ext cx="9525" cy="11113"/>
                </a:xfrm>
                <a:custGeom>
                  <a:avLst/>
                  <a:gdLst/>
                  <a:ahLst/>
                  <a:cxnLst>
                    <a:cxn ang="0">
                      <a:pos x="7" y="6"/>
                    </a:cxn>
                    <a:cxn ang="0">
                      <a:pos x="7" y="9"/>
                    </a:cxn>
                    <a:cxn ang="0">
                      <a:pos x="0" y="0"/>
                    </a:cxn>
                    <a:cxn ang="0">
                      <a:pos x="7" y="6"/>
                    </a:cxn>
                  </a:cxnLst>
                  <a:rect l="0" t="0" r="r" b="b"/>
                  <a:pathLst>
                    <a:path w="7" h="9">
                      <a:moveTo>
                        <a:pt x="7" y="6"/>
                      </a:moveTo>
                      <a:cubicBezTo>
                        <a:pt x="7" y="7"/>
                        <a:pt x="7" y="8"/>
                        <a:pt x="7" y="9"/>
                      </a:cubicBezTo>
                      <a:cubicBezTo>
                        <a:pt x="3" y="9"/>
                        <a:pt x="0" y="2"/>
                        <a:pt x="0" y="0"/>
                      </a:cubicBezTo>
                      <a:cubicBezTo>
                        <a:pt x="4" y="2"/>
                        <a:pt x="7" y="3"/>
                        <a:pt x="7" y="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3" name="Freeform 13"/>
                <p:cNvSpPr>
                  <a:spLocks/>
                </p:cNvSpPr>
                <p:nvPr/>
              </p:nvSpPr>
              <p:spPr bwMode="auto">
                <a:xfrm>
                  <a:off x="7061200" y="3036888"/>
                  <a:ext cx="20638" cy="9525"/>
                </a:xfrm>
                <a:custGeom>
                  <a:avLst/>
                  <a:gdLst/>
                  <a:ahLst/>
                  <a:cxnLst>
                    <a:cxn ang="0">
                      <a:pos x="15" y="6"/>
                    </a:cxn>
                    <a:cxn ang="0">
                      <a:pos x="12" y="7"/>
                    </a:cxn>
                    <a:cxn ang="0">
                      <a:pos x="0" y="0"/>
                    </a:cxn>
                    <a:cxn ang="0">
                      <a:pos x="15" y="6"/>
                    </a:cxn>
                  </a:cxnLst>
                  <a:rect l="0" t="0" r="r" b="b"/>
                  <a:pathLst>
                    <a:path w="15" h="7">
                      <a:moveTo>
                        <a:pt x="15" y="6"/>
                      </a:moveTo>
                      <a:cubicBezTo>
                        <a:pt x="14" y="6"/>
                        <a:pt x="13" y="7"/>
                        <a:pt x="12" y="7"/>
                      </a:cubicBezTo>
                      <a:cubicBezTo>
                        <a:pt x="7" y="7"/>
                        <a:pt x="0" y="5"/>
                        <a:pt x="0" y="0"/>
                      </a:cubicBezTo>
                      <a:cubicBezTo>
                        <a:pt x="7" y="0"/>
                        <a:pt x="11" y="1"/>
                        <a:pt x="15" y="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4" name="Freeform 14"/>
                <p:cNvSpPr>
                  <a:spLocks/>
                </p:cNvSpPr>
                <p:nvPr/>
              </p:nvSpPr>
              <p:spPr bwMode="auto">
                <a:xfrm>
                  <a:off x="7064375" y="3013075"/>
                  <a:ext cx="17463" cy="19050"/>
                </a:xfrm>
                <a:custGeom>
                  <a:avLst/>
                  <a:gdLst/>
                  <a:ahLst/>
                  <a:cxnLst>
                    <a:cxn ang="0">
                      <a:pos x="13" y="14"/>
                    </a:cxn>
                    <a:cxn ang="0">
                      <a:pos x="0" y="0"/>
                    </a:cxn>
                    <a:cxn ang="0">
                      <a:pos x="13" y="14"/>
                    </a:cxn>
                  </a:cxnLst>
                  <a:rect l="0" t="0" r="r" b="b"/>
                  <a:pathLst>
                    <a:path w="13" h="14">
                      <a:moveTo>
                        <a:pt x="13" y="14"/>
                      </a:moveTo>
                      <a:cubicBezTo>
                        <a:pt x="9" y="14"/>
                        <a:pt x="1" y="3"/>
                        <a:pt x="0" y="0"/>
                      </a:cubicBezTo>
                      <a:cubicBezTo>
                        <a:pt x="6" y="3"/>
                        <a:pt x="11" y="7"/>
                        <a:pt x="13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5" name="Freeform 15"/>
                <p:cNvSpPr>
                  <a:spLocks/>
                </p:cNvSpPr>
                <p:nvPr/>
              </p:nvSpPr>
              <p:spPr bwMode="auto">
                <a:xfrm>
                  <a:off x="7027863" y="2998788"/>
                  <a:ext cx="23813" cy="1428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17" y="9"/>
                    </a:cxn>
                    <a:cxn ang="0">
                      <a:pos x="14" y="1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7" h="10">
                      <a:moveTo>
                        <a:pt x="2" y="0"/>
                      </a:moveTo>
                      <a:cubicBezTo>
                        <a:pt x="6" y="2"/>
                        <a:pt x="15" y="5"/>
                        <a:pt x="17" y="9"/>
                      </a:cubicBezTo>
                      <a:cubicBezTo>
                        <a:pt x="17" y="9"/>
                        <a:pt x="15" y="10"/>
                        <a:pt x="14" y="10"/>
                      </a:cubicBezTo>
                      <a:cubicBezTo>
                        <a:pt x="10" y="10"/>
                        <a:pt x="0" y="6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6" name="Freeform 16"/>
                <p:cNvSpPr>
                  <a:spLocks/>
                </p:cNvSpPr>
                <p:nvPr/>
              </p:nvSpPr>
              <p:spPr bwMode="auto">
                <a:xfrm>
                  <a:off x="7002463" y="2984500"/>
                  <a:ext cx="14288" cy="79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1" y="6"/>
                    </a:cxn>
                    <a:cxn ang="0">
                      <a:pos x="7" y="6"/>
                    </a:cxn>
                    <a:cxn ang="0">
                      <a:pos x="0" y="2"/>
                    </a:cxn>
                    <a:cxn ang="0">
                      <a:pos x="3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1" h="6">
                      <a:moveTo>
                        <a:pt x="0" y="0"/>
                      </a:moveTo>
                      <a:cubicBezTo>
                        <a:pt x="5" y="3"/>
                        <a:pt x="8" y="2"/>
                        <a:pt x="11" y="6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" y="2"/>
                        <a:pt x="3" y="2"/>
                        <a:pt x="3" y="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7" name="Freeform 17"/>
                <p:cNvSpPr>
                  <a:spLocks/>
                </p:cNvSpPr>
                <p:nvPr/>
              </p:nvSpPr>
              <p:spPr bwMode="auto">
                <a:xfrm>
                  <a:off x="6800850" y="3594100"/>
                  <a:ext cx="63500" cy="65088"/>
                </a:xfrm>
                <a:custGeom>
                  <a:avLst/>
                  <a:gdLst/>
                  <a:ahLst/>
                  <a:cxnLst>
                    <a:cxn ang="0">
                      <a:pos x="24" y="7"/>
                    </a:cxn>
                    <a:cxn ang="0">
                      <a:pos x="43" y="3"/>
                    </a:cxn>
                    <a:cxn ang="0">
                      <a:pos x="48" y="16"/>
                    </a:cxn>
                    <a:cxn ang="0">
                      <a:pos x="27" y="49"/>
                    </a:cxn>
                    <a:cxn ang="0">
                      <a:pos x="0" y="7"/>
                    </a:cxn>
                    <a:cxn ang="0">
                      <a:pos x="24" y="7"/>
                    </a:cxn>
                  </a:cxnLst>
                  <a:rect l="0" t="0" r="r" b="b"/>
                  <a:pathLst>
                    <a:path w="48" h="49">
                      <a:moveTo>
                        <a:pt x="24" y="7"/>
                      </a:moveTo>
                      <a:cubicBezTo>
                        <a:pt x="30" y="7"/>
                        <a:pt x="37" y="5"/>
                        <a:pt x="43" y="3"/>
                      </a:cubicBezTo>
                      <a:cubicBezTo>
                        <a:pt x="45" y="8"/>
                        <a:pt x="48" y="11"/>
                        <a:pt x="48" y="16"/>
                      </a:cubicBezTo>
                      <a:cubicBezTo>
                        <a:pt x="48" y="26"/>
                        <a:pt x="36" y="49"/>
                        <a:pt x="27" y="49"/>
                      </a:cubicBezTo>
                      <a:cubicBezTo>
                        <a:pt x="14" y="49"/>
                        <a:pt x="0" y="16"/>
                        <a:pt x="0" y="7"/>
                      </a:cubicBezTo>
                      <a:cubicBezTo>
                        <a:pt x="0" y="0"/>
                        <a:pt x="24" y="7"/>
                        <a:pt x="24" y="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8" name="Freeform 18"/>
                <p:cNvSpPr>
                  <a:spLocks/>
                </p:cNvSpPr>
                <p:nvPr/>
              </p:nvSpPr>
              <p:spPr bwMode="auto">
                <a:xfrm>
                  <a:off x="6275388" y="3057525"/>
                  <a:ext cx="676275" cy="509588"/>
                </a:xfrm>
                <a:custGeom>
                  <a:avLst/>
                  <a:gdLst/>
                  <a:ahLst/>
                  <a:cxnLst>
                    <a:cxn ang="0">
                      <a:pos x="508" y="232"/>
                    </a:cxn>
                    <a:cxn ang="0">
                      <a:pos x="501" y="272"/>
                    </a:cxn>
                    <a:cxn ang="0">
                      <a:pos x="478" y="312"/>
                    </a:cxn>
                    <a:cxn ang="0">
                      <a:pos x="465" y="351"/>
                    </a:cxn>
                    <a:cxn ang="0">
                      <a:pos x="398" y="370"/>
                    </a:cxn>
                    <a:cxn ang="0">
                      <a:pos x="335" y="350"/>
                    </a:cxn>
                    <a:cxn ang="0">
                      <a:pos x="329" y="330"/>
                    </a:cxn>
                    <a:cxn ang="0">
                      <a:pos x="314" y="333"/>
                    </a:cxn>
                    <a:cxn ang="0">
                      <a:pos x="313" y="315"/>
                    </a:cxn>
                    <a:cxn ang="0">
                      <a:pos x="301" y="329"/>
                    </a:cxn>
                    <a:cxn ang="0">
                      <a:pos x="310" y="292"/>
                    </a:cxn>
                    <a:cxn ang="0">
                      <a:pos x="278" y="315"/>
                    </a:cxn>
                    <a:cxn ang="0">
                      <a:pos x="214" y="276"/>
                    </a:cxn>
                    <a:cxn ang="0">
                      <a:pos x="131" y="308"/>
                    </a:cxn>
                    <a:cxn ang="0">
                      <a:pos x="93" y="311"/>
                    </a:cxn>
                    <a:cxn ang="0">
                      <a:pos x="22" y="310"/>
                    </a:cxn>
                    <a:cxn ang="0">
                      <a:pos x="23" y="262"/>
                    </a:cxn>
                    <a:cxn ang="0">
                      <a:pos x="2" y="204"/>
                    </a:cxn>
                    <a:cxn ang="0">
                      <a:pos x="9" y="204"/>
                    </a:cxn>
                    <a:cxn ang="0">
                      <a:pos x="3" y="176"/>
                    </a:cxn>
                    <a:cxn ang="0">
                      <a:pos x="8" y="145"/>
                    </a:cxn>
                    <a:cxn ang="0">
                      <a:pos x="32" y="132"/>
                    </a:cxn>
                    <a:cxn ang="0">
                      <a:pos x="114" y="95"/>
                    </a:cxn>
                    <a:cxn ang="0">
                      <a:pos x="119" y="76"/>
                    </a:cxn>
                    <a:cxn ang="0">
                      <a:pos x="131" y="71"/>
                    </a:cxn>
                    <a:cxn ang="0">
                      <a:pos x="150" y="50"/>
                    </a:cxn>
                    <a:cxn ang="0">
                      <a:pos x="187" y="58"/>
                    </a:cxn>
                    <a:cxn ang="0">
                      <a:pos x="203" y="56"/>
                    </a:cxn>
                    <a:cxn ang="0">
                      <a:pos x="211" y="30"/>
                    </a:cxn>
                    <a:cxn ang="0">
                      <a:pos x="244" y="17"/>
                    </a:cxn>
                    <a:cxn ang="0">
                      <a:pos x="276" y="19"/>
                    </a:cxn>
                    <a:cxn ang="0">
                      <a:pos x="297" y="23"/>
                    </a:cxn>
                    <a:cxn ang="0">
                      <a:pos x="281" y="54"/>
                    </a:cxn>
                    <a:cxn ang="0">
                      <a:pos x="295" y="68"/>
                    </a:cxn>
                    <a:cxn ang="0">
                      <a:pos x="341" y="90"/>
                    </a:cxn>
                    <a:cxn ang="0">
                      <a:pos x="359" y="15"/>
                    </a:cxn>
                    <a:cxn ang="0">
                      <a:pos x="381" y="28"/>
                    </a:cxn>
                    <a:cxn ang="0">
                      <a:pos x="400" y="50"/>
                    </a:cxn>
                    <a:cxn ang="0">
                      <a:pos x="419" y="104"/>
                    </a:cxn>
                    <a:cxn ang="0">
                      <a:pos x="457" y="146"/>
                    </a:cxn>
                    <a:cxn ang="0">
                      <a:pos x="497" y="185"/>
                    </a:cxn>
                  </a:cxnLst>
                  <a:rect l="0" t="0" r="r" b="b"/>
                  <a:pathLst>
                    <a:path w="508" h="383">
                      <a:moveTo>
                        <a:pt x="496" y="186"/>
                      </a:moveTo>
                      <a:cubicBezTo>
                        <a:pt x="503" y="195"/>
                        <a:pt x="508" y="219"/>
                        <a:pt x="508" y="232"/>
                      </a:cubicBezTo>
                      <a:cubicBezTo>
                        <a:pt x="508" y="242"/>
                        <a:pt x="505" y="256"/>
                        <a:pt x="501" y="260"/>
                      </a:cubicBezTo>
                      <a:cubicBezTo>
                        <a:pt x="501" y="272"/>
                        <a:pt x="501" y="272"/>
                        <a:pt x="501" y="272"/>
                      </a:cubicBezTo>
                      <a:cubicBezTo>
                        <a:pt x="499" y="276"/>
                        <a:pt x="500" y="277"/>
                        <a:pt x="498" y="281"/>
                      </a:cubicBezTo>
                      <a:cubicBezTo>
                        <a:pt x="490" y="293"/>
                        <a:pt x="482" y="298"/>
                        <a:pt x="478" y="312"/>
                      </a:cubicBezTo>
                      <a:cubicBezTo>
                        <a:pt x="474" y="322"/>
                        <a:pt x="465" y="336"/>
                        <a:pt x="465" y="352"/>
                      </a:cubicBezTo>
                      <a:cubicBezTo>
                        <a:pt x="465" y="351"/>
                        <a:pt x="465" y="351"/>
                        <a:pt x="465" y="351"/>
                      </a:cubicBezTo>
                      <a:cubicBezTo>
                        <a:pt x="460" y="371"/>
                        <a:pt x="424" y="362"/>
                        <a:pt x="420" y="383"/>
                      </a:cubicBezTo>
                      <a:cubicBezTo>
                        <a:pt x="417" y="382"/>
                        <a:pt x="399" y="372"/>
                        <a:pt x="398" y="370"/>
                      </a:cubicBezTo>
                      <a:cubicBezTo>
                        <a:pt x="388" y="371"/>
                        <a:pt x="392" y="379"/>
                        <a:pt x="381" y="379"/>
                      </a:cubicBezTo>
                      <a:cubicBezTo>
                        <a:pt x="363" y="379"/>
                        <a:pt x="335" y="368"/>
                        <a:pt x="335" y="350"/>
                      </a:cubicBezTo>
                      <a:cubicBezTo>
                        <a:pt x="335" y="343"/>
                        <a:pt x="329" y="338"/>
                        <a:pt x="329" y="332"/>
                      </a:cubicBezTo>
                      <a:cubicBezTo>
                        <a:pt x="329" y="332"/>
                        <a:pt x="329" y="330"/>
                        <a:pt x="329" y="330"/>
                      </a:cubicBezTo>
                      <a:cubicBezTo>
                        <a:pt x="325" y="332"/>
                        <a:pt x="323" y="332"/>
                        <a:pt x="320" y="333"/>
                      </a:cubicBezTo>
                      <a:cubicBezTo>
                        <a:pt x="314" y="333"/>
                        <a:pt x="314" y="333"/>
                        <a:pt x="314" y="333"/>
                      </a:cubicBezTo>
                      <a:cubicBezTo>
                        <a:pt x="316" y="330"/>
                        <a:pt x="318" y="328"/>
                        <a:pt x="318" y="323"/>
                      </a:cubicBezTo>
                      <a:cubicBezTo>
                        <a:pt x="318" y="318"/>
                        <a:pt x="315" y="316"/>
                        <a:pt x="313" y="315"/>
                      </a:cubicBezTo>
                      <a:cubicBezTo>
                        <a:pt x="313" y="316"/>
                        <a:pt x="312" y="318"/>
                        <a:pt x="312" y="319"/>
                      </a:cubicBezTo>
                      <a:cubicBezTo>
                        <a:pt x="308" y="321"/>
                        <a:pt x="308" y="329"/>
                        <a:pt x="301" y="329"/>
                      </a:cubicBezTo>
                      <a:cubicBezTo>
                        <a:pt x="299" y="329"/>
                        <a:pt x="297" y="326"/>
                        <a:pt x="297" y="324"/>
                      </a:cubicBezTo>
                      <a:cubicBezTo>
                        <a:pt x="308" y="322"/>
                        <a:pt x="310" y="299"/>
                        <a:pt x="310" y="292"/>
                      </a:cubicBezTo>
                      <a:cubicBezTo>
                        <a:pt x="302" y="300"/>
                        <a:pt x="291" y="323"/>
                        <a:pt x="281" y="323"/>
                      </a:cubicBezTo>
                      <a:cubicBezTo>
                        <a:pt x="276" y="323"/>
                        <a:pt x="278" y="315"/>
                        <a:pt x="278" y="315"/>
                      </a:cubicBezTo>
                      <a:cubicBezTo>
                        <a:pt x="275" y="315"/>
                        <a:pt x="265" y="294"/>
                        <a:pt x="262" y="289"/>
                      </a:cubicBezTo>
                      <a:cubicBezTo>
                        <a:pt x="254" y="280"/>
                        <a:pt x="228" y="276"/>
                        <a:pt x="214" y="276"/>
                      </a:cubicBezTo>
                      <a:cubicBezTo>
                        <a:pt x="198" y="276"/>
                        <a:pt x="195" y="283"/>
                        <a:pt x="185" y="286"/>
                      </a:cubicBezTo>
                      <a:cubicBezTo>
                        <a:pt x="163" y="293"/>
                        <a:pt x="135" y="285"/>
                        <a:pt x="131" y="308"/>
                      </a:cubicBezTo>
                      <a:cubicBezTo>
                        <a:pt x="122" y="309"/>
                        <a:pt x="115" y="311"/>
                        <a:pt x="105" y="311"/>
                      </a:cubicBezTo>
                      <a:cubicBezTo>
                        <a:pt x="98" y="307"/>
                        <a:pt x="98" y="311"/>
                        <a:pt x="93" y="311"/>
                      </a:cubicBezTo>
                      <a:cubicBezTo>
                        <a:pt x="77" y="311"/>
                        <a:pt x="71" y="326"/>
                        <a:pt x="51" y="326"/>
                      </a:cubicBezTo>
                      <a:cubicBezTo>
                        <a:pt x="43" y="326"/>
                        <a:pt x="22" y="316"/>
                        <a:pt x="22" y="310"/>
                      </a:cubicBezTo>
                      <a:cubicBezTo>
                        <a:pt x="22" y="303"/>
                        <a:pt x="32" y="300"/>
                        <a:pt x="32" y="290"/>
                      </a:cubicBezTo>
                      <a:cubicBezTo>
                        <a:pt x="32" y="277"/>
                        <a:pt x="26" y="270"/>
                        <a:pt x="23" y="262"/>
                      </a:cubicBezTo>
                      <a:cubicBezTo>
                        <a:pt x="18" y="243"/>
                        <a:pt x="17" y="237"/>
                        <a:pt x="11" y="220"/>
                      </a:cubicBezTo>
                      <a:cubicBezTo>
                        <a:pt x="9" y="213"/>
                        <a:pt x="0" y="211"/>
                        <a:pt x="2" y="204"/>
                      </a:cubicBezTo>
                      <a:cubicBezTo>
                        <a:pt x="3" y="202"/>
                        <a:pt x="3" y="201"/>
                        <a:pt x="5" y="198"/>
                      </a:cubicBezTo>
                      <a:cubicBezTo>
                        <a:pt x="6" y="201"/>
                        <a:pt x="7" y="203"/>
                        <a:pt x="9" y="204"/>
                      </a:cubicBezTo>
                      <a:cubicBezTo>
                        <a:pt x="10" y="202"/>
                        <a:pt x="9" y="201"/>
                        <a:pt x="9" y="198"/>
                      </a:cubicBezTo>
                      <a:cubicBezTo>
                        <a:pt x="9" y="192"/>
                        <a:pt x="3" y="187"/>
                        <a:pt x="3" y="176"/>
                      </a:cubicBezTo>
                      <a:cubicBezTo>
                        <a:pt x="3" y="162"/>
                        <a:pt x="3" y="161"/>
                        <a:pt x="3" y="150"/>
                      </a:cubicBezTo>
                      <a:cubicBezTo>
                        <a:pt x="3" y="146"/>
                        <a:pt x="7" y="146"/>
                        <a:pt x="8" y="145"/>
                      </a:cubicBezTo>
                      <a:cubicBezTo>
                        <a:pt x="9" y="146"/>
                        <a:pt x="9" y="148"/>
                        <a:pt x="9" y="149"/>
                      </a:cubicBezTo>
                      <a:cubicBezTo>
                        <a:pt x="17" y="148"/>
                        <a:pt x="27" y="137"/>
                        <a:pt x="32" y="132"/>
                      </a:cubicBezTo>
                      <a:cubicBezTo>
                        <a:pt x="37" y="127"/>
                        <a:pt x="53" y="126"/>
                        <a:pt x="62" y="125"/>
                      </a:cubicBezTo>
                      <a:cubicBezTo>
                        <a:pt x="78" y="122"/>
                        <a:pt x="114" y="110"/>
                        <a:pt x="114" y="95"/>
                      </a:cubicBezTo>
                      <a:cubicBezTo>
                        <a:pt x="114" y="92"/>
                        <a:pt x="114" y="90"/>
                        <a:pt x="114" y="87"/>
                      </a:cubicBezTo>
                      <a:cubicBezTo>
                        <a:pt x="114" y="83"/>
                        <a:pt x="115" y="79"/>
                        <a:pt x="119" y="76"/>
                      </a:cubicBezTo>
                      <a:cubicBezTo>
                        <a:pt x="122" y="80"/>
                        <a:pt x="124" y="82"/>
                        <a:pt x="126" y="85"/>
                      </a:cubicBezTo>
                      <a:cubicBezTo>
                        <a:pt x="131" y="82"/>
                        <a:pt x="129" y="75"/>
                        <a:pt x="131" y="71"/>
                      </a:cubicBezTo>
                      <a:cubicBezTo>
                        <a:pt x="134" y="72"/>
                        <a:pt x="137" y="74"/>
                        <a:pt x="140" y="74"/>
                      </a:cubicBezTo>
                      <a:cubicBezTo>
                        <a:pt x="140" y="62"/>
                        <a:pt x="149" y="60"/>
                        <a:pt x="150" y="50"/>
                      </a:cubicBezTo>
                      <a:cubicBezTo>
                        <a:pt x="162" y="50"/>
                        <a:pt x="164" y="41"/>
                        <a:pt x="173" y="41"/>
                      </a:cubicBezTo>
                      <a:cubicBezTo>
                        <a:pt x="181" y="41"/>
                        <a:pt x="186" y="50"/>
                        <a:pt x="187" y="58"/>
                      </a:cubicBezTo>
                      <a:cubicBezTo>
                        <a:pt x="189" y="55"/>
                        <a:pt x="192" y="53"/>
                        <a:pt x="196" y="53"/>
                      </a:cubicBezTo>
                      <a:cubicBezTo>
                        <a:pt x="198" y="53"/>
                        <a:pt x="202" y="56"/>
                        <a:pt x="203" y="56"/>
                      </a:cubicBezTo>
                      <a:cubicBezTo>
                        <a:pt x="205" y="52"/>
                        <a:pt x="204" y="49"/>
                        <a:pt x="204" y="45"/>
                      </a:cubicBezTo>
                      <a:cubicBezTo>
                        <a:pt x="204" y="39"/>
                        <a:pt x="211" y="36"/>
                        <a:pt x="211" y="30"/>
                      </a:cubicBezTo>
                      <a:cubicBezTo>
                        <a:pt x="211" y="24"/>
                        <a:pt x="228" y="20"/>
                        <a:pt x="236" y="20"/>
                      </a:cubicBezTo>
                      <a:cubicBezTo>
                        <a:pt x="239" y="20"/>
                        <a:pt x="243" y="17"/>
                        <a:pt x="244" y="17"/>
                      </a:cubicBezTo>
                      <a:cubicBezTo>
                        <a:pt x="241" y="13"/>
                        <a:pt x="237" y="11"/>
                        <a:pt x="236" y="7"/>
                      </a:cubicBezTo>
                      <a:cubicBezTo>
                        <a:pt x="251" y="13"/>
                        <a:pt x="260" y="19"/>
                        <a:pt x="276" y="19"/>
                      </a:cubicBezTo>
                      <a:cubicBezTo>
                        <a:pt x="281" y="19"/>
                        <a:pt x="283" y="15"/>
                        <a:pt x="288" y="15"/>
                      </a:cubicBezTo>
                      <a:cubicBezTo>
                        <a:pt x="291" y="15"/>
                        <a:pt x="297" y="20"/>
                        <a:pt x="297" y="23"/>
                      </a:cubicBezTo>
                      <a:cubicBezTo>
                        <a:pt x="297" y="29"/>
                        <a:pt x="290" y="30"/>
                        <a:pt x="287" y="32"/>
                      </a:cubicBezTo>
                      <a:cubicBezTo>
                        <a:pt x="281" y="54"/>
                        <a:pt x="281" y="54"/>
                        <a:pt x="281" y="54"/>
                      </a:cubicBezTo>
                      <a:cubicBezTo>
                        <a:pt x="281" y="58"/>
                        <a:pt x="288" y="57"/>
                        <a:pt x="290" y="59"/>
                      </a:cubicBezTo>
                      <a:cubicBezTo>
                        <a:pt x="293" y="60"/>
                        <a:pt x="293" y="67"/>
                        <a:pt x="295" y="68"/>
                      </a:cubicBezTo>
                      <a:cubicBezTo>
                        <a:pt x="306" y="72"/>
                        <a:pt x="313" y="74"/>
                        <a:pt x="324" y="79"/>
                      </a:cubicBezTo>
                      <a:cubicBezTo>
                        <a:pt x="330" y="81"/>
                        <a:pt x="333" y="90"/>
                        <a:pt x="341" y="90"/>
                      </a:cubicBezTo>
                      <a:cubicBezTo>
                        <a:pt x="355" y="90"/>
                        <a:pt x="357" y="64"/>
                        <a:pt x="359" y="54"/>
                      </a:cubicBezTo>
                      <a:cubicBezTo>
                        <a:pt x="359" y="15"/>
                        <a:pt x="359" y="15"/>
                        <a:pt x="359" y="15"/>
                      </a:cubicBezTo>
                      <a:cubicBezTo>
                        <a:pt x="366" y="9"/>
                        <a:pt x="364" y="4"/>
                        <a:pt x="372" y="0"/>
                      </a:cubicBezTo>
                      <a:cubicBezTo>
                        <a:pt x="373" y="11"/>
                        <a:pt x="379" y="19"/>
                        <a:pt x="381" y="28"/>
                      </a:cubicBezTo>
                      <a:cubicBezTo>
                        <a:pt x="383" y="34"/>
                        <a:pt x="381" y="42"/>
                        <a:pt x="386" y="45"/>
                      </a:cubicBezTo>
                      <a:cubicBezTo>
                        <a:pt x="390" y="47"/>
                        <a:pt x="399" y="49"/>
                        <a:pt x="400" y="50"/>
                      </a:cubicBezTo>
                      <a:cubicBezTo>
                        <a:pt x="406" y="54"/>
                        <a:pt x="406" y="68"/>
                        <a:pt x="408" y="75"/>
                      </a:cubicBezTo>
                      <a:cubicBezTo>
                        <a:pt x="412" y="87"/>
                        <a:pt x="415" y="93"/>
                        <a:pt x="419" y="104"/>
                      </a:cubicBezTo>
                      <a:cubicBezTo>
                        <a:pt x="422" y="114"/>
                        <a:pt x="441" y="118"/>
                        <a:pt x="449" y="126"/>
                      </a:cubicBezTo>
                      <a:cubicBezTo>
                        <a:pt x="454" y="131"/>
                        <a:pt x="455" y="139"/>
                        <a:pt x="457" y="146"/>
                      </a:cubicBezTo>
                      <a:cubicBezTo>
                        <a:pt x="459" y="151"/>
                        <a:pt x="466" y="151"/>
                        <a:pt x="471" y="151"/>
                      </a:cubicBezTo>
                      <a:cubicBezTo>
                        <a:pt x="471" y="169"/>
                        <a:pt x="488" y="176"/>
                        <a:pt x="497" y="185"/>
                      </a:cubicBezTo>
                      <a:lnTo>
                        <a:pt x="496" y="18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9" name="Freeform 19"/>
                <p:cNvSpPr>
                  <a:spLocks/>
                </p:cNvSpPr>
                <p:nvPr/>
              </p:nvSpPr>
              <p:spPr bwMode="auto">
                <a:xfrm>
                  <a:off x="7043738" y="3598863"/>
                  <a:ext cx="127000" cy="125413"/>
                </a:xfrm>
                <a:custGeom>
                  <a:avLst/>
                  <a:gdLst/>
                  <a:ahLst/>
                  <a:cxnLst>
                    <a:cxn ang="0">
                      <a:pos x="58" y="26"/>
                    </a:cxn>
                    <a:cxn ang="0">
                      <a:pos x="59" y="22"/>
                    </a:cxn>
                    <a:cxn ang="0">
                      <a:pos x="67" y="17"/>
                    </a:cxn>
                    <a:cxn ang="0">
                      <a:pos x="67" y="14"/>
                    </a:cxn>
                    <a:cxn ang="0">
                      <a:pos x="78" y="0"/>
                    </a:cxn>
                    <a:cxn ang="0">
                      <a:pos x="81" y="4"/>
                    </a:cxn>
                    <a:cxn ang="0">
                      <a:pos x="83" y="10"/>
                    </a:cxn>
                    <a:cxn ang="0">
                      <a:pos x="90" y="6"/>
                    </a:cxn>
                    <a:cxn ang="0">
                      <a:pos x="94" y="8"/>
                    </a:cxn>
                    <a:cxn ang="0">
                      <a:pos x="96" y="15"/>
                    </a:cxn>
                    <a:cxn ang="0">
                      <a:pos x="79" y="37"/>
                    </a:cxn>
                    <a:cxn ang="0">
                      <a:pos x="79" y="50"/>
                    </a:cxn>
                    <a:cxn ang="0">
                      <a:pos x="63" y="53"/>
                    </a:cxn>
                    <a:cxn ang="0">
                      <a:pos x="49" y="84"/>
                    </a:cxn>
                    <a:cxn ang="0">
                      <a:pos x="32" y="94"/>
                    </a:cxn>
                    <a:cxn ang="0">
                      <a:pos x="23" y="92"/>
                    </a:cxn>
                    <a:cxn ang="0">
                      <a:pos x="3" y="83"/>
                    </a:cxn>
                    <a:cxn ang="0">
                      <a:pos x="0" y="81"/>
                    </a:cxn>
                    <a:cxn ang="0">
                      <a:pos x="18" y="57"/>
                    </a:cxn>
                    <a:cxn ang="0">
                      <a:pos x="25" y="51"/>
                    </a:cxn>
                    <a:cxn ang="0">
                      <a:pos x="50" y="37"/>
                    </a:cxn>
                    <a:cxn ang="0">
                      <a:pos x="58" y="26"/>
                    </a:cxn>
                  </a:cxnLst>
                  <a:rect l="0" t="0" r="r" b="b"/>
                  <a:pathLst>
                    <a:path w="96" h="94">
                      <a:moveTo>
                        <a:pt x="58" y="26"/>
                      </a:moveTo>
                      <a:cubicBezTo>
                        <a:pt x="58" y="26"/>
                        <a:pt x="58" y="23"/>
                        <a:pt x="59" y="22"/>
                      </a:cubicBezTo>
                      <a:cubicBezTo>
                        <a:pt x="60" y="18"/>
                        <a:pt x="63" y="17"/>
                        <a:pt x="67" y="17"/>
                      </a:cubicBezTo>
                      <a:cubicBezTo>
                        <a:pt x="67" y="16"/>
                        <a:pt x="67" y="15"/>
                        <a:pt x="67" y="14"/>
                      </a:cubicBezTo>
                      <a:cubicBezTo>
                        <a:pt x="67" y="8"/>
                        <a:pt x="74" y="2"/>
                        <a:pt x="78" y="0"/>
                      </a:cubicBezTo>
                      <a:cubicBezTo>
                        <a:pt x="78" y="3"/>
                        <a:pt x="79" y="4"/>
                        <a:pt x="81" y="4"/>
                      </a:cubicBezTo>
                      <a:cubicBezTo>
                        <a:pt x="81" y="7"/>
                        <a:pt x="80" y="10"/>
                        <a:pt x="83" y="10"/>
                      </a:cubicBezTo>
                      <a:cubicBezTo>
                        <a:pt x="86" y="10"/>
                        <a:pt x="88" y="7"/>
                        <a:pt x="90" y="6"/>
                      </a:cubicBezTo>
                      <a:cubicBezTo>
                        <a:pt x="91" y="8"/>
                        <a:pt x="92" y="8"/>
                        <a:pt x="94" y="8"/>
                      </a:cubicBezTo>
                      <a:cubicBezTo>
                        <a:pt x="94" y="12"/>
                        <a:pt x="94" y="14"/>
                        <a:pt x="96" y="15"/>
                      </a:cubicBezTo>
                      <a:cubicBezTo>
                        <a:pt x="95" y="21"/>
                        <a:pt x="86" y="37"/>
                        <a:pt x="79" y="37"/>
                      </a:cubicBezTo>
                      <a:cubicBezTo>
                        <a:pt x="78" y="43"/>
                        <a:pt x="80" y="45"/>
                        <a:pt x="79" y="50"/>
                      </a:cubicBezTo>
                      <a:cubicBezTo>
                        <a:pt x="77" y="50"/>
                        <a:pt x="66" y="53"/>
                        <a:pt x="63" y="53"/>
                      </a:cubicBezTo>
                      <a:cubicBezTo>
                        <a:pt x="61" y="58"/>
                        <a:pt x="49" y="84"/>
                        <a:pt x="49" y="84"/>
                      </a:cubicBezTo>
                      <a:cubicBezTo>
                        <a:pt x="45" y="88"/>
                        <a:pt x="37" y="94"/>
                        <a:pt x="32" y="94"/>
                      </a:cubicBezTo>
                      <a:cubicBezTo>
                        <a:pt x="30" y="94"/>
                        <a:pt x="25" y="92"/>
                        <a:pt x="23" y="92"/>
                      </a:cubicBezTo>
                      <a:cubicBezTo>
                        <a:pt x="20" y="92"/>
                        <a:pt x="3" y="85"/>
                        <a:pt x="3" y="83"/>
                      </a:cubicBezTo>
                      <a:cubicBezTo>
                        <a:pt x="2" y="83"/>
                        <a:pt x="0" y="82"/>
                        <a:pt x="0" y="81"/>
                      </a:cubicBezTo>
                      <a:cubicBezTo>
                        <a:pt x="0" y="70"/>
                        <a:pt x="14" y="64"/>
                        <a:pt x="18" y="57"/>
                      </a:cubicBezTo>
                      <a:cubicBezTo>
                        <a:pt x="20" y="54"/>
                        <a:pt x="22" y="51"/>
                        <a:pt x="25" y="51"/>
                      </a:cubicBezTo>
                      <a:cubicBezTo>
                        <a:pt x="36" y="51"/>
                        <a:pt x="42" y="40"/>
                        <a:pt x="50" y="37"/>
                      </a:cubicBezTo>
                      <a:cubicBezTo>
                        <a:pt x="52" y="36"/>
                        <a:pt x="58" y="26"/>
                        <a:pt x="58" y="2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0" name="Freeform 20"/>
                <p:cNvSpPr>
                  <a:spLocks/>
                </p:cNvSpPr>
                <p:nvPr/>
              </p:nvSpPr>
              <p:spPr bwMode="auto">
                <a:xfrm>
                  <a:off x="7148513" y="3476625"/>
                  <a:ext cx="93663" cy="139700"/>
                </a:xfrm>
                <a:custGeom>
                  <a:avLst/>
                  <a:gdLst/>
                  <a:ahLst/>
                  <a:cxnLst>
                    <a:cxn ang="0">
                      <a:pos x="22" y="40"/>
                    </a:cxn>
                    <a:cxn ang="0">
                      <a:pos x="17" y="31"/>
                    </a:cxn>
                    <a:cxn ang="0">
                      <a:pos x="19" y="27"/>
                    </a:cxn>
                    <a:cxn ang="0">
                      <a:pos x="0" y="0"/>
                    </a:cxn>
                    <a:cxn ang="0">
                      <a:pos x="16" y="12"/>
                    </a:cxn>
                    <a:cxn ang="0">
                      <a:pos x="22" y="19"/>
                    </a:cxn>
                    <a:cxn ang="0">
                      <a:pos x="20" y="22"/>
                    </a:cxn>
                    <a:cxn ang="0">
                      <a:pos x="27" y="37"/>
                    </a:cxn>
                    <a:cxn ang="0">
                      <a:pos x="30" y="37"/>
                    </a:cxn>
                    <a:cxn ang="0">
                      <a:pos x="34" y="32"/>
                    </a:cxn>
                    <a:cxn ang="0">
                      <a:pos x="37" y="32"/>
                    </a:cxn>
                    <a:cxn ang="0">
                      <a:pos x="53" y="50"/>
                    </a:cxn>
                    <a:cxn ang="0">
                      <a:pos x="68" y="46"/>
                    </a:cxn>
                    <a:cxn ang="0">
                      <a:pos x="71" y="48"/>
                    </a:cxn>
                    <a:cxn ang="0">
                      <a:pos x="63" y="71"/>
                    </a:cxn>
                    <a:cxn ang="0">
                      <a:pos x="61" y="68"/>
                    </a:cxn>
                    <a:cxn ang="0">
                      <a:pos x="60" y="70"/>
                    </a:cxn>
                    <a:cxn ang="0">
                      <a:pos x="51" y="75"/>
                    </a:cxn>
                    <a:cxn ang="0">
                      <a:pos x="52" y="80"/>
                    </a:cxn>
                    <a:cxn ang="0">
                      <a:pos x="46" y="89"/>
                    </a:cxn>
                    <a:cxn ang="0">
                      <a:pos x="30" y="104"/>
                    </a:cxn>
                    <a:cxn ang="0">
                      <a:pos x="23" y="98"/>
                    </a:cxn>
                    <a:cxn ang="0">
                      <a:pos x="29" y="86"/>
                    </a:cxn>
                    <a:cxn ang="0">
                      <a:pos x="12" y="72"/>
                    </a:cxn>
                    <a:cxn ang="0">
                      <a:pos x="19" y="65"/>
                    </a:cxn>
                    <a:cxn ang="0">
                      <a:pos x="24" y="48"/>
                    </a:cxn>
                    <a:cxn ang="0">
                      <a:pos x="22" y="38"/>
                    </a:cxn>
                    <a:cxn ang="0">
                      <a:pos x="22" y="38"/>
                    </a:cxn>
                    <a:cxn ang="0">
                      <a:pos x="22" y="40"/>
                    </a:cxn>
                  </a:cxnLst>
                  <a:rect l="0" t="0" r="r" b="b"/>
                  <a:pathLst>
                    <a:path w="71" h="104">
                      <a:moveTo>
                        <a:pt x="22" y="40"/>
                      </a:moveTo>
                      <a:cubicBezTo>
                        <a:pt x="21" y="36"/>
                        <a:pt x="17" y="35"/>
                        <a:pt x="17" y="31"/>
                      </a:cubicBezTo>
                      <a:cubicBezTo>
                        <a:pt x="17" y="30"/>
                        <a:pt x="18" y="28"/>
                        <a:pt x="19" y="27"/>
                      </a:cubicBezTo>
                      <a:cubicBezTo>
                        <a:pt x="8" y="25"/>
                        <a:pt x="2" y="11"/>
                        <a:pt x="0" y="0"/>
                      </a:cubicBezTo>
                      <a:cubicBezTo>
                        <a:pt x="4" y="7"/>
                        <a:pt x="12" y="8"/>
                        <a:pt x="16" y="12"/>
                      </a:cubicBezTo>
                      <a:cubicBezTo>
                        <a:pt x="19" y="15"/>
                        <a:pt x="19" y="18"/>
                        <a:pt x="22" y="19"/>
                      </a:cubicBezTo>
                      <a:cubicBezTo>
                        <a:pt x="21" y="21"/>
                        <a:pt x="20" y="21"/>
                        <a:pt x="20" y="22"/>
                      </a:cubicBezTo>
                      <a:cubicBezTo>
                        <a:pt x="20" y="25"/>
                        <a:pt x="25" y="34"/>
                        <a:pt x="27" y="37"/>
                      </a:cubicBezTo>
                      <a:cubicBezTo>
                        <a:pt x="30" y="37"/>
                        <a:pt x="30" y="37"/>
                        <a:pt x="30" y="37"/>
                      </a:cubicBezTo>
                      <a:cubicBezTo>
                        <a:pt x="30" y="34"/>
                        <a:pt x="32" y="32"/>
                        <a:pt x="34" y="32"/>
                      </a:cubicBezTo>
                      <a:cubicBezTo>
                        <a:pt x="35" y="32"/>
                        <a:pt x="36" y="32"/>
                        <a:pt x="37" y="32"/>
                      </a:cubicBezTo>
                      <a:cubicBezTo>
                        <a:pt x="37" y="44"/>
                        <a:pt x="42" y="50"/>
                        <a:pt x="53" y="50"/>
                      </a:cubicBezTo>
                      <a:cubicBezTo>
                        <a:pt x="61" y="50"/>
                        <a:pt x="61" y="46"/>
                        <a:pt x="68" y="46"/>
                      </a:cubicBezTo>
                      <a:cubicBezTo>
                        <a:pt x="69" y="46"/>
                        <a:pt x="71" y="47"/>
                        <a:pt x="71" y="48"/>
                      </a:cubicBezTo>
                      <a:cubicBezTo>
                        <a:pt x="65" y="55"/>
                        <a:pt x="67" y="64"/>
                        <a:pt x="63" y="71"/>
                      </a:cubicBezTo>
                      <a:cubicBezTo>
                        <a:pt x="61" y="68"/>
                        <a:pt x="61" y="68"/>
                        <a:pt x="61" y="68"/>
                      </a:cubicBezTo>
                      <a:cubicBezTo>
                        <a:pt x="60" y="68"/>
                        <a:pt x="60" y="70"/>
                        <a:pt x="60" y="70"/>
                      </a:cubicBezTo>
                      <a:cubicBezTo>
                        <a:pt x="55" y="71"/>
                        <a:pt x="51" y="72"/>
                        <a:pt x="51" y="75"/>
                      </a:cubicBezTo>
                      <a:cubicBezTo>
                        <a:pt x="51" y="77"/>
                        <a:pt x="52" y="78"/>
                        <a:pt x="52" y="80"/>
                      </a:cubicBezTo>
                      <a:cubicBezTo>
                        <a:pt x="52" y="83"/>
                        <a:pt x="47" y="87"/>
                        <a:pt x="46" y="89"/>
                      </a:cubicBezTo>
                      <a:cubicBezTo>
                        <a:pt x="42" y="95"/>
                        <a:pt x="39" y="104"/>
                        <a:pt x="30" y="104"/>
                      </a:cubicBezTo>
                      <a:cubicBezTo>
                        <a:pt x="26" y="104"/>
                        <a:pt x="23" y="102"/>
                        <a:pt x="23" y="98"/>
                      </a:cubicBezTo>
                      <a:cubicBezTo>
                        <a:pt x="23" y="93"/>
                        <a:pt x="29" y="91"/>
                        <a:pt x="29" y="86"/>
                      </a:cubicBezTo>
                      <a:cubicBezTo>
                        <a:pt x="29" y="77"/>
                        <a:pt x="12" y="80"/>
                        <a:pt x="12" y="72"/>
                      </a:cubicBezTo>
                      <a:cubicBezTo>
                        <a:pt x="12" y="68"/>
                        <a:pt x="16" y="67"/>
                        <a:pt x="19" y="65"/>
                      </a:cubicBezTo>
                      <a:cubicBezTo>
                        <a:pt x="23" y="61"/>
                        <a:pt x="24" y="55"/>
                        <a:pt x="24" y="48"/>
                      </a:cubicBezTo>
                      <a:cubicBezTo>
                        <a:pt x="24" y="44"/>
                        <a:pt x="22" y="40"/>
                        <a:pt x="22" y="38"/>
                      </a:cubicBezTo>
                      <a:cubicBezTo>
                        <a:pt x="22" y="38"/>
                        <a:pt x="22" y="38"/>
                        <a:pt x="22" y="38"/>
                      </a:cubicBezTo>
                      <a:lnTo>
                        <a:pt x="22" y="4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1" name="Freeform 116"/>
                <p:cNvSpPr>
                  <a:spLocks/>
                </p:cNvSpPr>
                <p:nvPr/>
              </p:nvSpPr>
              <p:spPr bwMode="auto">
                <a:xfrm>
                  <a:off x="6856413" y="3582988"/>
                  <a:ext cx="6350" cy="9525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7"/>
                    </a:cxn>
                    <a:cxn ang="0">
                      <a:pos x="0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7">
                      <a:moveTo>
                        <a:pt x="5" y="0"/>
                      </a:moveTo>
                      <a:cubicBezTo>
                        <a:pt x="5" y="4"/>
                        <a:pt x="4" y="5"/>
                        <a:pt x="4" y="7"/>
                      </a:cubicBezTo>
                      <a:cubicBezTo>
                        <a:pt x="0" y="6"/>
                        <a:pt x="0" y="3"/>
                        <a:pt x="0" y="0"/>
                      </a:cubicBezTo>
                      <a:cubicBezTo>
                        <a:pt x="2" y="0"/>
                        <a:pt x="4" y="0"/>
                        <a:pt x="5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2" name="Freeform 117"/>
                <p:cNvSpPr>
                  <a:spLocks/>
                </p:cNvSpPr>
                <p:nvPr/>
              </p:nvSpPr>
              <p:spPr bwMode="auto">
                <a:xfrm>
                  <a:off x="6664325" y="3500438"/>
                  <a:ext cx="22225" cy="11113"/>
                </a:xfrm>
                <a:custGeom>
                  <a:avLst/>
                  <a:gdLst/>
                  <a:ahLst/>
                  <a:cxnLst>
                    <a:cxn ang="0">
                      <a:pos x="16" y="4"/>
                    </a:cxn>
                    <a:cxn ang="0">
                      <a:pos x="0" y="4"/>
                    </a:cxn>
                    <a:cxn ang="0">
                      <a:pos x="16" y="4"/>
                    </a:cxn>
                  </a:cxnLst>
                  <a:rect l="0" t="0" r="r" b="b"/>
                  <a:pathLst>
                    <a:path w="16" h="8">
                      <a:moveTo>
                        <a:pt x="16" y="4"/>
                      </a:moveTo>
                      <a:cubicBezTo>
                        <a:pt x="11" y="7"/>
                        <a:pt x="4" y="8"/>
                        <a:pt x="0" y="4"/>
                      </a:cubicBezTo>
                      <a:cubicBezTo>
                        <a:pt x="9" y="0"/>
                        <a:pt x="10" y="0"/>
                        <a:pt x="16" y="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3" name="Freeform 118"/>
                <p:cNvSpPr>
                  <a:spLocks/>
                </p:cNvSpPr>
                <p:nvPr/>
              </p:nvSpPr>
              <p:spPr bwMode="auto">
                <a:xfrm>
                  <a:off x="6556375" y="3065463"/>
                  <a:ext cx="22225" cy="9525"/>
                </a:xfrm>
                <a:custGeom>
                  <a:avLst/>
                  <a:gdLst/>
                  <a:ahLst/>
                  <a:cxnLst>
                    <a:cxn ang="0">
                      <a:pos x="17" y="1"/>
                    </a:cxn>
                    <a:cxn ang="0">
                      <a:pos x="17" y="7"/>
                    </a:cxn>
                    <a:cxn ang="0">
                      <a:pos x="13" y="7"/>
                    </a:cxn>
                    <a:cxn ang="0">
                      <a:pos x="0" y="3"/>
                    </a:cxn>
                    <a:cxn ang="0">
                      <a:pos x="17" y="1"/>
                    </a:cxn>
                  </a:cxnLst>
                  <a:rect l="0" t="0" r="r" b="b"/>
                  <a:pathLst>
                    <a:path w="17" h="7">
                      <a:moveTo>
                        <a:pt x="17" y="1"/>
                      </a:moveTo>
                      <a:cubicBezTo>
                        <a:pt x="17" y="7"/>
                        <a:pt x="17" y="7"/>
                        <a:pt x="17" y="7"/>
                      </a:cubicBezTo>
                      <a:cubicBezTo>
                        <a:pt x="16" y="7"/>
                        <a:pt x="14" y="7"/>
                        <a:pt x="13" y="7"/>
                      </a:cubicBezTo>
                      <a:cubicBezTo>
                        <a:pt x="8" y="7"/>
                        <a:pt x="2" y="5"/>
                        <a:pt x="0" y="3"/>
                      </a:cubicBezTo>
                      <a:cubicBezTo>
                        <a:pt x="8" y="1"/>
                        <a:pt x="11" y="0"/>
                        <a:pt x="17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8" name="Group 383"/>
            <p:cNvGrpSpPr/>
            <p:nvPr/>
          </p:nvGrpSpPr>
          <p:grpSpPr>
            <a:xfrm>
              <a:off x="3584348" y="1207327"/>
              <a:ext cx="2773469" cy="1960289"/>
              <a:chOff x="4713288" y="1038225"/>
              <a:chExt cx="2847975" cy="2012950"/>
            </a:xfrm>
            <a:grpFill/>
          </p:grpSpPr>
          <p:sp>
            <p:nvSpPr>
              <p:cNvPr id="9" name="Freeform 101"/>
              <p:cNvSpPr>
                <a:spLocks/>
              </p:cNvSpPr>
              <p:nvPr/>
            </p:nvSpPr>
            <p:spPr bwMode="auto">
              <a:xfrm>
                <a:off x="4818063" y="2127250"/>
                <a:ext cx="622300" cy="538163"/>
              </a:xfrm>
              <a:custGeom>
                <a:avLst/>
                <a:gdLst/>
                <a:ahLst/>
                <a:cxnLst>
                  <a:cxn ang="0">
                    <a:pos x="102" y="154"/>
                  </a:cxn>
                  <a:cxn ang="0">
                    <a:pos x="113" y="126"/>
                  </a:cxn>
                  <a:cxn ang="0">
                    <a:pos x="122" y="86"/>
                  </a:cxn>
                  <a:cxn ang="0">
                    <a:pos x="125" y="77"/>
                  </a:cxn>
                  <a:cxn ang="0">
                    <a:pos x="108" y="77"/>
                  </a:cxn>
                  <a:cxn ang="0">
                    <a:pos x="64" y="77"/>
                  </a:cxn>
                  <a:cxn ang="0">
                    <a:pos x="27" y="79"/>
                  </a:cxn>
                  <a:cxn ang="0">
                    <a:pos x="26" y="77"/>
                  </a:cxn>
                  <a:cxn ang="0">
                    <a:pos x="0" y="55"/>
                  </a:cxn>
                  <a:cxn ang="0">
                    <a:pos x="9" y="37"/>
                  </a:cxn>
                  <a:cxn ang="0">
                    <a:pos x="41" y="20"/>
                  </a:cxn>
                  <a:cxn ang="0">
                    <a:pos x="48" y="13"/>
                  </a:cxn>
                  <a:cxn ang="0">
                    <a:pos x="80" y="4"/>
                  </a:cxn>
                  <a:cxn ang="0">
                    <a:pos x="127" y="7"/>
                  </a:cxn>
                  <a:cxn ang="0">
                    <a:pos x="174" y="15"/>
                  </a:cxn>
                  <a:cxn ang="0">
                    <a:pos x="223" y="21"/>
                  </a:cxn>
                  <a:cxn ang="0">
                    <a:pos x="256" y="44"/>
                  </a:cxn>
                  <a:cxn ang="0">
                    <a:pos x="278" y="33"/>
                  </a:cxn>
                  <a:cxn ang="0">
                    <a:pos x="281" y="43"/>
                  </a:cxn>
                  <a:cxn ang="0">
                    <a:pos x="289" y="65"/>
                  </a:cxn>
                  <a:cxn ang="0">
                    <a:pos x="309" y="76"/>
                  </a:cxn>
                  <a:cxn ang="0">
                    <a:pos x="350" y="76"/>
                  </a:cxn>
                  <a:cxn ang="0">
                    <a:pos x="359" y="63"/>
                  </a:cxn>
                  <a:cxn ang="0">
                    <a:pos x="387" y="51"/>
                  </a:cxn>
                  <a:cxn ang="0">
                    <a:pos x="439" y="74"/>
                  </a:cxn>
                  <a:cxn ang="0">
                    <a:pos x="445" y="96"/>
                  </a:cxn>
                  <a:cxn ang="0">
                    <a:pos x="435" y="119"/>
                  </a:cxn>
                  <a:cxn ang="0">
                    <a:pos x="436" y="138"/>
                  </a:cxn>
                  <a:cxn ang="0">
                    <a:pos x="449" y="156"/>
                  </a:cxn>
                  <a:cxn ang="0">
                    <a:pos x="445" y="179"/>
                  </a:cxn>
                  <a:cxn ang="0">
                    <a:pos x="448" y="232"/>
                  </a:cxn>
                  <a:cxn ang="0">
                    <a:pos x="448" y="240"/>
                  </a:cxn>
                  <a:cxn ang="0">
                    <a:pos x="393" y="231"/>
                  </a:cxn>
                  <a:cxn ang="0">
                    <a:pos x="370" y="220"/>
                  </a:cxn>
                  <a:cxn ang="0">
                    <a:pos x="333" y="207"/>
                  </a:cxn>
                  <a:cxn ang="0">
                    <a:pos x="313" y="192"/>
                  </a:cxn>
                  <a:cxn ang="0">
                    <a:pos x="278" y="183"/>
                  </a:cxn>
                  <a:cxn ang="0">
                    <a:pos x="304" y="224"/>
                  </a:cxn>
                  <a:cxn ang="0">
                    <a:pos x="315" y="227"/>
                  </a:cxn>
                  <a:cxn ang="0">
                    <a:pos x="313" y="246"/>
                  </a:cxn>
                  <a:cxn ang="0">
                    <a:pos x="379" y="225"/>
                  </a:cxn>
                  <a:cxn ang="0">
                    <a:pos x="406" y="260"/>
                  </a:cxn>
                  <a:cxn ang="0">
                    <a:pos x="414" y="270"/>
                  </a:cxn>
                  <a:cxn ang="0">
                    <a:pos x="410" y="302"/>
                  </a:cxn>
                  <a:cxn ang="0">
                    <a:pos x="390" y="321"/>
                  </a:cxn>
                  <a:cxn ang="0">
                    <a:pos x="365" y="347"/>
                  </a:cxn>
                  <a:cxn ang="0">
                    <a:pos x="328" y="368"/>
                  </a:cxn>
                  <a:cxn ang="0">
                    <a:pos x="265" y="395"/>
                  </a:cxn>
                  <a:cxn ang="0">
                    <a:pos x="234" y="404"/>
                  </a:cxn>
                  <a:cxn ang="0">
                    <a:pos x="217" y="399"/>
                  </a:cxn>
                  <a:cxn ang="0">
                    <a:pos x="209" y="372"/>
                  </a:cxn>
                  <a:cxn ang="0">
                    <a:pos x="198" y="340"/>
                  </a:cxn>
                  <a:cxn ang="0">
                    <a:pos x="162" y="280"/>
                  </a:cxn>
                  <a:cxn ang="0">
                    <a:pos x="154" y="259"/>
                  </a:cxn>
                  <a:cxn ang="0">
                    <a:pos x="140" y="251"/>
                  </a:cxn>
                  <a:cxn ang="0">
                    <a:pos x="131" y="229"/>
                  </a:cxn>
                  <a:cxn ang="0">
                    <a:pos x="109" y="196"/>
                  </a:cxn>
                  <a:cxn ang="0">
                    <a:pos x="112" y="177"/>
                  </a:cxn>
                </a:cxnLst>
                <a:rect l="0" t="0" r="r" b="b"/>
                <a:pathLst>
                  <a:path w="467" h="405">
                    <a:moveTo>
                      <a:pt x="112" y="177"/>
                    </a:moveTo>
                    <a:cubicBezTo>
                      <a:pt x="102" y="154"/>
                      <a:pt x="102" y="154"/>
                      <a:pt x="102" y="154"/>
                    </a:cubicBezTo>
                    <a:cubicBezTo>
                      <a:pt x="102" y="151"/>
                      <a:pt x="105" y="151"/>
                      <a:pt x="106" y="149"/>
                    </a:cubicBezTo>
                    <a:cubicBezTo>
                      <a:pt x="109" y="139"/>
                      <a:pt x="110" y="134"/>
                      <a:pt x="113" y="126"/>
                    </a:cubicBezTo>
                    <a:cubicBezTo>
                      <a:pt x="115" y="117"/>
                      <a:pt x="124" y="115"/>
                      <a:pt x="124" y="104"/>
                    </a:cubicBezTo>
                    <a:cubicBezTo>
                      <a:pt x="124" y="97"/>
                      <a:pt x="122" y="91"/>
                      <a:pt x="122" y="86"/>
                    </a:cubicBezTo>
                    <a:cubicBezTo>
                      <a:pt x="122" y="83"/>
                      <a:pt x="124" y="82"/>
                      <a:pt x="125" y="81"/>
                    </a:cubicBezTo>
                    <a:cubicBezTo>
                      <a:pt x="125" y="77"/>
                      <a:pt x="125" y="77"/>
                      <a:pt x="125" y="77"/>
                    </a:cubicBezTo>
                    <a:cubicBezTo>
                      <a:pt x="121" y="78"/>
                      <a:pt x="120" y="81"/>
                      <a:pt x="117" y="81"/>
                    </a:cubicBezTo>
                    <a:cubicBezTo>
                      <a:pt x="112" y="81"/>
                      <a:pt x="110" y="79"/>
                      <a:pt x="108" y="77"/>
                    </a:cubicBezTo>
                    <a:cubicBezTo>
                      <a:pt x="101" y="82"/>
                      <a:pt x="98" y="88"/>
                      <a:pt x="86" y="88"/>
                    </a:cubicBezTo>
                    <a:cubicBezTo>
                      <a:pt x="76" y="88"/>
                      <a:pt x="73" y="77"/>
                      <a:pt x="64" y="77"/>
                    </a:cubicBezTo>
                    <a:cubicBezTo>
                      <a:pt x="54" y="77"/>
                      <a:pt x="56" y="87"/>
                      <a:pt x="48" y="87"/>
                    </a:cubicBezTo>
                    <a:cubicBezTo>
                      <a:pt x="40" y="87"/>
                      <a:pt x="35" y="75"/>
                      <a:pt x="27" y="79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4" y="79"/>
                      <a:pt x="25" y="78"/>
                      <a:pt x="26" y="77"/>
                    </a:cubicBezTo>
                    <a:cubicBezTo>
                      <a:pt x="23" y="74"/>
                      <a:pt x="10" y="67"/>
                      <a:pt x="15" y="63"/>
                    </a:cubicBezTo>
                    <a:cubicBezTo>
                      <a:pt x="11" y="57"/>
                      <a:pt x="6" y="58"/>
                      <a:pt x="0" y="55"/>
                    </a:cubicBezTo>
                    <a:cubicBezTo>
                      <a:pt x="4" y="50"/>
                      <a:pt x="9" y="51"/>
                      <a:pt x="9" y="43"/>
                    </a:cubicBezTo>
                    <a:cubicBezTo>
                      <a:pt x="9" y="40"/>
                      <a:pt x="8" y="40"/>
                      <a:pt x="9" y="37"/>
                    </a:cubicBezTo>
                    <a:cubicBezTo>
                      <a:pt x="6" y="37"/>
                      <a:pt x="1" y="38"/>
                      <a:pt x="1" y="35"/>
                    </a:cubicBezTo>
                    <a:cubicBezTo>
                      <a:pt x="1" y="22"/>
                      <a:pt x="33" y="24"/>
                      <a:pt x="41" y="20"/>
                    </a:cubicBezTo>
                    <a:cubicBezTo>
                      <a:pt x="40" y="17"/>
                      <a:pt x="38" y="18"/>
                      <a:pt x="38" y="15"/>
                    </a:cubicBezTo>
                    <a:cubicBezTo>
                      <a:pt x="38" y="11"/>
                      <a:pt x="46" y="13"/>
                      <a:pt x="48" y="13"/>
                    </a:cubicBezTo>
                    <a:cubicBezTo>
                      <a:pt x="53" y="13"/>
                      <a:pt x="62" y="13"/>
                      <a:pt x="62" y="13"/>
                    </a:cubicBezTo>
                    <a:cubicBezTo>
                      <a:pt x="67" y="13"/>
                      <a:pt x="75" y="7"/>
                      <a:pt x="80" y="4"/>
                    </a:cubicBezTo>
                    <a:cubicBezTo>
                      <a:pt x="86" y="0"/>
                      <a:pt x="98" y="0"/>
                      <a:pt x="106" y="0"/>
                    </a:cubicBezTo>
                    <a:cubicBezTo>
                      <a:pt x="117" y="0"/>
                      <a:pt x="117" y="7"/>
                      <a:pt x="127" y="7"/>
                    </a:cubicBezTo>
                    <a:cubicBezTo>
                      <a:pt x="127" y="12"/>
                      <a:pt x="144" y="15"/>
                      <a:pt x="149" y="15"/>
                    </a:cubicBezTo>
                    <a:cubicBezTo>
                      <a:pt x="162" y="15"/>
                      <a:pt x="170" y="15"/>
                      <a:pt x="174" y="15"/>
                    </a:cubicBezTo>
                    <a:cubicBezTo>
                      <a:pt x="186" y="15"/>
                      <a:pt x="192" y="3"/>
                      <a:pt x="205" y="3"/>
                    </a:cubicBezTo>
                    <a:cubicBezTo>
                      <a:pt x="219" y="3"/>
                      <a:pt x="218" y="12"/>
                      <a:pt x="223" y="21"/>
                    </a:cubicBezTo>
                    <a:cubicBezTo>
                      <a:pt x="224" y="23"/>
                      <a:pt x="233" y="28"/>
                      <a:pt x="233" y="28"/>
                    </a:cubicBezTo>
                    <a:cubicBezTo>
                      <a:pt x="241" y="31"/>
                      <a:pt x="243" y="44"/>
                      <a:pt x="256" y="44"/>
                    </a:cubicBezTo>
                    <a:cubicBezTo>
                      <a:pt x="265" y="44"/>
                      <a:pt x="265" y="36"/>
                      <a:pt x="271" y="34"/>
                    </a:cubicBezTo>
                    <a:cubicBezTo>
                      <a:pt x="275" y="33"/>
                      <a:pt x="274" y="33"/>
                      <a:pt x="278" y="33"/>
                    </a:cubicBezTo>
                    <a:cubicBezTo>
                      <a:pt x="279" y="35"/>
                      <a:pt x="279" y="39"/>
                      <a:pt x="281" y="41"/>
                    </a:cubicBezTo>
                    <a:cubicBezTo>
                      <a:pt x="280" y="41"/>
                      <a:pt x="281" y="42"/>
                      <a:pt x="281" y="43"/>
                    </a:cubicBezTo>
                    <a:cubicBezTo>
                      <a:pt x="281" y="48"/>
                      <a:pt x="284" y="47"/>
                      <a:pt x="286" y="51"/>
                    </a:cubicBezTo>
                    <a:cubicBezTo>
                      <a:pt x="290" y="56"/>
                      <a:pt x="286" y="59"/>
                      <a:pt x="289" y="65"/>
                    </a:cubicBezTo>
                    <a:cubicBezTo>
                      <a:pt x="291" y="70"/>
                      <a:pt x="297" y="67"/>
                      <a:pt x="301" y="68"/>
                    </a:cubicBezTo>
                    <a:cubicBezTo>
                      <a:pt x="305" y="69"/>
                      <a:pt x="306" y="73"/>
                      <a:pt x="309" y="76"/>
                    </a:cubicBezTo>
                    <a:cubicBezTo>
                      <a:pt x="312" y="79"/>
                      <a:pt x="323" y="78"/>
                      <a:pt x="329" y="78"/>
                    </a:cubicBezTo>
                    <a:cubicBezTo>
                      <a:pt x="337" y="78"/>
                      <a:pt x="345" y="77"/>
                      <a:pt x="350" y="76"/>
                    </a:cubicBezTo>
                    <a:cubicBezTo>
                      <a:pt x="350" y="72"/>
                      <a:pt x="350" y="71"/>
                      <a:pt x="350" y="68"/>
                    </a:cubicBezTo>
                    <a:cubicBezTo>
                      <a:pt x="350" y="64"/>
                      <a:pt x="355" y="64"/>
                      <a:pt x="359" y="63"/>
                    </a:cubicBezTo>
                    <a:cubicBezTo>
                      <a:pt x="364" y="61"/>
                      <a:pt x="363" y="59"/>
                      <a:pt x="368" y="57"/>
                    </a:cubicBezTo>
                    <a:cubicBezTo>
                      <a:pt x="376" y="54"/>
                      <a:pt x="381" y="56"/>
                      <a:pt x="387" y="51"/>
                    </a:cubicBezTo>
                    <a:cubicBezTo>
                      <a:pt x="397" y="57"/>
                      <a:pt x="403" y="57"/>
                      <a:pt x="412" y="60"/>
                    </a:cubicBezTo>
                    <a:cubicBezTo>
                      <a:pt x="423" y="64"/>
                      <a:pt x="426" y="74"/>
                      <a:pt x="439" y="74"/>
                    </a:cubicBezTo>
                    <a:cubicBezTo>
                      <a:pt x="439" y="76"/>
                      <a:pt x="442" y="77"/>
                      <a:pt x="443" y="79"/>
                    </a:cubicBezTo>
                    <a:cubicBezTo>
                      <a:pt x="445" y="86"/>
                      <a:pt x="442" y="92"/>
                      <a:pt x="445" y="96"/>
                    </a:cubicBezTo>
                    <a:cubicBezTo>
                      <a:pt x="442" y="98"/>
                      <a:pt x="435" y="114"/>
                      <a:pt x="435" y="115"/>
                    </a:cubicBezTo>
                    <a:cubicBezTo>
                      <a:pt x="435" y="116"/>
                      <a:pt x="436" y="118"/>
                      <a:pt x="435" y="119"/>
                    </a:cubicBezTo>
                    <a:cubicBezTo>
                      <a:pt x="436" y="121"/>
                      <a:pt x="435" y="122"/>
                      <a:pt x="436" y="124"/>
                    </a:cubicBezTo>
                    <a:cubicBezTo>
                      <a:pt x="436" y="138"/>
                      <a:pt x="436" y="138"/>
                      <a:pt x="436" y="138"/>
                    </a:cubicBezTo>
                    <a:cubicBezTo>
                      <a:pt x="438" y="142"/>
                      <a:pt x="437" y="145"/>
                      <a:pt x="439" y="149"/>
                    </a:cubicBezTo>
                    <a:cubicBezTo>
                      <a:pt x="440" y="153"/>
                      <a:pt x="449" y="149"/>
                      <a:pt x="449" y="156"/>
                    </a:cubicBezTo>
                    <a:cubicBezTo>
                      <a:pt x="449" y="165"/>
                      <a:pt x="439" y="164"/>
                      <a:pt x="439" y="171"/>
                    </a:cubicBezTo>
                    <a:cubicBezTo>
                      <a:pt x="439" y="177"/>
                      <a:pt x="443" y="177"/>
                      <a:pt x="445" y="179"/>
                    </a:cubicBezTo>
                    <a:cubicBezTo>
                      <a:pt x="452" y="194"/>
                      <a:pt x="467" y="196"/>
                      <a:pt x="467" y="215"/>
                    </a:cubicBezTo>
                    <a:cubicBezTo>
                      <a:pt x="456" y="218"/>
                      <a:pt x="448" y="220"/>
                      <a:pt x="448" y="232"/>
                    </a:cubicBezTo>
                    <a:cubicBezTo>
                      <a:pt x="448" y="235"/>
                      <a:pt x="450" y="238"/>
                      <a:pt x="450" y="240"/>
                    </a:cubicBezTo>
                    <a:cubicBezTo>
                      <a:pt x="450" y="240"/>
                      <a:pt x="448" y="240"/>
                      <a:pt x="448" y="240"/>
                    </a:cubicBezTo>
                    <a:cubicBezTo>
                      <a:pt x="439" y="240"/>
                      <a:pt x="420" y="235"/>
                      <a:pt x="408" y="235"/>
                    </a:cubicBezTo>
                    <a:cubicBezTo>
                      <a:pt x="406" y="235"/>
                      <a:pt x="393" y="231"/>
                      <a:pt x="393" y="231"/>
                    </a:cubicBezTo>
                    <a:cubicBezTo>
                      <a:pt x="388" y="226"/>
                      <a:pt x="388" y="213"/>
                      <a:pt x="379" y="213"/>
                    </a:cubicBezTo>
                    <a:cubicBezTo>
                      <a:pt x="374" y="213"/>
                      <a:pt x="372" y="217"/>
                      <a:pt x="370" y="220"/>
                    </a:cubicBezTo>
                    <a:cubicBezTo>
                      <a:pt x="348" y="220"/>
                      <a:pt x="348" y="220"/>
                      <a:pt x="348" y="220"/>
                    </a:cubicBezTo>
                    <a:cubicBezTo>
                      <a:pt x="341" y="217"/>
                      <a:pt x="337" y="212"/>
                      <a:pt x="333" y="207"/>
                    </a:cubicBezTo>
                    <a:cubicBezTo>
                      <a:pt x="327" y="202"/>
                      <a:pt x="320" y="205"/>
                      <a:pt x="315" y="200"/>
                    </a:cubicBezTo>
                    <a:cubicBezTo>
                      <a:pt x="313" y="197"/>
                      <a:pt x="314" y="194"/>
                      <a:pt x="313" y="192"/>
                    </a:cubicBezTo>
                    <a:cubicBezTo>
                      <a:pt x="308" y="182"/>
                      <a:pt x="299" y="168"/>
                      <a:pt x="286" y="168"/>
                    </a:cubicBezTo>
                    <a:cubicBezTo>
                      <a:pt x="280" y="168"/>
                      <a:pt x="278" y="176"/>
                      <a:pt x="278" y="183"/>
                    </a:cubicBezTo>
                    <a:cubicBezTo>
                      <a:pt x="278" y="187"/>
                      <a:pt x="278" y="189"/>
                      <a:pt x="278" y="193"/>
                    </a:cubicBezTo>
                    <a:cubicBezTo>
                      <a:pt x="281" y="203"/>
                      <a:pt x="293" y="222"/>
                      <a:pt x="304" y="224"/>
                    </a:cubicBezTo>
                    <a:cubicBezTo>
                      <a:pt x="304" y="229"/>
                      <a:pt x="306" y="231"/>
                      <a:pt x="307" y="235"/>
                    </a:cubicBezTo>
                    <a:cubicBezTo>
                      <a:pt x="312" y="233"/>
                      <a:pt x="311" y="228"/>
                      <a:pt x="315" y="227"/>
                    </a:cubicBezTo>
                    <a:cubicBezTo>
                      <a:pt x="316" y="228"/>
                      <a:pt x="316" y="230"/>
                      <a:pt x="316" y="231"/>
                    </a:cubicBezTo>
                    <a:cubicBezTo>
                      <a:pt x="316" y="237"/>
                      <a:pt x="313" y="240"/>
                      <a:pt x="313" y="246"/>
                    </a:cubicBezTo>
                    <a:cubicBezTo>
                      <a:pt x="313" y="252"/>
                      <a:pt x="324" y="255"/>
                      <a:pt x="331" y="255"/>
                    </a:cubicBezTo>
                    <a:cubicBezTo>
                      <a:pt x="360" y="255"/>
                      <a:pt x="363" y="237"/>
                      <a:pt x="379" y="225"/>
                    </a:cubicBezTo>
                    <a:cubicBezTo>
                      <a:pt x="379" y="241"/>
                      <a:pt x="379" y="241"/>
                      <a:pt x="379" y="241"/>
                    </a:cubicBezTo>
                    <a:cubicBezTo>
                      <a:pt x="385" y="254"/>
                      <a:pt x="393" y="256"/>
                      <a:pt x="406" y="260"/>
                    </a:cubicBezTo>
                    <a:cubicBezTo>
                      <a:pt x="411" y="261"/>
                      <a:pt x="411" y="269"/>
                      <a:pt x="414" y="271"/>
                    </a:cubicBezTo>
                    <a:cubicBezTo>
                      <a:pt x="414" y="270"/>
                      <a:pt x="414" y="270"/>
                      <a:pt x="414" y="270"/>
                    </a:cubicBezTo>
                    <a:cubicBezTo>
                      <a:pt x="416" y="274"/>
                      <a:pt x="423" y="273"/>
                      <a:pt x="423" y="277"/>
                    </a:cubicBezTo>
                    <a:cubicBezTo>
                      <a:pt x="423" y="288"/>
                      <a:pt x="410" y="291"/>
                      <a:pt x="410" y="302"/>
                    </a:cubicBezTo>
                    <a:cubicBezTo>
                      <a:pt x="403" y="302"/>
                      <a:pt x="399" y="303"/>
                      <a:pt x="397" y="309"/>
                    </a:cubicBezTo>
                    <a:cubicBezTo>
                      <a:pt x="395" y="314"/>
                      <a:pt x="396" y="321"/>
                      <a:pt x="390" y="321"/>
                    </a:cubicBezTo>
                    <a:cubicBezTo>
                      <a:pt x="384" y="321"/>
                      <a:pt x="384" y="334"/>
                      <a:pt x="378" y="334"/>
                    </a:cubicBezTo>
                    <a:cubicBezTo>
                      <a:pt x="374" y="334"/>
                      <a:pt x="365" y="342"/>
                      <a:pt x="365" y="347"/>
                    </a:cubicBezTo>
                    <a:cubicBezTo>
                      <a:pt x="353" y="349"/>
                      <a:pt x="327" y="354"/>
                      <a:pt x="327" y="364"/>
                    </a:cubicBezTo>
                    <a:cubicBezTo>
                      <a:pt x="327" y="365"/>
                      <a:pt x="327" y="367"/>
                      <a:pt x="328" y="368"/>
                    </a:cubicBezTo>
                    <a:cubicBezTo>
                      <a:pt x="318" y="373"/>
                      <a:pt x="304" y="376"/>
                      <a:pt x="294" y="378"/>
                    </a:cubicBezTo>
                    <a:cubicBezTo>
                      <a:pt x="289" y="380"/>
                      <a:pt x="271" y="392"/>
                      <a:pt x="265" y="395"/>
                    </a:cubicBezTo>
                    <a:cubicBezTo>
                      <a:pt x="252" y="395"/>
                      <a:pt x="252" y="395"/>
                      <a:pt x="252" y="395"/>
                    </a:cubicBezTo>
                    <a:cubicBezTo>
                      <a:pt x="244" y="400"/>
                      <a:pt x="243" y="404"/>
                      <a:pt x="234" y="404"/>
                    </a:cubicBezTo>
                    <a:cubicBezTo>
                      <a:pt x="231" y="405"/>
                      <a:pt x="231" y="405"/>
                      <a:pt x="231" y="405"/>
                    </a:cubicBezTo>
                    <a:cubicBezTo>
                      <a:pt x="229" y="405"/>
                      <a:pt x="218" y="400"/>
                      <a:pt x="217" y="399"/>
                    </a:cubicBezTo>
                    <a:cubicBezTo>
                      <a:pt x="216" y="399"/>
                      <a:pt x="219" y="399"/>
                      <a:pt x="217" y="394"/>
                    </a:cubicBezTo>
                    <a:cubicBezTo>
                      <a:pt x="212" y="387"/>
                      <a:pt x="209" y="380"/>
                      <a:pt x="209" y="372"/>
                    </a:cubicBezTo>
                    <a:cubicBezTo>
                      <a:pt x="204" y="371"/>
                      <a:pt x="207" y="363"/>
                      <a:pt x="208" y="359"/>
                    </a:cubicBezTo>
                    <a:cubicBezTo>
                      <a:pt x="210" y="349"/>
                      <a:pt x="203" y="345"/>
                      <a:pt x="198" y="340"/>
                    </a:cubicBezTo>
                    <a:cubicBezTo>
                      <a:pt x="193" y="335"/>
                      <a:pt x="181" y="320"/>
                      <a:pt x="181" y="309"/>
                    </a:cubicBezTo>
                    <a:cubicBezTo>
                      <a:pt x="165" y="306"/>
                      <a:pt x="162" y="297"/>
                      <a:pt x="162" y="280"/>
                    </a:cubicBezTo>
                    <a:cubicBezTo>
                      <a:pt x="162" y="270"/>
                      <a:pt x="156" y="268"/>
                      <a:pt x="154" y="259"/>
                    </a:cubicBezTo>
                    <a:cubicBezTo>
                      <a:pt x="154" y="259"/>
                      <a:pt x="154" y="259"/>
                      <a:pt x="154" y="259"/>
                    </a:cubicBezTo>
                    <a:cubicBezTo>
                      <a:pt x="152" y="258"/>
                      <a:pt x="150" y="255"/>
                      <a:pt x="148" y="254"/>
                    </a:cubicBezTo>
                    <a:cubicBezTo>
                      <a:pt x="147" y="252"/>
                      <a:pt x="141" y="253"/>
                      <a:pt x="140" y="251"/>
                    </a:cubicBezTo>
                    <a:cubicBezTo>
                      <a:pt x="137" y="249"/>
                      <a:pt x="138" y="242"/>
                      <a:pt x="137" y="239"/>
                    </a:cubicBezTo>
                    <a:cubicBezTo>
                      <a:pt x="136" y="235"/>
                      <a:pt x="132" y="231"/>
                      <a:pt x="131" y="229"/>
                    </a:cubicBezTo>
                    <a:cubicBezTo>
                      <a:pt x="125" y="221"/>
                      <a:pt x="121" y="214"/>
                      <a:pt x="116" y="207"/>
                    </a:cubicBezTo>
                    <a:cubicBezTo>
                      <a:pt x="115" y="205"/>
                      <a:pt x="109" y="198"/>
                      <a:pt x="109" y="196"/>
                    </a:cubicBezTo>
                    <a:cubicBezTo>
                      <a:pt x="109" y="192"/>
                      <a:pt x="112" y="182"/>
                      <a:pt x="112" y="175"/>
                    </a:cubicBezTo>
                    <a:lnTo>
                      <a:pt x="112" y="17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Freeform 102"/>
              <p:cNvSpPr>
                <a:spLocks/>
              </p:cNvSpPr>
              <p:nvPr/>
            </p:nvSpPr>
            <p:spPr bwMode="auto">
              <a:xfrm>
                <a:off x="5713413" y="2714625"/>
                <a:ext cx="33338" cy="63500"/>
              </a:xfrm>
              <a:custGeom>
                <a:avLst/>
                <a:gdLst/>
                <a:ahLst/>
                <a:cxnLst>
                  <a:cxn ang="0">
                    <a:pos x="25" y="30"/>
                  </a:cxn>
                  <a:cxn ang="0">
                    <a:pos x="11" y="48"/>
                  </a:cxn>
                  <a:cxn ang="0">
                    <a:pos x="0" y="35"/>
                  </a:cxn>
                  <a:cxn ang="0">
                    <a:pos x="6" y="0"/>
                  </a:cxn>
                  <a:cxn ang="0">
                    <a:pos x="25" y="30"/>
                  </a:cxn>
                </a:cxnLst>
                <a:rect l="0" t="0" r="r" b="b"/>
                <a:pathLst>
                  <a:path w="25" h="48">
                    <a:moveTo>
                      <a:pt x="25" y="30"/>
                    </a:moveTo>
                    <a:cubicBezTo>
                      <a:pt x="25" y="37"/>
                      <a:pt x="20" y="48"/>
                      <a:pt x="11" y="48"/>
                    </a:cubicBezTo>
                    <a:cubicBezTo>
                      <a:pt x="5" y="48"/>
                      <a:pt x="0" y="41"/>
                      <a:pt x="0" y="35"/>
                    </a:cubicBezTo>
                    <a:cubicBezTo>
                      <a:pt x="0" y="22"/>
                      <a:pt x="6" y="13"/>
                      <a:pt x="6" y="0"/>
                    </a:cubicBezTo>
                    <a:cubicBezTo>
                      <a:pt x="13" y="10"/>
                      <a:pt x="25" y="15"/>
                      <a:pt x="25" y="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Freeform 103"/>
              <p:cNvSpPr>
                <a:spLocks/>
              </p:cNvSpPr>
              <p:nvPr/>
            </p:nvSpPr>
            <p:spPr bwMode="auto">
              <a:xfrm>
                <a:off x="5397500" y="2195513"/>
                <a:ext cx="677863" cy="544513"/>
              </a:xfrm>
              <a:custGeom>
                <a:avLst/>
                <a:gdLst/>
                <a:ahLst/>
                <a:cxnLst>
                  <a:cxn ang="0">
                    <a:pos x="148" y="270"/>
                  </a:cxn>
                  <a:cxn ang="0">
                    <a:pos x="174" y="340"/>
                  </a:cxn>
                  <a:cxn ang="0">
                    <a:pos x="200" y="401"/>
                  </a:cxn>
                  <a:cxn ang="0">
                    <a:pos x="216" y="401"/>
                  </a:cxn>
                  <a:cxn ang="0">
                    <a:pos x="237" y="379"/>
                  </a:cxn>
                  <a:cxn ang="0">
                    <a:pos x="243" y="341"/>
                  </a:cxn>
                  <a:cxn ang="0">
                    <a:pos x="268" y="298"/>
                  </a:cxn>
                  <a:cxn ang="0">
                    <a:pos x="326" y="240"/>
                  </a:cxn>
                  <a:cxn ang="0">
                    <a:pos x="374" y="218"/>
                  </a:cxn>
                  <a:cxn ang="0">
                    <a:pos x="409" y="259"/>
                  </a:cxn>
                  <a:cxn ang="0">
                    <a:pos x="423" y="302"/>
                  </a:cxn>
                  <a:cxn ang="0">
                    <a:pos x="457" y="300"/>
                  </a:cxn>
                  <a:cxn ang="0">
                    <a:pos x="476" y="367"/>
                  </a:cxn>
                  <a:cxn ang="0">
                    <a:pos x="489" y="358"/>
                  </a:cxn>
                  <a:cxn ang="0">
                    <a:pos x="472" y="316"/>
                  </a:cxn>
                  <a:cxn ang="0">
                    <a:pos x="473" y="288"/>
                  </a:cxn>
                  <a:cxn ang="0">
                    <a:pos x="483" y="254"/>
                  </a:cxn>
                  <a:cxn ang="0">
                    <a:pos x="487" y="213"/>
                  </a:cxn>
                  <a:cxn ang="0">
                    <a:pos x="467" y="197"/>
                  </a:cxn>
                  <a:cxn ang="0">
                    <a:pos x="445" y="125"/>
                  </a:cxn>
                  <a:cxn ang="0">
                    <a:pos x="423" y="130"/>
                  </a:cxn>
                  <a:cxn ang="0">
                    <a:pos x="373" y="144"/>
                  </a:cxn>
                  <a:cxn ang="0">
                    <a:pos x="341" y="147"/>
                  </a:cxn>
                  <a:cxn ang="0">
                    <a:pos x="295" y="136"/>
                  </a:cxn>
                  <a:cxn ang="0">
                    <a:pos x="254" y="116"/>
                  </a:cxn>
                  <a:cxn ang="0">
                    <a:pos x="226" y="89"/>
                  </a:cxn>
                  <a:cxn ang="0">
                    <a:pos x="229" y="69"/>
                  </a:cxn>
                  <a:cxn ang="0">
                    <a:pos x="213" y="43"/>
                  </a:cxn>
                  <a:cxn ang="0">
                    <a:pos x="178" y="16"/>
                  </a:cxn>
                  <a:cxn ang="0">
                    <a:pos x="131" y="0"/>
                  </a:cxn>
                  <a:cxn ang="0">
                    <a:pos x="94" y="21"/>
                  </a:cxn>
                  <a:cxn ang="0">
                    <a:pos x="65" y="13"/>
                  </a:cxn>
                  <a:cxn ang="0">
                    <a:pos x="23" y="46"/>
                  </a:cxn>
                  <a:cxn ang="0">
                    <a:pos x="0" y="64"/>
                  </a:cxn>
                  <a:cxn ang="0">
                    <a:pos x="1" y="87"/>
                  </a:cxn>
                  <a:cxn ang="0">
                    <a:pos x="4" y="120"/>
                  </a:cxn>
                  <a:cxn ang="0">
                    <a:pos x="13" y="181"/>
                  </a:cxn>
                  <a:cxn ang="0">
                    <a:pos x="34" y="185"/>
                  </a:cxn>
                  <a:cxn ang="0">
                    <a:pos x="70" y="185"/>
                  </a:cxn>
                  <a:cxn ang="0">
                    <a:pos x="118" y="219"/>
                  </a:cxn>
                  <a:cxn ang="0">
                    <a:pos x="127" y="248"/>
                  </a:cxn>
                  <a:cxn ang="0">
                    <a:pos x="145" y="233"/>
                  </a:cxn>
                  <a:cxn ang="0">
                    <a:pos x="149" y="265"/>
                  </a:cxn>
                </a:cxnLst>
                <a:rect l="0" t="0" r="r" b="b"/>
                <a:pathLst>
                  <a:path w="509" h="410">
                    <a:moveTo>
                      <a:pt x="149" y="265"/>
                    </a:moveTo>
                    <a:cubicBezTo>
                      <a:pt x="147" y="263"/>
                      <a:pt x="147" y="263"/>
                      <a:pt x="147" y="263"/>
                    </a:cubicBezTo>
                    <a:cubicBezTo>
                      <a:pt x="147" y="265"/>
                      <a:pt x="148" y="268"/>
                      <a:pt x="148" y="270"/>
                    </a:cubicBezTo>
                    <a:cubicBezTo>
                      <a:pt x="148" y="278"/>
                      <a:pt x="153" y="286"/>
                      <a:pt x="155" y="295"/>
                    </a:cubicBezTo>
                    <a:cubicBezTo>
                      <a:pt x="158" y="305"/>
                      <a:pt x="166" y="319"/>
                      <a:pt x="168" y="326"/>
                    </a:cubicBezTo>
                    <a:cubicBezTo>
                      <a:pt x="170" y="332"/>
                      <a:pt x="170" y="334"/>
                      <a:pt x="174" y="340"/>
                    </a:cubicBezTo>
                    <a:cubicBezTo>
                      <a:pt x="177" y="345"/>
                      <a:pt x="175" y="351"/>
                      <a:pt x="179" y="358"/>
                    </a:cubicBezTo>
                    <a:cubicBezTo>
                      <a:pt x="180" y="362"/>
                      <a:pt x="187" y="366"/>
                      <a:pt x="188" y="372"/>
                    </a:cubicBezTo>
                    <a:cubicBezTo>
                      <a:pt x="191" y="382"/>
                      <a:pt x="196" y="390"/>
                      <a:pt x="200" y="401"/>
                    </a:cubicBezTo>
                    <a:cubicBezTo>
                      <a:pt x="200" y="402"/>
                      <a:pt x="202" y="405"/>
                      <a:pt x="204" y="405"/>
                    </a:cubicBezTo>
                    <a:cubicBezTo>
                      <a:pt x="204" y="409"/>
                      <a:pt x="207" y="410"/>
                      <a:pt x="210" y="410"/>
                    </a:cubicBezTo>
                    <a:cubicBezTo>
                      <a:pt x="214" y="410"/>
                      <a:pt x="214" y="405"/>
                      <a:pt x="216" y="401"/>
                    </a:cubicBezTo>
                    <a:cubicBezTo>
                      <a:pt x="218" y="397"/>
                      <a:pt x="219" y="398"/>
                      <a:pt x="224" y="396"/>
                    </a:cubicBezTo>
                    <a:cubicBezTo>
                      <a:pt x="228" y="394"/>
                      <a:pt x="227" y="382"/>
                      <a:pt x="233" y="381"/>
                    </a:cubicBezTo>
                    <a:cubicBezTo>
                      <a:pt x="234" y="380"/>
                      <a:pt x="237" y="380"/>
                      <a:pt x="237" y="379"/>
                    </a:cubicBezTo>
                    <a:cubicBezTo>
                      <a:pt x="240" y="379"/>
                      <a:pt x="240" y="379"/>
                      <a:pt x="240" y="379"/>
                    </a:cubicBezTo>
                    <a:cubicBezTo>
                      <a:pt x="237" y="367"/>
                      <a:pt x="237" y="367"/>
                      <a:pt x="237" y="367"/>
                    </a:cubicBezTo>
                    <a:cubicBezTo>
                      <a:pt x="237" y="359"/>
                      <a:pt x="243" y="352"/>
                      <a:pt x="243" y="341"/>
                    </a:cubicBezTo>
                    <a:cubicBezTo>
                      <a:pt x="243" y="334"/>
                      <a:pt x="240" y="329"/>
                      <a:pt x="240" y="321"/>
                    </a:cubicBezTo>
                    <a:cubicBezTo>
                      <a:pt x="240" y="312"/>
                      <a:pt x="249" y="311"/>
                      <a:pt x="257" y="308"/>
                    </a:cubicBezTo>
                    <a:cubicBezTo>
                      <a:pt x="260" y="307"/>
                      <a:pt x="265" y="302"/>
                      <a:pt x="268" y="298"/>
                    </a:cubicBezTo>
                    <a:cubicBezTo>
                      <a:pt x="277" y="290"/>
                      <a:pt x="284" y="281"/>
                      <a:pt x="293" y="272"/>
                    </a:cubicBezTo>
                    <a:cubicBezTo>
                      <a:pt x="300" y="265"/>
                      <a:pt x="313" y="263"/>
                      <a:pt x="321" y="255"/>
                    </a:cubicBezTo>
                    <a:cubicBezTo>
                      <a:pt x="325" y="251"/>
                      <a:pt x="325" y="246"/>
                      <a:pt x="326" y="240"/>
                    </a:cubicBezTo>
                    <a:cubicBezTo>
                      <a:pt x="328" y="236"/>
                      <a:pt x="337" y="236"/>
                      <a:pt x="340" y="229"/>
                    </a:cubicBezTo>
                    <a:cubicBezTo>
                      <a:pt x="344" y="231"/>
                      <a:pt x="344" y="233"/>
                      <a:pt x="351" y="233"/>
                    </a:cubicBezTo>
                    <a:cubicBezTo>
                      <a:pt x="362" y="233"/>
                      <a:pt x="374" y="231"/>
                      <a:pt x="374" y="218"/>
                    </a:cubicBezTo>
                    <a:cubicBezTo>
                      <a:pt x="381" y="219"/>
                      <a:pt x="389" y="222"/>
                      <a:pt x="390" y="228"/>
                    </a:cubicBezTo>
                    <a:cubicBezTo>
                      <a:pt x="392" y="233"/>
                      <a:pt x="391" y="240"/>
                      <a:pt x="395" y="245"/>
                    </a:cubicBezTo>
                    <a:cubicBezTo>
                      <a:pt x="398" y="251"/>
                      <a:pt x="403" y="255"/>
                      <a:pt x="409" y="259"/>
                    </a:cubicBezTo>
                    <a:cubicBezTo>
                      <a:pt x="414" y="267"/>
                      <a:pt x="419" y="274"/>
                      <a:pt x="422" y="283"/>
                    </a:cubicBezTo>
                    <a:cubicBezTo>
                      <a:pt x="423" y="285"/>
                      <a:pt x="425" y="286"/>
                      <a:pt x="425" y="289"/>
                    </a:cubicBezTo>
                    <a:cubicBezTo>
                      <a:pt x="425" y="293"/>
                      <a:pt x="423" y="296"/>
                      <a:pt x="423" y="302"/>
                    </a:cubicBezTo>
                    <a:cubicBezTo>
                      <a:pt x="423" y="307"/>
                      <a:pt x="423" y="313"/>
                      <a:pt x="430" y="313"/>
                    </a:cubicBezTo>
                    <a:cubicBezTo>
                      <a:pt x="442" y="313"/>
                      <a:pt x="445" y="300"/>
                      <a:pt x="453" y="293"/>
                    </a:cubicBezTo>
                    <a:cubicBezTo>
                      <a:pt x="455" y="295"/>
                      <a:pt x="454" y="297"/>
                      <a:pt x="457" y="300"/>
                    </a:cubicBezTo>
                    <a:cubicBezTo>
                      <a:pt x="457" y="300"/>
                      <a:pt x="461" y="300"/>
                      <a:pt x="462" y="302"/>
                    </a:cubicBezTo>
                    <a:cubicBezTo>
                      <a:pt x="467" y="308"/>
                      <a:pt x="459" y="322"/>
                      <a:pt x="465" y="322"/>
                    </a:cubicBezTo>
                    <a:cubicBezTo>
                      <a:pt x="465" y="336"/>
                      <a:pt x="476" y="347"/>
                      <a:pt x="476" y="367"/>
                    </a:cubicBezTo>
                    <a:cubicBezTo>
                      <a:pt x="476" y="371"/>
                      <a:pt x="473" y="382"/>
                      <a:pt x="476" y="383"/>
                    </a:cubicBezTo>
                    <a:cubicBezTo>
                      <a:pt x="480" y="376"/>
                      <a:pt x="481" y="371"/>
                      <a:pt x="485" y="363"/>
                    </a:cubicBezTo>
                    <a:cubicBezTo>
                      <a:pt x="486" y="361"/>
                      <a:pt x="489" y="360"/>
                      <a:pt x="489" y="358"/>
                    </a:cubicBezTo>
                    <a:cubicBezTo>
                      <a:pt x="489" y="354"/>
                      <a:pt x="483" y="334"/>
                      <a:pt x="479" y="330"/>
                    </a:cubicBezTo>
                    <a:cubicBezTo>
                      <a:pt x="476" y="327"/>
                      <a:pt x="472" y="325"/>
                      <a:pt x="472" y="320"/>
                    </a:cubicBezTo>
                    <a:cubicBezTo>
                      <a:pt x="472" y="319"/>
                      <a:pt x="472" y="318"/>
                      <a:pt x="472" y="316"/>
                    </a:cubicBezTo>
                    <a:cubicBezTo>
                      <a:pt x="472" y="317"/>
                      <a:pt x="472" y="317"/>
                      <a:pt x="472" y="317"/>
                    </a:cubicBezTo>
                    <a:cubicBezTo>
                      <a:pt x="473" y="316"/>
                      <a:pt x="476" y="311"/>
                      <a:pt x="476" y="307"/>
                    </a:cubicBezTo>
                    <a:cubicBezTo>
                      <a:pt x="476" y="302"/>
                      <a:pt x="476" y="293"/>
                      <a:pt x="473" y="288"/>
                    </a:cubicBezTo>
                    <a:cubicBezTo>
                      <a:pt x="470" y="284"/>
                      <a:pt x="464" y="284"/>
                      <a:pt x="464" y="276"/>
                    </a:cubicBezTo>
                    <a:cubicBezTo>
                      <a:pt x="464" y="268"/>
                      <a:pt x="467" y="262"/>
                      <a:pt x="472" y="258"/>
                    </a:cubicBezTo>
                    <a:cubicBezTo>
                      <a:pt x="474" y="255"/>
                      <a:pt x="479" y="256"/>
                      <a:pt x="483" y="254"/>
                    </a:cubicBezTo>
                    <a:cubicBezTo>
                      <a:pt x="493" y="247"/>
                      <a:pt x="500" y="244"/>
                      <a:pt x="509" y="230"/>
                    </a:cubicBezTo>
                    <a:cubicBezTo>
                      <a:pt x="506" y="230"/>
                      <a:pt x="505" y="231"/>
                      <a:pt x="501" y="231"/>
                    </a:cubicBezTo>
                    <a:cubicBezTo>
                      <a:pt x="493" y="231"/>
                      <a:pt x="487" y="222"/>
                      <a:pt x="487" y="213"/>
                    </a:cubicBezTo>
                    <a:cubicBezTo>
                      <a:pt x="483" y="212"/>
                      <a:pt x="482" y="199"/>
                      <a:pt x="478" y="199"/>
                    </a:cubicBezTo>
                    <a:cubicBezTo>
                      <a:pt x="475" y="199"/>
                      <a:pt x="472" y="202"/>
                      <a:pt x="469" y="202"/>
                    </a:cubicBezTo>
                    <a:cubicBezTo>
                      <a:pt x="468" y="202"/>
                      <a:pt x="467" y="199"/>
                      <a:pt x="467" y="197"/>
                    </a:cubicBezTo>
                    <a:cubicBezTo>
                      <a:pt x="467" y="181"/>
                      <a:pt x="479" y="180"/>
                      <a:pt x="479" y="163"/>
                    </a:cubicBezTo>
                    <a:cubicBezTo>
                      <a:pt x="479" y="154"/>
                      <a:pt x="472" y="151"/>
                      <a:pt x="468" y="144"/>
                    </a:cubicBezTo>
                    <a:cubicBezTo>
                      <a:pt x="457" y="139"/>
                      <a:pt x="448" y="140"/>
                      <a:pt x="445" y="125"/>
                    </a:cubicBezTo>
                    <a:cubicBezTo>
                      <a:pt x="442" y="125"/>
                      <a:pt x="442" y="125"/>
                      <a:pt x="442" y="125"/>
                    </a:cubicBezTo>
                    <a:cubicBezTo>
                      <a:pt x="438" y="129"/>
                      <a:pt x="438" y="129"/>
                      <a:pt x="438" y="129"/>
                    </a:cubicBezTo>
                    <a:cubicBezTo>
                      <a:pt x="433" y="131"/>
                      <a:pt x="427" y="126"/>
                      <a:pt x="423" y="130"/>
                    </a:cubicBezTo>
                    <a:cubicBezTo>
                      <a:pt x="422" y="132"/>
                      <a:pt x="421" y="133"/>
                      <a:pt x="418" y="135"/>
                    </a:cubicBezTo>
                    <a:cubicBezTo>
                      <a:pt x="415" y="137"/>
                      <a:pt x="401" y="149"/>
                      <a:pt x="394" y="149"/>
                    </a:cubicBezTo>
                    <a:cubicBezTo>
                      <a:pt x="387" y="149"/>
                      <a:pt x="382" y="144"/>
                      <a:pt x="373" y="144"/>
                    </a:cubicBezTo>
                    <a:cubicBezTo>
                      <a:pt x="362" y="144"/>
                      <a:pt x="360" y="152"/>
                      <a:pt x="354" y="155"/>
                    </a:cubicBezTo>
                    <a:cubicBezTo>
                      <a:pt x="353" y="152"/>
                      <a:pt x="352" y="145"/>
                      <a:pt x="349" y="145"/>
                    </a:cubicBezTo>
                    <a:cubicBezTo>
                      <a:pt x="347" y="145"/>
                      <a:pt x="345" y="147"/>
                      <a:pt x="341" y="147"/>
                    </a:cubicBezTo>
                    <a:cubicBezTo>
                      <a:pt x="335" y="147"/>
                      <a:pt x="329" y="147"/>
                      <a:pt x="323" y="147"/>
                    </a:cubicBezTo>
                    <a:cubicBezTo>
                      <a:pt x="313" y="147"/>
                      <a:pt x="309" y="141"/>
                      <a:pt x="302" y="136"/>
                    </a:cubicBezTo>
                    <a:cubicBezTo>
                      <a:pt x="300" y="135"/>
                      <a:pt x="296" y="139"/>
                      <a:pt x="295" y="136"/>
                    </a:cubicBezTo>
                    <a:cubicBezTo>
                      <a:pt x="293" y="132"/>
                      <a:pt x="293" y="129"/>
                      <a:pt x="290" y="127"/>
                    </a:cubicBezTo>
                    <a:cubicBezTo>
                      <a:pt x="283" y="124"/>
                      <a:pt x="279" y="126"/>
                      <a:pt x="273" y="120"/>
                    </a:cubicBezTo>
                    <a:cubicBezTo>
                      <a:pt x="268" y="115"/>
                      <a:pt x="263" y="118"/>
                      <a:pt x="254" y="116"/>
                    </a:cubicBezTo>
                    <a:cubicBezTo>
                      <a:pt x="246" y="114"/>
                      <a:pt x="243" y="108"/>
                      <a:pt x="236" y="106"/>
                    </a:cubicBezTo>
                    <a:cubicBezTo>
                      <a:pt x="234" y="105"/>
                      <a:pt x="229" y="106"/>
                      <a:pt x="228" y="103"/>
                    </a:cubicBezTo>
                    <a:cubicBezTo>
                      <a:pt x="227" y="98"/>
                      <a:pt x="227" y="94"/>
                      <a:pt x="226" y="89"/>
                    </a:cubicBezTo>
                    <a:cubicBezTo>
                      <a:pt x="226" y="85"/>
                      <a:pt x="226" y="85"/>
                      <a:pt x="226" y="85"/>
                    </a:cubicBezTo>
                    <a:cubicBezTo>
                      <a:pt x="231" y="85"/>
                      <a:pt x="236" y="86"/>
                      <a:pt x="236" y="80"/>
                    </a:cubicBezTo>
                    <a:cubicBezTo>
                      <a:pt x="236" y="75"/>
                      <a:pt x="229" y="74"/>
                      <a:pt x="229" y="69"/>
                    </a:cubicBezTo>
                    <a:cubicBezTo>
                      <a:pt x="229" y="57"/>
                      <a:pt x="246" y="59"/>
                      <a:pt x="246" y="47"/>
                    </a:cubicBezTo>
                    <a:cubicBezTo>
                      <a:pt x="246" y="43"/>
                      <a:pt x="236" y="35"/>
                      <a:pt x="232" y="35"/>
                    </a:cubicBezTo>
                    <a:cubicBezTo>
                      <a:pt x="224" y="35"/>
                      <a:pt x="221" y="42"/>
                      <a:pt x="213" y="43"/>
                    </a:cubicBezTo>
                    <a:cubicBezTo>
                      <a:pt x="205" y="40"/>
                      <a:pt x="200" y="40"/>
                      <a:pt x="194" y="34"/>
                    </a:cubicBezTo>
                    <a:cubicBezTo>
                      <a:pt x="191" y="31"/>
                      <a:pt x="193" y="25"/>
                      <a:pt x="188" y="24"/>
                    </a:cubicBezTo>
                    <a:cubicBezTo>
                      <a:pt x="182" y="22"/>
                      <a:pt x="178" y="24"/>
                      <a:pt x="178" y="16"/>
                    </a:cubicBezTo>
                    <a:cubicBezTo>
                      <a:pt x="172" y="15"/>
                      <a:pt x="168" y="15"/>
                      <a:pt x="163" y="15"/>
                    </a:cubicBezTo>
                    <a:cubicBezTo>
                      <a:pt x="154" y="15"/>
                      <a:pt x="150" y="23"/>
                      <a:pt x="140" y="23"/>
                    </a:cubicBezTo>
                    <a:cubicBezTo>
                      <a:pt x="130" y="23"/>
                      <a:pt x="140" y="0"/>
                      <a:pt x="131" y="0"/>
                    </a:cubicBezTo>
                    <a:cubicBezTo>
                      <a:pt x="122" y="0"/>
                      <a:pt x="120" y="10"/>
                      <a:pt x="116" y="10"/>
                    </a:cubicBezTo>
                    <a:cubicBezTo>
                      <a:pt x="115" y="10"/>
                      <a:pt x="114" y="11"/>
                      <a:pt x="113" y="10"/>
                    </a:cubicBezTo>
                    <a:cubicBezTo>
                      <a:pt x="110" y="16"/>
                      <a:pt x="103" y="21"/>
                      <a:pt x="94" y="21"/>
                    </a:cubicBezTo>
                    <a:cubicBezTo>
                      <a:pt x="91" y="21"/>
                      <a:pt x="90" y="16"/>
                      <a:pt x="86" y="16"/>
                    </a:cubicBezTo>
                    <a:cubicBezTo>
                      <a:pt x="83" y="16"/>
                      <a:pt x="73" y="20"/>
                      <a:pt x="72" y="15"/>
                    </a:cubicBezTo>
                    <a:cubicBezTo>
                      <a:pt x="68" y="15"/>
                      <a:pt x="69" y="13"/>
                      <a:pt x="65" y="13"/>
                    </a:cubicBezTo>
                    <a:cubicBezTo>
                      <a:pt x="54" y="13"/>
                      <a:pt x="53" y="24"/>
                      <a:pt x="45" y="32"/>
                    </a:cubicBezTo>
                    <a:cubicBezTo>
                      <a:pt x="42" y="35"/>
                      <a:pt x="37" y="35"/>
                      <a:pt x="33" y="39"/>
                    </a:cubicBezTo>
                    <a:cubicBezTo>
                      <a:pt x="30" y="42"/>
                      <a:pt x="28" y="46"/>
                      <a:pt x="23" y="46"/>
                    </a:cubicBezTo>
                    <a:cubicBezTo>
                      <a:pt x="19" y="46"/>
                      <a:pt x="16" y="42"/>
                      <a:pt x="12" y="42"/>
                    </a:cubicBezTo>
                    <a:cubicBezTo>
                      <a:pt x="11" y="42"/>
                      <a:pt x="11" y="45"/>
                      <a:pt x="10" y="45"/>
                    </a:cubicBezTo>
                    <a:cubicBezTo>
                      <a:pt x="7" y="47"/>
                      <a:pt x="0" y="63"/>
                      <a:pt x="0" y="64"/>
                    </a:cubicBezTo>
                    <a:cubicBezTo>
                      <a:pt x="0" y="65"/>
                      <a:pt x="1" y="67"/>
                      <a:pt x="0" y="68"/>
                    </a:cubicBezTo>
                    <a:cubicBezTo>
                      <a:pt x="1" y="70"/>
                      <a:pt x="0" y="71"/>
                      <a:pt x="1" y="73"/>
                    </a:cubicBezTo>
                    <a:cubicBezTo>
                      <a:pt x="1" y="87"/>
                      <a:pt x="1" y="87"/>
                      <a:pt x="1" y="87"/>
                    </a:cubicBezTo>
                    <a:cubicBezTo>
                      <a:pt x="3" y="91"/>
                      <a:pt x="2" y="94"/>
                      <a:pt x="4" y="98"/>
                    </a:cubicBezTo>
                    <a:cubicBezTo>
                      <a:pt x="5" y="102"/>
                      <a:pt x="14" y="98"/>
                      <a:pt x="14" y="105"/>
                    </a:cubicBezTo>
                    <a:cubicBezTo>
                      <a:pt x="14" y="114"/>
                      <a:pt x="4" y="113"/>
                      <a:pt x="4" y="120"/>
                    </a:cubicBezTo>
                    <a:cubicBezTo>
                      <a:pt x="4" y="126"/>
                      <a:pt x="8" y="126"/>
                      <a:pt x="10" y="128"/>
                    </a:cubicBezTo>
                    <a:cubicBezTo>
                      <a:pt x="17" y="143"/>
                      <a:pt x="32" y="145"/>
                      <a:pt x="32" y="164"/>
                    </a:cubicBezTo>
                    <a:cubicBezTo>
                      <a:pt x="21" y="167"/>
                      <a:pt x="13" y="169"/>
                      <a:pt x="13" y="181"/>
                    </a:cubicBezTo>
                    <a:cubicBezTo>
                      <a:pt x="13" y="184"/>
                      <a:pt x="15" y="187"/>
                      <a:pt x="15" y="189"/>
                    </a:cubicBezTo>
                    <a:cubicBezTo>
                      <a:pt x="30" y="188"/>
                      <a:pt x="30" y="188"/>
                      <a:pt x="30" y="188"/>
                    </a:cubicBezTo>
                    <a:cubicBezTo>
                      <a:pt x="31" y="187"/>
                      <a:pt x="33" y="186"/>
                      <a:pt x="34" y="185"/>
                    </a:cubicBezTo>
                    <a:cubicBezTo>
                      <a:pt x="46" y="188"/>
                      <a:pt x="46" y="188"/>
                      <a:pt x="46" y="188"/>
                    </a:cubicBezTo>
                    <a:cubicBezTo>
                      <a:pt x="50" y="188"/>
                      <a:pt x="52" y="184"/>
                      <a:pt x="57" y="184"/>
                    </a:cubicBezTo>
                    <a:cubicBezTo>
                      <a:pt x="62" y="184"/>
                      <a:pt x="65" y="184"/>
                      <a:pt x="70" y="185"/>
                    </a:cubicBezTo>
                    <a:cubicBezTo>
                      <a:pt x="75" y="187"/>
                      <a:pt x="78" y="197"/>
                      <a:pt x="82" y="203"/>
                    </a:cubicBezTo>
                    <a:cubicBezTo>
                      <a:pt x="86" y="209"/>
                      <a:pt x="99" y="218"/>
                      <a:pt x="108" y="218"/>
                    </a:cubicBezTo>
                    <a:cubicBezTo>
                      <a:pt x="111" y="218"/>
                      <a:pt x="114" y="218"/>
                      <a:pt x="118" y="219"/>
                    </a:cubicBezTo>
                    <a:cubicBezTo>
                      <a:pt x="116" y="221"/>
                      <a:pt x="116" y="225"/>
                      <a:pt x="112" y="225"/>
                    </a:cubicBezTo>
                    <a:cubicBezTo>
                      <a:pt x="108" y="227"/>
                      <a:pt x="105" y="225"/>
                      <a:pt x="101" y="227"/>
                    </a:cubicBezTo>
                    <a:cubicBezTo>
                      <a:pt x="108" y="234"/>
                      <a:pt x="113" y="248"/>
                      <a:pt x="127" y="248"/>
                    </a:cubicBezTo>
                    <a:cubicBezTo>
                      <a:pt x="138" y="248"/>
                      <a:pt x="139" y="233"/>
                      <a:pt x="144" y="227"/>
                    </a:cubicBezTo>
                    <a:cubicBezTo>
                      <a:pt x="148" y="227"/>
                      <a:pt x="148" y="227"/>
                      <a:pt x="148" y="227"/>
                    </a:cubicBezTo>
                    <a:cubicBezTo>
                      <a:pt x="148" y="229"/>
                      <a:pt x="145" y="232"/>
                      <a:pt x="145" y="233"/>
                    </a:cubicBezTo>
                    <a:cubicBezTo>
                      <a:pt x="145" y="239"/>
                      <a:pt x="150" y="244"/>
                      <a:pt x="150" y="251"/>
                    </a:cubicBezTo>
                    <a:cubicBezTo>
                      <a:pt x="150" y="257"/>
                      <a:pt x="147" y="258"/>
                      <a:pt x="147" y="264"/>
                    </a:cubicBezTo>
                    <a:lnTo>
                      <a:pt x="149" y="26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Freeform 104"/>
              <p:cNvSpPr>
                <a:spLocks/>
              </p:cNvSpPr>
              <p:nvPr/>
            </p:nvSpPr>
            <p:spPr bwMode="auto">
              <a:xfrm>
                <a:off x="5975350" y="2781300"/>
                <a:ext cx="177800" cy="192088"/>
              </a:xfrm>
              <a:custGeom>
                <a:avLst/>
                <a:gdLst/>
                <a:ahLst/>
                <a:cxnLst>
                  <a:cxn ang="0">
                    <a:pos x="59" y="74"/>
                  </a:cxn>
                  <a:cxn ang="0">
                    <a:pos x="58" y="70"/>
                  </a:cxn>
                  <a:cxn ang="0">
                    <a:pos x="51" y="68"/>
                  </a:cxn>
                  <a:cxn ang="0">
                    <a:pos x="45" y="53"/>
                  </a:cxn>
                  <a:cxn ang="0">
                    <a:pos x="28" y="38"/>
                  </a:cxn>
                  <a:cxn ang="0">
                    <a:pos x="22" y="25"/>
                  </a:cxn>
                  <a:cxn ang="0">
                    <a:pos x="11" y="21"/>
                  </a:cxn>
                  <a:cxn ang="0">
                    <a:pos x="0" y="3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11" y="4"/>
                  </a:cxn>
                  <a:cxn ang="0">
                    <a:pos x="26" y="4"/>
                  </a:cxn>
                  <a:cxn ang="0">
                    <a:pos x="42" y="20"/>
                  </a:cxn>
                  <a:cxn ang="0">
                    <a:pos x="47" y="23"/>
                  </a:cxn>
                  <a:cxn ang="0">
                    <a:pos x="61" y="35"/>
                  </a:cxn>
                  <a:cxn ang="0">
                    <a:pos x="86" y="53"/>
                  </a:cxn>
                  <a:cxn ang="0">
                    <a:pos x="101" y="64"/>
                  </a:cxn>
                  <a:cxn ang="0">
                    <a:pos x="100" y="66"/>
                  </a:cxn>
                  <a:cxn ang="0">
                    <a:pos x="103" y="66"/>
                  </a:cxn>
                  <a:cxn ang="0">
                    <a:pos x="107" y="70"/>
                  </a:cxn>
                  <a:cxn ang="0">
                    <a:pos x="105" y="74"/>
                  </a:cxn>
                  <a:cxn ang="0">
                    <a:pos x="114" y="81"/>
                  </a:cxn>
                  <a:cxn ang="0">
                    <a:pos x="124" y="98"/>
                  </a:cxn>
                  <a:cxn ang="0">
                    <a:pos x="133" y="106"/>
                  </a:cxn>
                  <a:cxn ang="0">
                    <a:pos x="133" y="125"/>
                  </a:cxn>
                  <a:cxn ang="0">
                    <a:pos x="131" y="138"/>
                  </a:cxn>
                  <a:cxn ang="0">
                    <a:pos x="119" y="144"/>
                  </a:cxn>
                  <a:cxn ang="0">
                    <a:pos x="108" y="132"/>
                  </a:cxn>
                  <a:cxn ang="0">
                    <a:pos x="84" y="112"/>
                  </a:cxn>
                  <a:cxn ang="0">
                    <a:pos x="67" y="85"/>
                  </a:cxn>
                  <a:cxn ang="0">
                    <a:pos x="59" y="74"/>
                  </a:cxn>
                </a:cxnLst>
                <a:rect l="0" t="0" r="r" b="b"/>
                <a:pathLst>
                  <a:path w="133" h="144">
                    <a:moveTo>
                      <a:pt x="59" y="74"/>
                    </a:moveTo>
                    <a:cubicBezTo>
                      <a:pt x="58" y="74"/>
                      <a:pt x="59" y="72"/>
                      <a:pt x="58" y="70"/>
                    </a:cubicBezTo>
                    <a:cubicBezTo>
                      <a:pt x="57" y="69"/>
                      <a:pt x="52" y="69"/>
                      <a:pt x="51" y="68"/>
                    </a:cubicBezTo>
                    <a:cubicBezTo>
                      <a:pt x="49" y="67"/>
                      <a:pt x="45" y="56"/>
                      <a:pt x="45" y="53"/>
                    </a:cubicBezTo>
                    <a:cubicBezTo>
                      <a:pt x="41" y="43"/>
                      <a:pt x="31" y="44"/>
                      <a:pt x="28" y="38"/>
                    </a:cubicBezTo>
                    <a:cubicBezTo>
                      <a:pt x="26" y="33"/>
                      <a:pt x="24" y="30"/>
                      <a:pt x="22" y="25"/>
                    </a:cubicBezTo>
                    <a:cubicBezTo>
                      <a:pt x="20" y="21"/>
                      <a:pt x="15" y="22"/>
                      <a:pt x="11" y="21"/>
                    </a:cubicBezTo>
                    <a:cubicBezTo>
                      <a:pt x="8" y="20"/>
                      <a:pt x="1" y="8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7" y="0"/>
                      <a:pt x="8" y="2"/>
                      <a:pt x="11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35" y="7"/>
                      <a:pt x="38" y="13"/>
                      <a:pt x="42" y="20"/>
                    </a:cubicBezTo>
                    <a:cubicBezTo>
                      <a:pt x="43" y="23"/>
                      <a:pt x="45" y="22"/>
                      <a:pt x="47" y="23"/>
                    </a:cubicBezTo>
                    <a:cubicBezTo>
                      <a:pt x="53" y="25"/>
                      <a:pt x="56" y="30"/>
                      <a:pt x="61" y="35"/>
                    </a:cubicBezTo>
                    <a:cubicBezTo>
                      <a:pt x="69" y="43"/>
                      <a:pt x="74" y="49"/>
                      <a:pt x="86" y="53"/>
                    </a:cubicBezTo>
                    <a:cubicBezTo>
                      <a:pt x="93" y="55"/>
                      <a:pt x="101" y="57"/>
                      <a:pt x="101" y="64"/>
                    </a:cubicBezTo>
                    <a:cubicBezTo>
                      <a:pt x="101" y="64"/>
                      <a:pt x="100" y="65"/>
                      <a:pt x="100" y="66"/>
                    </a:cubicBezTo>
                    <a:cubicBezTo>
                      <a:pt x="101" y="66"/>
                      <a:pt x="102" y="66"/>
                      <a:pt x="103" y="66"/>
                    </a:cubicBezTo>
                    <a:cubicBezTo>
                      <a:pt x="105" y="66"/>
                      <a:pt x="106" y="68"/>
                      <a:pt x="107" y="70"/>
                    </a:cubicBezTo>
                    <a:cubicBezTo>
                      <a:pt x="105" y="74"/>
                      <a:pt x="105" y="74"/>
                      <a:pt x="105" y="74"/>
                    </a:cubicBezTo>
                    <a:cubicBezTo>
                      <a:pt x="105" y="80"/>
                      <a:pt x="109" y="81"/>
                      <a:pt x="114" y="81"/>
                    </a:cubicBezTo>
                    <a:cubicBezTo>
                      <a:pt x="114" y="91"/>
                      <a:pt x="119" y="93"/>
                      <a:pt x="124" y="98"/>
                    </a:cubicBezTo>
                    <a:cubicBezTo>
                      <a:pt x="127" y="101"/>
                      <a:pt x="133" y="102"/>
                      <a:pt x="133" y="106"/>
                    </a:cubicBezTo>
                    <a:cubicBezTo>
                      <a:pt x="133" y="112"/>
                      <a:pt x="133" y="116"/>
                      <a:pt x="133" y="125"/>
                    </a:cubicBezTo>
                    <a:cubicBezTo>
                      <a:pt x="128" y="127"/>
                      <a:pt x="131" y="133"/>
                      <a:pt x="131" y="138"/>
                    </a:cubicBezTo>
                    <a:cubicBezTo>
                      <a:pt x="131" y="143"/>
                      <a:pt x="122" y="144"/>
                      <a:pt x="119" y="144"/>
                    </a:cubicBezTo>
                    <a:cubicBezTo>
                      <a:pt x="116" y="144"/>
                      <a:pt x="109" y="132"/>
                      <a:pt x="108" y="132"/>
                    </a:cubicBezTo>
                    <a:cubicBezTo>
                      <a:pt x="100" y="124"/>
                      <a:pt x="92" y="120"/>
                      <a:pt x="84" y="112"/>
                    </a:cubicBezTo>
                    <a:cubicBezTo>
                      <a:pt x="75" y="103"/>
                      <a:pt x="71" y="95"/>
                      <a:pt x="67" y="85"/>
                    </a:cubicBezTo>
                    <a:cubicBezTo>
                      <a:pt x="66" y="83"/>
                      <a:pt x="60" y="74"/>
                      <a:pt x="59" y="7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" name="Freeform 105"/>
              <p:cNvSpPr>
                <a:spLocks/>
              </p:cNvSpPr>
              <p:nvPr/>
            </p:nvSpPr>
            <p:spPr bwMode="auto">
              <a:xfrm>
                <a:off x="6203950" y="2757488"/>
                <a:ext cx="169863" cy="188913"/>
              </a:xfrm>
              <a:custGeom>
                <a:avLst/>
                <a:gdLst/>
                <a:ahLst/>
                <a:cxnLst>
                  <a:cxn ang="0">
                    <a:pos x="37" y="130"/>
                  </a:cxn>
                  <a:cxn ang="0">
                    <a:pos x="36" y="124"/>
                  </a:cxn>
                  <a:cxn ang="0">
                    <a:pos x="27" y="126"/>
                  </a:cxn>
                  <a:cxn ang="0">
                    <a:pos x="11" y="102"/>
                  </a:cxn>
                  <a:cxn ang="0">
                    <a:pos x="12" y="99"/>
                  </a:cxn>
                  <a:cxn ang="0">
                    <a:pos x="6" y="97"/>
                  </a:cxn>
                  <a:cxn ang="0">
                    <a:pos x="0" y="78"/>
                  </a:cxn>
                  <a:cxn ang="0">
                    <a:pos x="15" y="74"/>
                  </a:cxn>
                  <a:cxn ang="0">
                    <a:pos x="33" y="54"/>
                  </a:cxn>
                  <a:cxn ang="0">
                    <a:pos x="45" y="50"/>
                  </a:cxn>
                  <a:cxn ang="0">
                    <a:pos x="56" y="41"/>
                  </a:cxn>
                  <a:cxn ang="0">
                    <a:pos x="59" y="35"/>
                  </a:cxn>
                  <a:cxn ang="0">
                    <a:pos x="63" y="32"/>
                  </a:cxn>
                  <a:cxn ang="0">
                    <a:pos x="66" y="29"/>
                  </a:cxn>
                  <a:cxn ang="0">
                    <a:pos x="82" y="23"/>
                  </a:cxn>
                  <a:cxn ang="0">
                    <a:pos x="102" y="0"/>
                  </a:cxn>
                  <a:cxn ang="0">
                    <a:pos x="109" y="11"/>
                  </a:cxn>
                  <a:cxn ang="0">
                    <a:pos x="127" y="23"/>
                  </a:cxn>
                  <a:cxn ang="0">
                    <a:pos x="117" y="29"/>
                  </a:cxn>
                  <a:cxn ang="0">
                    <a:pos x="119" y="31"/>
                  </a:cxn>
                  <a:cxn ang="0">
                    <a:pos x="106" y="37"/>
                  </a:cxn>
                  <a:cxn ang="0">
                    <a:pos x="108" y="41"/>
                  </a:cxn>
                  <a:cxn ang="0">
                    <a:pos x="105" y="44"/>
                  </a:cxn>
                  <a:cxn ang="0">
                    <a:pos x="125" y="73"/>
                  </a:cxn>
                  <a:cxn ang="0">
                    <a:pos x="115" y="77"/>
                  </a:cxn>
                  <a:cxn ang="0">
                    <a:pos x="111" y="78"/>
                  </a:cxn>
                  <a:cxn ang="0">
                    <a:pos x="109" y="83"/>
                  </a:cxn>
                  <a:cxn ang="0">
                    <a:pos x="103" y="102"/>
                  </a:cxn>
                  <a:cxn ang="0">
                    <a:pos x="93" y="113"/>
                  </a:cxn>
                  <a:cxn ang="0">
                    <a:pos x="95" y="119"/>
                  </a:cxn>
                  <a:cxn ang="0">
                    <a:pos x="90" y="134"/>
                  </a:cxn>
                  <a:cxn ang="0">
                    <a:pos x="76" y="141"/>
                  </a:cxn>
                  <a:cxn ang="0">
                    <a:pos x="71" y="135"/>
                  </a:cxn>
                  <a:cxn ang="0">
                    <a:pos x="51" y="128"/>
                  </a:cxn>
                  <a:cxn ang="0">
                    <a:pos x="40" y="132"/>
                  </a:cxn>
                  <a:cxn ang="0">
                    <a:pos x="37" y="130"/>
                  </a:cxn>
                </a:cxnLst>
                <a:rect l="0" t="0" r="r" b="b"/>
                <a:pathLst>
                  <a:path w="127" h="141">
                    <a:moveTo>
                      <a:pt x="37" y="130"/>
                    </a:moveTo>
                    <a:cubicBezTo>
                      <a:pt x="36" y="130"/>
                      <a:pt x="36" y="125"/>
                      <a:pt x="36" y="124"/>
                    </a:cubicBezTo>
                    <a:cubicBezTo>
                      <a:pt x="32" y="123"/>
                      <a:pt x="30" y="126"/>
                      <a:pt x="27" y="126"/>
                    </a:cubicBezTo>
                    <a:cubicBezTo>
                      <a:pt x="10" y="126"/>
                      <a:pt x="17" y="110"/>
                      <a:pt x="11" y="102"/>
                    </a:cubicBezTo>
                    <a:cubicBezTo>
                      <a:pt x="11" y="101"/>
                      <a:pt x="12" y="100"/>
                      <a:pt x="12" y="99"/>
                    </a:cubicBezTo>
                    <a:cubicBezTo>
                      <a:pt x="11" y="97"/>
                      <a:pt x="8" y="97"/>
                      <a:pt x="6" y="97"/>
                    </a:cubicBezTo>
                    <a:cubicBezTo>
                      <a:pt x="4" y="96"/>
                      <a:pt x="0" y="80"/>
                      <a:pt x="0" y="78"/>
                    </a:cubicBezTo>
                    <a:cubicBezTo>
                      <a:pt x="0" y="71"/>
                      <a:pt x="9" y="74"/>
                      <a:pt x="15" y="74"/>
                    </a:cubicBezTo>
                    <a:cubicBezTo>
                      <a:pt x="29" y="74"/>
                      <a:pt x="27" y="60"/>
                      <a:pt x="33" y="54"/>
                    </a:cubicBezTo>
                    <a:cubicBezTo>
                      <a:pt x="36" y="51"/>
                      <a:pt x="41" y="51"/>
                      <a:pt x="45" y="50"/>
                    </a:cubicBezTo>
                    <a:cubicBezTo>
                      <a:pt x="52" y="49"/>
                      <a:pt x="52" y="44"/>
                      <a:pt x="56" y="41"/>
                    </a:cubicBezTo>
                    <a:cubicBezTo>
                      <a:pt x="54" y="39"/>
                      <a:pt x="59" y="35"/>
                      <a:pt x="59" y="35"/>
                    </a:cubicBezTo>
                    <a:cubicBezTo>
                      <a:pt x="61" y="34"/>
                      <a:pt x="61" y="33"/>
                      <a:pt x="63" y="32"/>
                    </a:cubicBezTo>
                    <a:cubicBezTo>
                      <a:pt x="64" y="32"/>
                      <a:pt x="65" y="30"/>
                      <a:pt x="66" y="29"/>
                    </a:cubicBezTo>
                    <a:cubicBezTo>
                      <a:pt x="70" y="25"/>
                      <a:pt x="80" y="27"/>
                      <a:pt x="82" y="23"/>
                    </a:cubicBezTo>
                    <a:cubicBezTo>
                      <a:pt x="85" y="16"/>
                      <a:pt x="95" y="0"/>
                      <a:pt x="102" y="0"/>
                    </a:cubicBezTo>
                    <a:cubicBezTo>
                      <a:pt x="109" y="0"/>
                      <a:pt x="109" y="4"/>
                      <a:pt x="109" y="11"/>
                    </a:cubicBezTo>
                    <a:cubicBezTo>
                      <a:pt x="109" y="20"/>
                      <a:pt x="127" y="15"/>
                      <a:pt x="127" y="23"/>
                    </a:cubicBezTo>
                    <a:cubicBezTo>
                      <a:pt x="127" y="27"/>
                      <a:pt x="117" y="25"/>
                      <a:pt x="117" y="29"/>
                    </a:cubicBezTo>
                    <a:cubicBezTo>
                      <a:pt x="117" y="30"/>
                      <a:pt x="118" y="31"/>
                      <a:pt x="119" y="31"/>
                    </a:cubicBezTo>
                    <a:cubicBezTo>
                      <a:pt x="118" y="32"/>
                      <a:pt x="106" y="37"/>
                      <a:pt x="106" y="37"/>
                    </a:cubicBezTo>
                    <a:cubicBezTo>
                      <a:pt x="107" y="38"/>
                      <a:pt x="108" y="40"/>
                      <a:pt x="108" y="41"/>
                    </a:cubicBezTo>
                    <a:cubicBezTo>
                      <a:pt x="107" y="42"/>
                      <a:pt x="105" y="43"/>
                      <a:pt x="105" y="44"/>
                    </a:cubicBezTo>
                    <a:cubicBezTo>
                      <a:pt x="105" y="51"/>
                      <a:pt x="117" y="73"/>
                      <a:pt x="125" y="73"/>
                    </a:cubicBezTo>
                    <a:cubicBezTo>
                      <a:pt x="124" y="79"/>
                      <a:pt x="120" y="77"/>
                      <a:pt x="115" y="77"/>
                    </a:cubicBezTo>
                    <a:cubicBezTo>
                      <a:pt x="114" y="77"/>
                      <a:pt x="112" y="78"/>
                      <a:pt x="111" y="78"/>
                    </a:cubicBezTo>
                    <a:cubicBezTo>
                      <a:pt x="109" y="83"/>
                      <a:pt x="109" y="83"/>
                      <a:pt x="109" y="83"/>
                    </a:cubicBezTo>
                    <a:cubicBezTo>
                      <a:pt x="106" y="92"/>
                      <a:pt x="103" y="95"/>
                      <a:pt x="103" y="102"/>
                    </a:cubicBezTo>
                    <a:cubicBezTo>
                      <a:pt x="98" y="103"/>
                      <a:pt x="93" y="110"/>
                      <a:pt x="93" y="113"/>
                    </a:cubicBezTo>
                    <a:cubicBezTo>
                      <a:pt x="93" y="116"/>
                      <a:pt x="95" y="117"/>
                      <a:pt x="95" y="119"/>
                    </a:cubicBezTo>
                    <a:cubicBezTo>
                      <a:pt x="95" y="122"/>
                      <a:pt x="90" y="129"/>
                      <a:pt x="90" y="134"/>
                    </a:cubicBezTo>
                    <a:cubicBezTo>
                      <a:pt x="83" y="135"/>
                      <a:pt x="82" y="141"/>
                      <a:pt x="76" y="141"/>
                    </a:cubicBezTo>
                    <a:cubicBezTo>
                      <a:pt x="72" y="141"/>
                      <a:pt x="71" y="137"/>
                      <a:pt x="71" y="135"/>
                    </a:cubicBezTo>
                    <a:cubicBezTo>
                      <a:pt x="64" y="133"/>
                      <a:pt x="59" y="128"/>
                      <a:pt x="51" y="128"/>
                    </a:cubicBezTo>
                    <a:cubicBezTo>
                      <a:pt x="48" y="128"/>
                      <a:pt x="45" y="132"/>
                      <a:pt x="40" y="132"/>
                    </a:cubicBezTo>
                    <a:cubicBezTo>
                      <a:pt x="39" y="132"/>
                      <a:pt x="38" y="130"/>
                      <a:pt x="37" y="1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" name="Freeform 106"/>
              <p:cNvSpPr>
                <a:spLocks/>
              </p:cNvSpPr>
              <p:nvPr/>
            </p:nvSpPr>
            <p:spPr bwMode="auto">
              <a:xfrm>
                <a:off x="6367463" y="2847975"/>
                <a:ext cx="106363" cy="123825"/>
              </a:xfrm>
              <a:custGeom>
                <a:avLst/>
                <a:gdLst/>
                <a:ahLst/>
                <a:cxnLst>
                  <a:cxn ang="0">
                    <a:pos x="31" y="34"/>
                  </a:cxn>
                  <a:cxn ang="0">
                    <a:pos x="27" y="38"/>
                  </a:cxn>
                  <a:cxn ang="0">
                    <a:pos x="17" y="24"/>
                  </a:cxn>
                  <a:cxn ang="0">
                    <a:pos x="32" y="16"/>
                  </a:cxn>
                  <a:cxn ang="0">
                    <a:pos x="49" y="15"/>
                  </a:cxn>
                  <a:cxn ang="0">
                    <a:pos x="64" y="18"/>
                  </a:cxn>
                  <a:cxn ang="0">
                    <a:pos x="77" y="4"/>
                  </a:cxn>
                  <a:cxn ang="0">
                    <a:pos x="79" y="0"/>
                  </a:cxn>
                  <a:cxn ang="0">
                    <a:pos x="77" y="0"/>
                  </a:cxn>
                  <a:cxn ang="0">
                    <a:pos x="63" y="10"/>
                  </a:cxn>
                  <a:cxn ang="0">
                    <a:pos x="59" y="10"/>
                  </a:cxn>
                  <a:cxn ang="0">
                    <a:pos x="28" y="5"/>
                  </a:cxn>
                  <a:cxn ang="0">
                    <a:pos x="12" y="30"/>
                  </a:cxn>
                  <a:cxn ang="0">
                    <a:pos x="8" y="37"/>
                  </a:cxn>
                  <a:cxn ang="0">
                    <a:pos x="0" y="61"/>
                  </a:cxn>
                  <a:cxn ang="0">
                    <a:pos x="8" y="66"/>
                  </a:cxn>
                  <a:cxn ang="0">
                    <a:pos x="8" y="87"/>
                  </a:cxn>
                  <a:cxn ang="0">
                    <a:pos x="16" y="93"/>
                  </a:cxn>
                  <a:cxn ang="0">
                    <a:pos x="22" y="76"/>
                  </a:cxn>
                  <a:cxn ang="0">
                    <a:pos x="18" y="61"/>
                  </a:cxn>
                  <a:cxn ang="0">
                    <a:pos x="25" y="56"/>
                  </a:cxn>
                  <a:cxn ang="0">
                    <a:pos x="28" y="56"/>
                  </a:cxn>
                  <a:cxn ang="0">
                    <a:pos x="27" y="65"/>
                  </a:cxn>
                  <a:cxn ang="0">
                    <a:pos x="34" y="79"/>
                  </a:cxn>
                  <a:cxn ang="0">
                    <a:pos x="34" y="83"/>
                  </a:cxn>
                  <a:cxn ang="0">
                    <a:pos x="39" y="83"/>
                  </a:cxn>
                  <a:cxn ang="0">
                    <a:pos x="49" y="73"/>
                  </a:cxn>
                  <a:cxn ang="0">
                    <a:pos x="43" y="65"/>
                  </a:cxn>
                  <a:cxn ang="0">
                    <a:pos x="45" y="63"/>
                  </a:cxn>
                  <a:cxn ang="0">
                    <a:pos x="34" y="44"/>
                  </a:cxn>
                  <a:cxn ang="0">
                    <a:pos x="57" y="31"/>
                  </a:cxn>
                  <a:cxn ang="0">
                    <a:pos x="57" y="28"/>
                  </a:cxn>
                  <a:cxn ang="0">
                    <a:pos x="31" y="36"/>
                  </a:cxn>
                  <a:cxn ang="0">
                    <a:pos x="31" y="34"/>
                  </a:cxn>
                </a:cxnLst>
                <a:rect l="0" t="0" r="r" b="b"/>
                <a:pathLst>
                  <a:path w="79" h="93">
                    <a:moveTo>
                      <a:pt x="31" y="34"/>
                    </a:moveTo>
                    <a:cubicBezTo>
                      <a:pt x="30" y="36"/>
                      <a:pt x="29" y="38"/>
                      <a:pt x="27" y="38"/>
                    </a:cubicBezTo>
                    <a:cubicBezTo>
                      <a:pt x="20" y="38"/>
                      <a:pt x="17" y="30"/>
                      <a:pt x="17" y="24"/>
                    </a:cubicBezTo>
                    <a:cubicBezTo>
                      <a:pt x="17" y="15"/>
                      <a:pt x="24" y="16"/>
                      <a:pt x="32" y="16"/>
                    </a:cubicBezTo>
                    <a:cubicBezTo>
                      <a:pt x="39" y="16"/>
                      <a:pt x="42" y="15"/>
                      <a:pt x="49" y="15"/>
                    </a:cubicBezTo>
                    <a:cubicBezTo>
                      <a:pt x="54" y="15"/>
                      <a:pt x="58" y="18"/>
                      <a:pt x="64" y="18"/>
                    </a:cubicBezTo>
                    <a:cubicBezTo>
                      <a:pt x="73" y="18"/>
                      <a:pt x="76" y="10"/>
                      <a:pt x="77" y="4"/>
                    </a:cubicBezTo>
                    <a:cubicBezTo>
                      <a:pt x="79" y="4"/>
                      <a:pt x="79" y="1"/>
                      <a:pt x="79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2" y="4"/>
                      <a:pt x="65" y="8"/>
                      <a:pt x="63" y="10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17" y="5"/>
                      <a:pt x="12" y="20"/>
                      <a:pt x="12" y="30"/>
                    </a:cubicBezTo>
                    <a:cubicBezTo>
                      <a:pt x="12" y="33"/>
                      <a:pt x="8" y="35"/>
                      <a:pt x="8" y="37"/>
                    </a:cubicBezTo>
                    <a:cubicBezTo>
                      <a:pt x="4" y="47"/>
                      <a:pt x="0" y="51"/>
                      <a:pt x="0" y="61"/>
                    </a:cubicBezTo>
                    <a:cubicBezTo>
                      <a:pt x="0" y="66"/>
                      <a:pt x="6" y="66"/>
                      <a:pt x="8" y="66"/>
                    </a:cubicBezTo>
                    <a:cubicBezTo>
                      <a:pt x="8" y="73"/>
                      <a:pt x="8" y="83"/>
                      <a:pt x="8" y="87"/>
                    </a:cubicBezTo>
                    <a:cubicBezTo>
                      <a:pt x="8" y="90"/>
                      <a:pt x="12" y="93"/>
                      <a:pt x="16" y="93"/>
                    </a:cubicBezTo>
                    <a:cubicBezTo>
                      <a:pt x="20" y="93"/>
                      <a:pt x="22" y="78"/>
                      <a:pt x="22" y="76"/>
                    </a:cubicBezTo>
                    <a:cubicBezTo>
                      <a:pt x="22" y="70"/>
                      <a:pt x="18" y="67"/>
                      <a:pt x="18" y="61"/>
                    </a:cubicBezTo>
                    <a:cubicBezTo>
                      <a:pt x="18" y="58"/>
                      <a:pt x="22" y="56"/>
                      <a:pt x="25" y="56"/>
                    </a:cubicBezTo>
                    <a:cubicBezTo>
                      <a:pt x="26" y="56"/>
                      <a:pt x="27" y="56"/>
                      <a:pt x="28" y="56"/>
                    </a:cubicBezTo>
                    <a:cubicBezTo>
                      <a:pt x="27" y="65"/>
                      <a:pt x="27" y="65"/>
                      <a:pt x="27" y="65"/>
                    </a:cubicBezTo>
                    <a:cubicBezTo>
                      <a:pt x="27" y="71"/>
                      <a:pt x="34" y="73"/>
                      <a:pt x="34" y="79"/>
                    </a:cubicBezTo>
                    <a:cubicBezTo>
                      <a:pt x="34" y="80"/>
                      <a:pt x="34" y="81"/>
                      <a:pt x="34" y="83"/>
                    </a:cubicBezTo>
                    <a:cubicBezTo>
                      <a:pt x="39" y="83"/>
                      <a:pt x="39" y="83"/>
                      <a:pt x="39" y="83"/>
                    </a:cubicBezTo>
                    <a:cubicBezTo>
                      <a:pt x="39" y="78"/>
                      <a:pt x="49" y="78"/>
                      <a:pt x="49" y="73"/>
                    </a:cubicBezTo>
                    <a:cubicBezTo>
                      <a:pt x="47" y="73"/>
                      <a:pt x="43" y="68"/>
                      <a:pt x="43" y="65"/>
                    </a:cubicBezTo>
                    <a:cubicBezTo>
                      <a:pt x="43" y="65"/>
                      <a:pt x="44" y="64"/>
                      <a:pt x="45" y="63"/>
                    </a:cubicBezTo>
                    <a:cubicBezTo>
                      <a:pt x="42" y="61"/>
                      <a:pt x="34" y="46"/>
                      <a:pt x="34" y="44"/>
                    </a:cubicBezTo>
                    <a:cubicBezTo>
                      <a:pt x="46" y="44"/>
                      <a:pt x="47" y="35"/>
                      <a:pt x="57" y="31"/>
                    </a:cubicBezTo>
                    <a:cubicBezTo>
                      <a:pt x="57" y="28"/>
                      <a:pt x="57" y="28"/>
                      <a:pt x="57" y="28"/>
                    </a:cubicBezTo>
                    <a:cubicBezTo>
                      <a:pt x="54" y="27"/>
                      <a:pt x="31" y="35"/>
                      <a:pt x="31" y="36"/>
                    </a:cubicBezTo>
                    <a:lnTo>
                      <a:pt x="31" y="3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Freeform 107"/>
              <p:cNvSpPr>
                <a:spLocks/>
              </p:cNvSpPr>
              <p:nvPr/>
            </p:nvSpPr>
            <p:spPr bwMode="auto">
              <a:xfrm>
                <a:off x="6145213" y="2973388"/>
                <a:ext cx="171450" cy="49213"/>
              </a:xfrm>
              <a:custGeom>
                <a:avLst/>
                <a:gdLst/>
                <a:ahLst/>
                <a:cxnLst>
                  <a:cxn ang="0">
                    <a:pos x="123" y="36"/>
                  </a:cxn>
                  <a:cxn ang="0">
                    <a:pos x="114" y="33"/>
                  </a:cxn>
                  <a:cxn ang="0">
                    <a:pos x="114" y="37"/>
                  </a:cxn>
                  <a:cxn ang="0">
                    <a:pos x="67" y="31"/>
                  </a:cxn>
                  <a:cxn ang="0">
                    <a:pos x="56" y="25"/>
                  </a:cxn>
                  <a:cxn ang="0">
                    <a:pos x="32" y="22"/>
                  </a:cxn>
                  <a:cxn ang="0">
                    <a:pos x="14" y="20"/>
                  </a:cxn>
                  <a:cxn ang="0">
                    <a:pos x="0" y="10"/>
                  </a:cxn>
                  <a:cxn ang="0">
                    <a:pos x="11" y="1"/>
                  </a:cxn>
                  <a:cxn ang="0">
                    <a:pos x="14" y="3"/>
                  </a:cxn>
                  <a:cxn ang="0">
                    <a:pos x="22" y="0"/>
                  </a:cxn>
                  <a:cxn ang="0">
                    <a:pos x="55" y="14"/>
                  </a:cxn>
                  <a:cxn ang="0">
                    <a:pos x="68" y="7"/>
                  </a:cxn>
                  <a:cxn ang="0">
                    <a:pos x="88" y="15"/>
                  </a:cxn>
                  <a:cxn ang="0">
                    <a:pos x="101" y="14"/>
                  </a:cxn>
                  <a:cxn ang="0">
                    <a:pos x="105" y="14"/>
                  </a:cxn>
                  <a:cxn ang="0">
                    <a:pos x="89" y="17"/>
                  </a:cxn>
                  <a:cxn ang="0">
                    <a:pos x="107" y="22"/>
                  </a:cxn>
                  <a:cxn ang="0">
                    <a:pos x="111" y="26"/>
                  </a:cxn>
                  <a:cxn ang="0">
                    <a:pos x="121" y="27"/>
                  </a:cxn>
                  <a:cxn ang="0">
                    <a:pos x="128" y="31"/>
                  </a:cxn>
                  <a:cxn ang="0">
                    <a:pos x="123" y="36"/>
                  </a:cxn>
                </a:cxnLst>
                <a:rect l="0" t="0" r="r" b="b"/>
                <a:pathLst>
                  <a:path w="128" h="37">
                    <a:moveTo>
                      <a:pt x="123" y="36"/>
                    </a:moveTo>
                    <a:cubicBezTo>
                      <a:pt x="119" y="36"/>
                      <a:pt x="119" y="33"/>
                      <a:pt x="114" y="33"/>
                    </a:cubicBezTo>
                    <a:cubicBezTo>
                      <a:pt x="113" y="33"/>
                      <a:pt x="114" y="36"/>
                      <a:pt x="114" y="37"/>
                    </a:cubicBezTo>
                    <a:cubicBezTo>
                      <a:pt x="100" y="32"/>
                      <a:pt x="85" y="31"/>
                      <a:pt x="67" y="31"/>
                    </a:cubicBezTo>
                    <a:cubicBezTo>
                      <a:pt x="62" y="31"/>
                      <a:pt x="61" y="25"/>
                      <a:pt x="56" y="25"/>
                    </a:cubicBezTo>
                    <a:cubicBezTo>
                      <a:pt x="48" y="25"/>
                      <a:pt x="41" y="25"/>
                      <a:pt x="32" y="22"/>
                    </a:cubicBezTo>
                    <a:cubicBezTo>
                      <a:pt x="25" y="20"/>
                      <a:pt x="19" y="24"/>
                      <a:pt x="14" y="20"/>
                    </a:cubicBezTo>
                    <a:cubicBezTo>
                      <a:pt x="10" y="15"/>
                      <a:pt x="7" y="10"/>
                      <a:pt x="0" y="10"/>
                    </a:cubicBezTo>
                    <a:cubicBezTo>
                      <a:pt x="0" y="9"/>
                      <a:pt x="8" y="1"/>
                      <a:pt x="11" y="1"/>
                    </a:cubicBezTo>
                    <a:cubicBezTo>
                      <a:pt x="12" y="1"/>
                      <a:pt x="13" y="3"/>
                      <a:pt x="14" y="3"/>
                    </a:cubicBezTo>
                    <a:cubicBezTo>
                      <a:pt x="17" y="3"/>
                      <a:pt x="19" y="0"/>
                      <a:pt x="22" y="0"/>
                    </a:cubicBezTo>
                    <a:cubicBezTo>
                      <a:pt x="35" y="0"/>
                      <a:pt x="41" y="14"/>
                      <a:pt x="55" y="14"/>
                    </a:cubicBezTo>
                    <a:cubicBezTo>
                      <a:pt x="62" y="14"/>
                      <a:pt x="63" y="7"/>
                      <a:pt x="68" y="7"/>
                    </a:cubicBezTo>
                    <a:cubicBezTo>
                      <a:pt x="77" y="7"/>
                      <a:pt x="80" y="15"/>
                      <a:pt x="88" y="15"/>
                    </a:cubicBezTo>
                    <a:cubicBezTo>
                      <a:pt x="101" y="14"/>
                      <a:pt x="101" y="14"/>
                      <a:pt x="101" y="14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4" y="16"/>
                      <a:pt x="89" y="17"/>
                      <a:pt x="89" y="17"/>
                    </a:cubicBezTo>
                    <a:cubicBezTo>
                      <a:pt x="93" y="22"/>
                      <a:pt x="99" y="22"/>
                      <a:pt x="107" y="22"/>
                    </a:cubicBezTo>
                    <a:cubicBezTo>
                      <a:pt x="110" y="22"/>
                      <a:pt x="110" y="26"/>
                      <a:pt x="111" y="26"/>
                    </a:cubicBezTo>
                    <a:cubicBezTo>
                      <a:pt x="114" y="30"/>
                      <a:pt x="117" y="26"/>
                      <a:pt x="121" y="27"/>
                    </a:cubicBezTo>
                    <a:cubicBezTo>
                      <a:pt x="125" y="29"/>
                      <a:pt x="125" y="30"/>
                      <a:pt x="128" y="31"/>
                    </a:cubicBezTo>
                    <a:cubicBezTo>
                      <a:pt x="127" y="33"/>
                      <a:pt x="124" y="36"/>
                      <a:pt x="123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Freeform 108"/>
              <p:cNvSpPr>
                <a:spLocks/>
              </p:cNvSpPr>
              <p:nvPr/>
            </p:nvSpPr>
            <p:spPr bwMode="auto">
              <a:xfrm>
                <a:off x="6386513" y="3013075"/>
                <a:ext cx="52388" cy="12700"/>
              </a:xfrm>
              <a:custGeom>
                <a:avLst/>
                <a:gdLst/>
                <a:ahLst/>
                <a:cxnLst>
                  <a:cxn ang="0">
                    <a:pos x="26" y="9"/>
                  </a:cxn>
                  <a:cxn ang="0">
                    <a:pos x="10" y="9"/>
                  </a:cxn>
                  <a:cxn ang="0">
                    <a:pos x="0" y="4"/>
                  </a:cxn>
                  <a:cxn ang="0">
                    <a:pos x="8" y="1"/>
                  </a:cxn>
                  <a:cxn ang="0">
                    <a:pos x="26" y="4"/>
                  </a:cxn>
                  <a:cxn ang="0">
                    <a:pos x="39" y="0"/>
                  </a:cxn>
                  <a:cxn ang="0">
                    <a:pos x="26" y="9"/>
                  </a:cxn>
                </a:cxnLst>
                <a:rect l="0" t="0" r="r" b="b"/>
                <a:pathLst>
                  <a:path w="39" h="9">
                    <a:moveTo>
                      <a:pt x="26" y="9"/>
                    </a:moveTo>
                    <a:cubicBezTo>
                      <a:pt x="20" y="9"/>
                      <a:pt x="13" y="9"/>
                      <a:pt x="10" y="9"/>
                    </a:cubicBezTo>
                    <a:cubicBezTo>
                      <a:pt x="7" y="9"/>
                      <a:pt x="0" y="9"/>
                      <a:pt x="0" y="4"/>
                    </a:cubicBezTo>
                    <a:cubicBezTo>
                      <a:pt x="0" y="1"/>
                      <a:pt x="5" y="1"/>
                      <a:pt x="8" y="1"/>
                    </a:cubicBezTo>
                    <a:cubicBezTo>
                      <a:pt x="16" y="1"/>
                      <a:pt x="19" y="4"/>
                      <a:pt x="26" y="4"/>
                    </a:cubicBezTo>
                    <a:cubicBezTo>
                      <a:pt x="32" y="4"/>
                      <a:pt x="35" y="2"/>
                      <a:pt x="39" y="0"/>
                    </a:cubicBezTo>
                    <a:cubicBezTo>
                      <a:pt x="35" y="6"/>
                      <a:pt x="32" y="7"/>
                      <a:pt x="26" y="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Freeform 109"/>
              <p:cNvSpPr>
                <a:spLocks/>
              </p:cNvSpPr>
              <p:nvPr/>
            </p:nvSpPr>
            <p:spPr bwMode="auto">
              <a:xfrm>
                <a:off x="6335713" y="3016250"/>
                <a:ext cx="36513" cy="12700"/>
              </a:xfrm>
              <a:custGeom>
                <a:avLst/>
                <a:gdLst/>
                <a:ahLst/>
                <a:cxnLst>
                  <a:cxn ang="0">
                    <a:pos x="27" y="6"/>
                  </a:cxn>
                  <a:cxn ang="0">
                    <a:pos x="23" y="6"/>
                  </a:cxn>
                  <a:cxn ang="0">
                    <a:pos x="19" y="5"/>
                  </a:cxn>
                  <a:cxn ang="0">
                    <a:pos x="9" y="9"/>
                  </a:cxn>
                  <a:cxn ang="0">
                    <a:pos x="0" y="6"/>
                  </a:cxn>
                  <a:cxn ang="0">
                    <a:pos x="7" y="1"/>
                  </a:cxn>
                  <a:cxn ang="0">
                    <a:pos x="16" y="3"/>
                  </a:cxn>
                  <a:cxn ang="0">
                    <a:pos x="16" y="0"/>
                  </a:cxn>
                  <a:cxn ang="0">
                    <a:pos x="27" y="0"/>
                  </a:cxn>
                  <a:cxn ang="0">
                    <a:pos x="27" y="6"/>
                  </a:cxn>
                </a:cxnLst>
                <a:rect l="0" t="0" r="r" b="b"/>
                <a:pathLst>
                  <a:path w="27" h="9">
                    <a:moveTo>
                      <a:pt x="27" y="6"/>
                    </a:moveTo>
                    <a:cubicBezTo>
                      <a:pt x="23" y="6"/>
                      <a:pt x="23" y="6"/>
                      <a:pt x="23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5" y="6"/>
                      <a:pt x="13" y="9"/>
                      <a:pt x="9" y="9"/>
                    </a:cubicBezTo>
                    <a:cubicBezTo>
                      <a:pt x="5" y="9"/>
                      <a:pt x="0" y="8"/>
                      <a:pt x="0" y="6"/>
                    </a:cubicBezTo>
                    <a:cubicBezTo>
                      <a:pt x="0" y="1"/>
                      <a:pt x="3" y="1"/>
                      <a:pt x="7" y="1"/>
                    </a:cubicBezTo>
                    <a:cubicBezTo>
                      <a:pt x="11" y="1"/>
                      <a:pt x="13" y="2"/>
                      <a:pt x="16" y="3"/>
                    </a:cubicBezTo>
                    <a:cubicBezTo>
                      <a:pt x="16" y="2"/>
                      <a:pt x="16" y="1"/>
                      <a:pt x="16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3"/>
                      <a:pt x="26" y="5"/>
                      <a:pt x="27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Freeform 110"/>
              <p:cNvSpPr>
                <a:spLocks/>
              </p:cNvSpPr>
              <p:nvPr/>
            </p:nvSpPr>
            <p:spPr bwMode="auto">
              <a:xfrm>
                <a:off x="6373813" y="3030538"/>
                <a:ext cx="26988" cy="19050"/>
              </a:xfrm>
              <a:custGeom>
                <a:avLst/>
                <a:gdLst/>
                <a:ahLst/>
                <a:cxnLst>
                  <a:cxn ang="0">
                    <a:pos x="15" y="14"/>
                  </a:cxn>
                  <a:cxn ang="0">
                    <a:pos x="12" y="9"/>
                  </a:cxn>
                  <a:cxn ang="0">
                    <a:pos x="0" y="4"/>
                  </a:cxn>
                  <a:cxn ang="0">
                    <a:pos x="9" y="1"/>
                  </a:cxn>
                  <a:cxn ang="0">
                    <a:pos x="13" y="1"/>
                  </a:cxn>
                  <a:cxn ang="0">
                    <a:pos x="20" y="11"/>
                  </a:cxn>
                  <a:cxn ang="0">
                    <a:pos x="16" y="14"/>
                  </a:cxn>
                  <a:cxn ang="0">
                    <a:pos x="15" y="14"/>
                  </a:cxn>
                </a:cxnLst>
                <a:rect l="0" t="0" r="r" b="b"/>
                <a:pathLst>
                  <a:path w="20" h="14">
                    <a:moveTo>
                      <a:pt x="15" y="14"/>
                    </a:moveTo>
                    <a:cubicBezTo>
                      <a:pt x="12" y="14"/>
                      <a:pt x="12" y="10"/>
                      <a:pt x="12" y="9"/>
                    </a:cubicBezTo>
                    <a:cubicBezTo>
                      <a:pt x="8" y="9"/>
                      <a:pt x="0" y="8"/>
                      <a:pt x="0" y="4"/>
                    </a:cubicBezTo>
                    <a:cubicBezTo>
                      <a:pt x="0" y="0"/>
                      <a:pt x="6" y="1"/>
                      <a:pt x="9" y="1"/>
                    </a:cubicBezTo>
                    <a:cubicBezTo>
                      <a:pt x="10" y="1"/>
                      <a:pt x="12" y="1"/>
                      <a:pt x="13" y="1"/>
                    </a:cubicBezTo>
                    <a:cubicBezTo>
                      <a:pt x="13" y="7"/>
                      <a:pt x="20" y="6"/>
                      <a:pt x="20" y="11"/>
                    </a:cubicBezTo>
                    <a:cubicBezTo>
                      <a:pt x="20" y="13"/>
                      <a:pt x="18" y="14"/>
                      <a:pt x="16" y="14"/>
                    </a:cubicBezTo>
                    <a:cubicBezTo>
                      <a:pt x="16" y="14"/>
                      <a:pt x="15" y="14"/>
                      <a:pt x="15" y="1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Freeform 111"/>
              <p:cNvSpPr>
                <a:spLocks/>
              </p:cNvSpPr>
              <p:nvPr/>
            </p:nvSpPr>
            <p:spPr bwMode="auto">
              <a:xfrm>
                <a:off x="6323013" y="3014663"/>
                <a:ext cx="11113" cy="11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0"/>
                  </a:cxn>
                  <a:cxn ang="0">
                    <a:pos x="8" y="3"/>
                  </a:cxn>
                  <a:cxn ang="0">
                    <a:pos x="3" y="8"/>
                  </a:cxn>
                  <a:cxn ang="0">
                    <a:pos x="0" y="5"/>
                  </a:cxn>
                  <a:cxn ang="0">
                    <a:pos x="0" y="0"/>
                  </a:cxn>
                </a:cxnLst>
                <a:rect l="0" t="0" r="r" b="b"/>
                <a:pathLst>
                  <a:path w="8" h="8">
                    <a:moveTo>
                      <a:pt x="0" y="0"/>
                    </a:moveTo>
                    <a:cubicBezTo>
                      <a:pt x="1" y="0"/>
                      <a:pt x="2" y="0"/>
                      <a:pt x="4" y="0"/>
                    </a:cubicBezTo>
                    <a:cubicBezTo>
                      <a:pt x="6" y="0"/>
                      <a:pt x="6" y="2"/>
                      <a:pt x="8" y="3"/>
                    </a:cubicBezTo>
                    <a:cubicBezTo>
                      <a:pt x="7" y="6"/>
                      <a:pt x="5" y="8"/>
                      <a:pt x="3" y="8"/>
                    </a:cubicBezTo>
                    <a:cubicBezTo>
                      <a:pt x="2" y="8"/>
                      <a:pt x="0" y="6"/>
                      <a:pt x="0" y="5"/>
                    </a:cubicBezTo>
                    <a:cubicBezTo>
                      <a:pt x="0" y="3"/>
                      <a:pt x="0" y="2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112"/>
              <p:cNvSpPr>
                <a:spLocks/>
              </p:cNvSpPr>
              <p:nvPr/>
            </p:nvSpPr>
            <p:spPr bwMode="auto">
              <a:xfrm>
                <a:off x="6448425" y="3016250"/>
                <a:ext cx="58738" cy="34925"/>
              </a:xfrm>
              <a:custGeom>
                <a:avLst/>
                <a:gdLst/>
                <a:ahLst/>
                <a:cxnLst>
                  <a:cxn ang="0">
                    <a:pos x="19" y="13"/>
                  </a:cxn>
                  <a:cxn ang="0">
                    <a:pos x="17" y="19"/>
                  </a:cxn>
                  <a:cxn ang="0">
                    <a:pos x="3" y="26"/>
                  </a:cxn>
                  <a:cxn ang="0">
                    <a:pos x="0" y="22"/>
                  </a:cxn>
                  <a:cxn ang="0">
                    <a:pos x="15" y="10"/>
                  </a:cxn>
                  <a:cxn ang="0">
                    <a:pos x="17" y="6"/>
                  </a:cxn>
                  <a:cxn ang="0">
                    <a:pos x="45" y="3"/>
                  </a:cxn>
                  <a:cxn ang="0">
                    <a:pos x="19" y="13"/>
                  </a:cxn>
                </a:cxnLst>
                <a:rect l="0" t="0" r="r" b="b"/>
                <a:pathLst>
                  <a:path w="45" h="26">
                    <a:moveTo>
                      <a:pt x="19" y="13"/>
                    </a:moveTo>
                    <a:cubicBezTo>
                      <a:pt x="16" y="13"/>
                      <a:pt x="19" y="17"/>
                      <a:pt x="17" y="19"/>
                    </a:cubicBezTo>
                    <a:cubicBezTo>
                      <a:pt x="15" y="21"/>
                      <a:pt x="8" y="26"/>
                      <a:pt x="3" y="26"/>
                    </a:cubicBezTo>
                    <a:cubicBezTo>
                      <a:pt x="1" y="26"/>
                      <a:pt x="0" y="24"/>
                      <a:pt x="0" y="22"/>
                    </a:cubicBezTo>
                    <a:cubicBezTo>
                      <a:pt x="0" y="12"/>
                      <a:pt x="8" y="12"/>
                      <a:pt x="15" y="10"/>
                    </a:cubicBezTo>
                    <a:cubicBezTo>
                      <a:pt x="16" y="10"/>
                      <a:pt x="16" y="7"/>
                      <a:pt x="17" y="6"/>
                    </a:cubicBezTo>
                    <a:cubicBezTo>
                      <a:pt x="21" y="2"/>
                      <a:pt x="41" y="0"/>
                      <a:pt x="45" y="3"/>
                    </a:cubicBezTo>
                    <a:cubicBezTo>
                      <a:pt x="40" y="9"/>
                      <a:pt x="26" y="13"/>
                      <a:pt x="19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113"/>
              <p:cNvSpPr>
                <a:spLocks/>
              </p:cNvSpPr>
              <p:nvPr/>
            </p:nvSpPr>
            <p:spPr bwMode="auto">
              <a:xfrm>
                <a:off x="6489700" y="2922588"/>
                <a:ext cx="17463" cy="19050"/>
              </a:xfrm>
              <a:custGeom>
                <a:avLst/>
                <a:gdLst/>
                <a:ahLst/>
                <a:cxnLst>
                  <a:cxn ang="0">
                    <a:pos x="13" y="8"/>
                  </a:cxn>
                  <a:cxn ang="0">
                    <a:pos x="8" y="14"/>
                  </a:cxn>
                  <a:cxn ang="0">
                    <a:pos x="0" y="5"/>
                  </a:cxn>
                  <a:cxn ang="0">
                    <a:pos x="13" y="8"/>
                  </a:cxn>
                </a:cxnLst>
                <a:rect l="0" t="0" r="r" b="b"/>
                <a:pathLst>
                  <a:path w="13" h="14">
                    <a:moveTo>
                      <a:pt x="13" y="8"/>
                    </a:moveTo>
                    <a:cubicBezTo>
                      <a:pt x="13" y="9"/>
                      <a:pt x="10" y="14"/>
                      <a:pt x="8" y="14"/>
                    </a:cubicBezTo>
                    <a:cubicBezTo>
                      <a:pt x="6" y="14"/>
                      <a:pt x="0" y="9"/>
                      <a:pt x="0" y="5"/>
                    </a:cubicBezTo>
                    <a:cubicBezTo>
                      <a:pt x="0" y="0"/>
                      <a:pt x="13" y="4"/>
                      <a:pt x="13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" name="Freeform 114"/>
              <p:cNvSpPr>
                <a:spLocks/>
              </p:cNvSpPr>
              <p:nvPr/>
            </p:nvSpPr>
            <p:spPr bwMode="auto">
              <a:xfrm>
                <a:off x="6519863" y="2924175"/>
                <a:ext cx="47625" cy="14288"/>
              </a:xfrm>
              <a:custGeom>
                <a:avLst/>
                <a:gdLst/>
                <a:ahLst/>
                <a:cxnLst>
                  <a:cxn ang="0">
                    <a:pos x="31" y="2"/>
                  </a:cxn>
                  <a:cxn ang="0">
                    <a:pos x="36" y="10"/>
                  </a:cxn>
                  <a:cxn ang="0">
                    <a:pos x="34" y="10"/>
                  </a:cxn>
                  <a:cxn ang="0">
                    <a:pos x="18" y="6"/>
                  </a:cxn>
                  <a:cxn ang="0">
                    <a:pos x="8" y="6"/>
                  </a:cxn>
                  <a:cxn ang="0">
                    <a:pos x="0" y="4"/>
                  </a:cxn>
                  <a:cxn ang="0">
                    <a:pos x="3" y="0"/>
                  </a:cxn>
                  <a:cxn ang="0">
                    <a:pos x="23" y="0"/>
                  </a:cxn>
                  <a:cxn ang="0">
                    <a:pos x="30" y="2"/>
                  </a:cxn>
                  <a:cxn ang="0">
                    <a:pos x="31" y="2"/>
                  </a:cxn>
                </a:cxnLst>
                <a:rect l="0" t="0" r="r" b="b"/>
                <a:pathLst>
                  <a:path w="36" h="10">
                    <a:moveTo>
                      <a:pt x="31" y="2"/>
                    </a:moveTo>
                    <a:cubicBezTo>
                      <a:pt x="32" y="5"/>
                      <a:pt x="36" y="6"/>
                      <a:pt x="36" y="10"/>
                    </a:cubicBezTo>
                    <a:cubicBezTo>
                      <a:pt x="36" y="10"/>
                      <a:pt x="35" y="10"/>
                      <a:pt x="34" y="10"/>
                    </a:cubicBezTo>
                    <a:cubicBezTo>
                      <a:pt x="28" y="10"/>
                      <a:pt x="25" y="6"/>
                      <a:pt x="18" y="6"/>
                    </a:cubicBezTo>
                    <a:cubicBezTo>
                      <a:pt x="14" y="6"/>
                      <a:pt x="12" y="6"/>
                      <a:pt x="8" y="6"/>
                    </a:cubicBezTo>
                    <a:cubicBezTo>
                      <a:pt x="6" y="6"/>
                      <a:pt x="0" y="4"/>
                      <a:pt x="0" y="4"/>
                    </a:cubicBezTo>
                    <a:cubicBezTo>
                      <a:pt x="0" y="2"/>
                      <a:pt x="3" y="1"/>
                      <a:pt x="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3"/>
                      <a:pt x="27" y="2"/>
                      <a:pt x="30" y="2"/>
                    </a:cubicBezTo>
                    <a:lnTo>
                      <a:pt x="31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115"/>
              <p:cNvSpPr>
                <a:spLocks/>
              </p:cNvSpPr>
              <p:nvPr/>
            </p:nvSpPr>
            <p:spPr bwMode="auto">
              <a:xfrm>
                <a:off x="6513513" y="2836863"/>
                <a:ext cx="19050" cy="46038"/>
              </a:xfrm>
              <a:custGeom>
                <a:avLst/>
                <a:gdLst/>
                <a:ahLst/>
                <a:cxnLst>
                  <a:cxn ang="0">
                    <a:pos x="4" y="28"/>
                  </a:cxn>
                  <a:cxn ang="0">
                    <a:pos x="4" y="25"/>
                  </a:cxn>
                  <a:cxn ang="0">
                    <a:pos x="14" y="24"/>
                  </a:cxn>
                  <a:cxn ang="0">
                    <a:pos x="11" y="17"/>
                  </a:cxn>
                  <a:cxn ang="0">
                    <a:pos x="15" y="12"/>
                  </a:cxn>
                  <a:cxn ang="0">
                    <a:pos x="4" y="0"/>
                  </a:cxn>
                  <a:cxn ang="0">
                    <a:pos x="0" y="9"/>
                  </a:cxn>
                  <a:cxn ang="0">
                    <a:pos x="3" y="21"/>
                  </a:cxn>
                  <a:cxn ang="0">
                    <a:pos x="3" y="27"/>
                  </a:cxn>
                  <a:cxn ang="0">
                    <a:pos x="9" y="35"/>
                  </a:cxn>
                  <a:cxn ang="0">
                    <a:pos x="4" y="28"/>
                  </a:cxn>
                </a:cxnLst>
                <a:rect l="0" t="0" r="r" b="b"/>
                <a:pathLst>
                  <a:path w="15" h="35">
                    <a:moveTo>
                      <a:pt x="4" y="28"/>
                    </a:moveTo>
                    <a:cubicBezTo>
                      <a:pt x="4" y="25"/>
                      <a:pt x="4" y="25"/>
                      <a:pt x="4" y="25"/>
                    </a:cubicBezTo>
                    <a:cubicBezTo>
                      <a:pt x="8" y="25"/>
                      <a:pt x="12" y="24"/>
                      <a:pt x="14" y="24"/>
                    </a:cubicBezTo>
                    <a:cubicBezTo>
                      <a:pt x="14" y="20"/>
                      <a:pt x="11" y="20"/>
                      <a:pt x="11" y="17"/>
                    </a:cubicBezTo>
                    <a:cubicBezTo>
                      <a:pt x="11" y="15"/>
                      <a:pt x="15" y="14"/>
                      <a:pt x="15" y="12"/>
                    </a:cubicBezTo>
                    <a:cubicBezTo>
                      <a:pt x="8" y="10"/>
                      <a:pt x="4" y="6"/>
                      <a:pt x="4" y="0"/>
                    </a:cubicBezTo>
                    <a:cubicBezTo>
                      <a:pt x="0" y="2"/>
                      <a:pt x="0" y="5"/>
                      <a:pt x="0" y="9"/>
                    </a:cubicBezTo>
                    <a:cubicBezTo>
                      <a:pt x="0" y="15"/>
                      <a:pt x="3" y="16"/>
                      <a:pt x="3" y="21"/>
                    </a:cubicBezTo>
                    <a:cubicBezTo>
                      <a:pt x="3" y="26"/>
                      <a:pt x="3" y="24"/>
                      <a:pt x="3" y="27"/>
                    </a:cubicBezTo>
                    <a:cubicBezTo>
                      <a:pt x="3" y="30"/>
                      <a:pt x="4" y="35"/>
                      <a:pt x="9" y="35"/>
                    </a:cubicBezTo>
                    <a:cubicBezTo>
                      <a:pt x="7" y="32"/>
                      <a:pt x="6" y="31"/>
                      <a:pt x="4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Freeform 119"/>
              <p:cNvSpPr>
                <a:spLocks/>
              </p:cNvSpPr>
              <p:nvPr/>
            </p:nvSpPr>
            <p:spPr bwMode="auto">
              <a:xfrm>
                <a:off x="6424613" y="2709863"/>
                <a:ext cx="76200" cy="71438"/>
              </a:xfrm>
              <a:custGeom>
                <a:avLst/>
                <a:gdLst/>
                <a:ahLst/>
                <a:cxnLst>
                  <a:cxn ang="0">
                    <a:pos x="48" y="38"/>
                  </a:cxn>
                  <a:cxn ang="0">
                    <a:pos x="46" y="35"/>
                  </a:cxn>
                  <a:cxn ang="0">
                    <a:pos x="42" y="40"/>
                  </a:cxn>
                  <a:cxn ang="0">
                    <a:pos x="47" y="48"/>
                  </a:cxn>
                  <a:cxn ang="0">
                    <a:pos x="42" y="53"/>
                  </a:cxn>
                  <a:cxn ang="0">
                    <a:pos x="40" y="50"/>
                  </a:cxn>
                  <a:cxn ang="0">
                    <a:pos x="36" y="51"/>
                  </a:cxn>
                  <a:cxn ang="0">
                    <a:pos x="26" y="37"/>
                  </a:cxn>
                  <a:cxn ang="0">
                    <a:pos x="28" y="32"/>
                  </a:cxn>
                  <a:cxn ang="0">
                    <a:pos x="27" y="29"/>
                  </a:cxn>
                  <a:cxn ang="0">
                    <a:pos x="21" y="28"/>
                  </a:cxn>
                  <a:cxn ang="0">
                    <a:pos x="21" y="32"/>
                  </a:cxn>
                  <a:cxn ang="0">
                    <a:pos x="17" y="30"/>
                  </a:cxn>
                  <a:cxn ang="0">
                    <a:pos x="16" y="32"/>
                  </a:cxn>
                  <a:cxn ang="0">
                    <a:pos x="12" y="28"/>
                  </a:cxn>
                  <a:cxn ang="0">
                    <a:pos x="4" y="45"/>
                  </a:cxn>
                  <a:cxn ang="0">
                    <a:pos x="4" y="36"/>
                  </a:cxn>
                  <a:cxn ang="0">
                    <a:pos x="2" y="32"/>
                  </a:cxn>
                  <a:cxn ang="0">
                    <a:pos x="5" y="22"/>
                  </a:cxn>
                  <a:cxn ang="0">
                    <a:pos x="19" y="14"/>
                  </a:cxn>
                  <a:cxn ang="0">
                    <a:pos x="26" y="20"/>
                  </a:cxn>
                  <a:cxn ang="0">
                    <a:pos x="28" y="20"/>
                  </a:cxn>
                  <a:cxn ang="0">
                    <a:pos x="32" y="15"/>
                  </a:cxn>
                  <a:cxn ang="0">
                    <a:pos x="41" y="9"/>
                  </a:cxn>
                  <a:cxn ang="0">
                    <a:pos x="42" y="0"/>
                  </a:cxn>
                  <a:cxn ang="0">
                    <a:pos x="48" y="4"/>
                  </a:cxn>
                  <a:cxn ang="0">
                    <a:pos x="58" y="33"/>
                  </a:cxn>
                  <a:cxn ang="0">
                    <a:pos x="53" y="46"/>
                  </a:cxn>
                  <a:cxn ang="0">
                    <a:pos x="48" y="36"/>
                  </a:cxn>
                  <a:cxn ang="0">
                    <a:pos x="48" y="38"/>
                  </a:cxn>
                </a:cxnLst>
                <a:rect l="0" t="0" r="r" b="b"/>
                <a:pathLst>
                  <a:path w="58" h="53">
                    <a:moveTo>
                      <a:pt x="48" y="38"/>
                    </a:moveTo>
                    <a:cubicBezTo>
                      <a:pt x="48" y="37"/>
                      <a:pt x="47" y="36"/>
                      <a:pt x="46" y="35"/>
                    </a:cubicBezTo>
                    <a:cubicBezTo>
                      <a:pt x="44" y="37"/>
                      <a:pt x="42" y="38"/>
                      <a:pt x="42" y="40"/>
                    </a:cubicBezTo>
                    <a:cubicBezTo>
                      <a:pt x="42" y="43"/>
                      <a:pt x="47" y="44"/>
                      <a:pt x="47" y="48"/>
                    </a:cubicBezTo>
                    <a:cubicBezTo>
                      <a:pt x="47" y="51"/>
                      <a:pt x="45" y="53"/>
                      <a:pt x="42" y="53"/>
                    </a:cubicBezTo>
                    <a:cubicBezTo>
                      <a:pt x="41" y="53"/>
                      <a:pt x="40" y="51"/>
                      <a:pt x="40" y="50"/>
                    </a:cubicBezTo>
                    <a:cubicBezTo>
                      <a:pt x="39" y="51"/>
                      <a:pt x="37" y="51"/>
                      <a:pt x="36" y="51"/>
                    </a:cubicBezTo>
                    <a:cubicBezTo>
                      <a:pt x="31" y="51"/>
                      <a:pt x="26" y="44"/>
                      <a:pt x="26" y="37"/>
                    </a:cubicBezTo>
                    <a:cubicBezTo>
                      <a:pt x="26" y="34"/>
                      <a:pt x="27" y="33"/>
                      <a:pt x="28" y="32"/>
                    </a:cubicBezTo>
                    <a:cubicBezTo>
                      <a:pt x="28" y="31"/>
                      <a:pt x="27" y="30"/>
                      <a:pt x="27" y="29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30"/>
                      <a:pt x="20" y="31"/>
                      <a:pt x="21" y="32"/>
                    </a:cubicBezTo>
                    <a:cubicBezTo>
                      <a:pt x="18" y="32"/>
                      <a:pt x="18" y="31"/>
                      <a:pt x="17" y="30"/>
                    </a:cubicBezTo>
                    <a:cubicBezTo>
                      <a:pt x="17" y="30"/>
                      <a:pt x="16" y="31"/>
                      <a:pt x="16" y="32"/>
                    </a:cubicBezTo>
                    <a:cubicBezTo>
                      <a:pt x="14" y="31"/>
                      <a:pt x="12" y="28"/>
                      <a:pt x="12" y="28"/>
                    </a:cubicBezTo>
                    <a:cubicBezTo>
                      <a:pt x="8" y="32"/>
                      <a:pt x="8" y="45"/>
                      <a:pt x="4" y="45"/>
                    </a:cubicBezTo>
                    <a:cubicBezTo>
                      <a:pt x="0" y="45"/>
                      <a:pt x="4" y="37"/>
                      <a:pt x="4" y="36"/>
                    </a:cubicBezTo>
                    <a:cubicBezTo>
                      <a:pt x="4" y="35"/>
                      <a:pt x="2" y="33"/>
                      <a:pt x="2" y="32"/>
                    </a:cubicBezTo>
                    <a:cubicBezTo>
                      <a:pt x="2" y="28"/>
                      <a:pt x="4" y="26"/>
                      <a:pt x="5" y="22"/>
                    </a:cubicBezTo>
                    <a:cubicBezTo>
                      <a:pt x="13" y="22"/>
                      <a:pt x="11" y="14"/>
                      <a:pt x="19" y="14"/>
                    </a:cubicBezTo>
                    <a:cubicBezTo>
                      <a:pt x="24" y="14"/>
                      <a:pt x="23" y="20"/>
                      <a:pt x="26" y="20"/>
                    </a:cubicBezTo>
                    <a:cubicBezTo>
                      <a:pt x="27" y="20"/>
                      <a:pt x="27" y="20"/>
                      <a:pt x="28" y="20"/>
                    </a:cubicBezTo>
                    <a:cubicBezTo>
                      <a:pt x="28" y="18"/>
                      <a:pt x="30" y="16"/>
                      <a:pt x="32" y="15"/>
                    </a:cubicBezTo>
                    <a:cubicBezTo>
                      <a:pt x="32" y="10"/>
                      <a:pt x="39" y="12"/>
                      <a:pt x="41" y="9"/>
                    </a:cubicBezTo>
                    <a:cubicBezTo>
                      <a:pt x="42" y="7"/>
                      <a:pt x="42" y="1"/>
                      <a:pt x="42" y="0"/>
                    </a:cubicBezTo>
                    <a:cubicBezTo>
                      <a:pt x="45" y="0"/>
                      <a:pt x="47" y="2"/>
                      <a:pt x="48" y="4"/>
                    </a:cubicBezTo>
                    <a:cubicBezTo>
                      <a:pt x="51" y="7"/>
                      <a:pt x="58" y="30"/>
                      <a:pt x="58" y="33"/>
                    </a:cubicBezTo>
                    <a:cubicBezTo>
                      <a:pt x="58" y="37"/>
                      <a:pt x="53" y="39"/>
                      <a:pt x="53" y="46"/>
                    </a:cubicBezTo>
                    <a:cubicBezTo>
                      <a:pt x="51" y="46"/>
                      <a:pt x="48" y="37"/>
                      <a:pt x="48" y="36"/>
                    </a:cubicBezTo>
                    <a:lnTo>
                      <a:pt x="48" y="3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Freeform 120"/>
              <p:cNvSpPr>
                <a:spLocks/>
              </p:cNvSpPr>
              <p:nvPr/>
            </p:nvSpPr>
            <p:spPr bwMode="auto">
              <a:xfrm>
                <a:off x="6354763" y="2690813"/>
                <a:ext cx="36513" cy="39688"/>
              </a:xfrm>
              <a:custGeom>
                <a:avLst/>
                <a:gdLst/>
                <a:ahLst/>
                <a:cxnLst>
                  <a:cxn ang="0">
                    <a:pos x="3" y="29"/>
                  </a:cxn>
                  <a:cxn ang="0">
                    <a:pos x="0" y="29"/>
                  </a:cxn>
                  <a:cxn ang="0">
                    <a:pos x="22" y="5"/>
                  </a:cxn>
                  <a:cxn ang="0">
                    <a:pos x="25" y="0"/>
                  </a:cxn>
                  <a:cxn ang="0">
                    <a:pos x="28" y="6"/>
                  </a:cxn>
                  <a:cxn ang="0">
                    <a:pos x="24" y="9"/>
                  </a:cxn>
                  <a:cxn ang="0">
                    <a:pos x="17" y="13"/>
                  </a:cxn>
                  <a:cxn ang="0">
                    <a:pos x="3" y="29"/>
                  </a:cxn>
                </a:cxnLst>
                <a:rect l="0" t="0" r="r" b="b"/>
                <a:pathLst>
                  <a:path w="28" h="29">
                    <a:moveTo>
                      <a:pt x="3" y="29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4" y="18"/>
                      <a:pt x="18" y="13"/>
                      <a:pt x="22" y="5"/>
                    </a:cubicBezTo>
                    <a:cubicBezTo>
                      <a:pt x="23" y="3"/>
                      <a:pt x="23" y="1"/>
                      <a:pt x="25" y="0"/>
                    </a:cubicBezTo>
                    <a:cubicBezTo>
                      <a:pt x="24" y="4"/>
                      <a:pt x="26" y="5"/>
                      <a:pt x="28" y="6"/>
                    </a:cubicBezTo>
                    <a:cubicBezTo>
                      <a:pt x="26" y="8"/>
                      <a:pt x="26" y="9"/>
                      <a:pt x="24" y="9"/>
                    </a:cubicBezTo>
                    <a:cubicBezTo>
                      <a:pt x="23" y="12"/>
                      <a:pt x="20" y="13"/>
                      <a:pt x="17" y="13"/>
                    </a:cubicBezTo>
                    <a:cubicBezTo>
                      <a:pt x="15" y="22"/>
                      <a:pt x="8" y="26"/>
                      <a:pt x="3" y="2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121"/>
              <p:cNvSpPr>
                <a:spLocks/>
              </p:cNvSpPr>
              <p:nvPr/>
            </p:nvSpPr>
            <p:spPr bwMode="auto">
              <a:xfrm>
                <a:off x="6383338" y="2563813"/>
                <a:ext cx="71438" cy="101600"/>
              </a:xfrm>
              <a:custGeom>
                <a:avLst/>
                <a:gdLst/>
                <a:ahLst/>
                <a:cxnLst>
                  <a:cxn ang="0">
                    <a:pos x="4" y="31"/>
                  </a:cxn>
                  <a:cxn ang="0">
                    <a:pos x="6" y="20"/>
                  </a:cxn>
                  <a:cxn ang="0">
                    <a:pos x="5" y="7"/>
                  </a:cxn>
                  <a:cxn ang="0">
                    <a:pos x="9" y="0"/>
                  </a:cxn>
                  <a:cxn ang="0">
                    <a:pos x="16" y="7"/>
                  </a:cxn>
                  <a:cxn ang="0">
                    <a:pos x="21" y="3"/>
                  </a:cxn>
                  <a:cxn ang="0">
                    <a:pos x="22" y="5"/>
                  </a:cxn>
                  <a:cxn ang="0">
                    <a:pos x="23" y="8"/>
                  </a:cxn>
                  <a:cxn ang="0">
                    <a:pos x="28" y="25"/>
                  </a:cxn>
                  <a:cxn ang="0">
                    <a:pos x="20" y="42"/>
                  </a:cxn>
                  <a:cxn ang="0">
                    <a:pos x="30" y="59"/>
                  </a:cxn>
                  <a:cxn ang="0">
                    <a:pos x="30" y="58"/>
                  </a:cxn>
                  <a:cxn ang="0">
                    <a:pos x="34" y="55"/>
                  </a:cxn>
                  <a:cxn ang="0">
                    <a:pos x="43" y="64"/>
                  </a:cxn>
                  <a:cxn ang="0">
                    <a:pos x="46" y="61"/>
                  </a:cxn>
                  <a:cxn ang="0">
                    <a:pos x="49" y="62"/>
                  </a:cxn>
                  <a:cxn ang="0">
                    <a:pos x="46" y="66"/>
                  </a:cxn>
                  <a:cxn ang="0">
                    <a:pos x="49" y="66"/>
                  </a:cxn>
                  <a:cxn ang="0">
                    <a:pos x="54" y="71"/>
                  </a:cxn>
                  <a:cxn ang="0">
                    <a:pos x="54" y="74"/>
                  </a:cxn>
                  <a:cxn ang="0">
                    <a:pos x="53" y="76"/>
                  </a:cxn>
                  <a:cxn ang="0">
                    <a:pos x="51" y="73"/>
                  </a:cxn>
                  <a:cxn ang="0">
                    <a:pos x="36" y="61"/>
                  </a:cxn>
                  <a:cxn ang="0">
                    <a:pos x="37" y="69"/>
                  </a:cxn>
                  <a:cxn ang="0">
                    <a:pos x="25" y="60"/>
                  </a:cxn>
                  <a:cxn ang="0">
                    <a:pos x="19" y="62"/>
                  </a:cxn>
                  <a:cxn ang="0">
                    <a:pos x="13" y="57"/>
                  </a:cxn>
                  <a:cxn ang="0">
                    <a:pos x="15" y="53"/>
                  </a:cxn>
                  <a:cxn ang="0">
                    <a:pos x="15" y="49"/>
                  </a:cxn>
                  <a:cxn ang="0">
                    <a:pos x="13" y="49"/>
                  </a:cxn>
                  <a:cxn ang="0">
                    <a:pos x="10" y="51"/>
                  </a:cxn>
                  <a:cxn ang="0">
                    <a:pos x="1" y="44"/>
                  </a:cxn>
                  <a:cxn ang="0">
                    <a:pos x="4" y="31"/>
                  </a:cxn>
                </a:cxnLst>
                <a:rect l="0" t="0" r="r" b="b"/>
                <a:pathLst>
                  <a:path w="54" h="76">
                    <a:moveTo>
                      <a:pt x="4" y="31"/>
                    </a:moveTo>
                    <a:cubicBezTo>
                      <a:pt x="6" y="28"/>
                      <a:pt x="6" y="23"/>
                      <a:pt x="6" y="20"/>
                    </a:cubicBezTo>
                    <a:cubicBezTo>
                      <a:pt x="7" y="15"/>
                      <a:pt x="5" y="12"/>
                      <a:pt x="5" y="7"/>
                    </a:cubicBezTo>
                    <a:cubicBezTo>
                      <a:pt x="5" y="3"/>
                      <a:pt x="6" y="0"/>
                      <a:pt x="9" y="0"/>
                    </a:cubicBezTo>
                    <a:cubicBezTo>
                      <a:pt x="13" y="0"/>
                      <a:pt x="12" y="7"/>
                      <a:pt x="16" y="7"/>
                    </a:cubicBezTo>
                    <a:cubicBezTo>
                      <a:pt x="18" y="7"/>
                      <a:pt x="20" y="4"/>
                      <a:pt x="21" y="3"/>
                    </a:cubicBezTo>
                    <a:cubicBezTo>
                      <a:pt x="21" y="3"/>
                      <a:pt x="22" y="4"/>
                      <a:pt x="22" y="5"/>
                    </a:cubicBezTo>
                    <a:cubicBezTo>
                      <a:pt x="22" y="6"/>
                      <a:pt x="23" y="7"/>
                      <a:pt x="23" y="8"/>
                    </a:cubicBezTo>
                    <a:cubicBezTo>
                      <a:pt x="23" y="13"/>
                      <a:pt x="28" y="18"/>
                      <a:pt x="28" y="25"/>
                    </a:cubicBezTo>
                    <a:cubicBezTo>
                      <a:pt x="28" y="33"/>
                      <a:pt x="20" y="34"/>
                      <a:pt x="20" y="42"/>
                    </a:cubicBezTo>
                    <a:cubicBezTo>
                      <a:pt x="20" y="48"/>
                      <a:pt x="26" y="57"/>
                      <a:pt x="30" y="59"/>
                    </a:cubicBezTo>
                    <a:cubicBezTo>
                      <a:pt x="30" y="59"/>
                      <a:pt x="30" y="58"/>
                      <a:pt x="30" y="58"/>
                    </a:cubicBezTo>
                    <a:cubicBezTo>
                      <a:pt x="30" y="56"/>
                      <a:pt x="32" y="54"/>
                      <a:pt x="34" y="55"/>
                    </a:cubicBezTo>
                    <a:cubicBezTo>
                      <a:pt x="39" y="55"/>
                      <a:pt x="40" y="63"/>
                      <a:pt x="43" y="64"/>
                    </a:cubicBezTo>
                    <a:cubicBezTo>
                      <a:pt x="44" y="64"/>
                      <a:pt x="45" y="61"/>
                      <a:pt x="46" y="61"/>
                    </a:cubicBezTo>
                    <a:cubicBezTo>
                      <a:pt x="47" y="61"/>
                      <a:pt x="48" y="62"/>
                      <a:pt x="49" y="62"/>
                    </a:cubicBezTo>
                    <a:cubicBezTo>
                      <a:pt x="48" y="64"/>
                      <a:pt x="46" y="64"/>
                      <a:pt x="46" y="66"/>
                    </a:cubicBezTo>
                    <a:cubicBezTo>
                      <a:pt x="46" y="67"/>
                      <a:pt x="48" y="67"/>
                      <a:pt x="49" y="66"/>
                    </a:cubicBezTo>
                    <a:cubicBezTo>
                      <a:pt x="49" y="69"/>
                      <a:pt x="51" y="71"/>
                      <a:pt x="54" y="71"/>
                    </a:cubicBezTo>
                    <a:cubicBezTo>
                      <a:pt x="54" y="72"/>
                      <a:pt x="54" y="73"/>
                      <a:pt x="54" y="74"/>
                    </a:cubicBezTo>
                    <a:cubicBezTo>
                      <a:pt x="54" y="75"/>
                      <a:pt x="53" y="76"/>
                      <a:pt x="53" y="76"/>
                    </a:cubicBezTo>
                    <a:cubicBezTo>
                      <a:pt x="51" y="76"/>
                      <a:pt x="51" y="74"/>
                      <a:pt x="51" y="73"/>
                    </a:cubicBezTo>
                    <a:cubicBezTo>
                      <a:pt x="48" y="69"/>
                      <a:pt x="39" y="65"/>
                      <a:pt x="36" y="61"/>
                    </a:cubicBezTo>
                    <a:cubicBezTo>
                      <a:pt x="34" y="64"/>
                      <a:pt x="35" y="66"/>
                      <a:pt x="37" y="69"/>
                    </a:cubicBezTo>
                    <a:cubicBezTo>
                      <a:pt x="31" y="69"/>
                      <a:pt x="31" y="60"/>
                      <a:pt x="25" y="60"/>
                    </a:cubicBezTo>
                    <a:cubicBezTo>
                      <a:pt x="23" y="60"/>
                      <a:pt x="21" y="62"/>
                      <a:pt x="19" y="62"/>
                    </a:cubicBezTo>
                    <a:cubicBezTo>
                      <a:pt x="16" y="62"/>
                      <a:pt x="13" y="59"/>
                      <a:pt x="13" y="57"/>
                    </a:cubicBezTo>
                    <a:cubicBezTo>
                      <a:pt x="13" y="55"/>
                      <a:pt x="14" y="53"/>
                      <a:pt x="15" y="53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2" y="50"/>
                      <a:pt x="11" y="51"/>
                      <a:pt x="10" y="51"/>
                    </a:cubicBezTo>
                    <a:cubicBezTo>
                      <a:pt x="8" y="51"/>
                      <a:pt x="1" y="47"/>
                      <a:pt x="1" y="44"/>
                    </a:cubicBezTo>
                    <a:cubicBezTo>
                      <a:pt x="1" y="38"/>
                      <a:pt x="0" y="30"/>
                      <a:pt x="4" y="3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122"/>
              <p:cNvSpPr>
                <a:spLocks/>
              </p:cNvSpPr>
              <p:nvPr/>
            </p:nvSpPr>
            <p:spPr bwMode="auto">
              <a:xfrm>
                <a:off x="6457950" y="2665413"/>
                <a:ext cx="23813" cy="41275"/>
              </a:xfrm>
              <a:custGeom>
                <a:avLst/>
                <a:gdLst/>
                <a:ahLst/>
                <a:cxnLst>
                  <a:cxn ang="0">
                    <a:pos x="16" y="20"/>
                  </a:cxn>
                  <a:cxn ang="0">
                    <a:pos x="10" y="20"/>
                  </a:cxn>
                  <a:cxn ang="0">
                    <a:pos x="14" y="28"/>
                  </a:cxn>
                  <a:cxn ang="0">
                    <a:pos x="14" y="30"/>
                  </a:cxn>
                  <a:cxn ang="0">
                    <a:pos x="10" y="30"/>
                  </a:cxn>
                  <a:cxn ang="0">
                    <a:pos x="8" y="25"/>
                  </a:cxn>
                  <a:cxn ang="0">
                    <a:pos x="8" y="23"/>
                  </a:cxn>
                  <a:cxn ang="0">
                    <a:pos x="2" y="17"/>
                  </a:cxn>
                  <a:cxn ang="0">
                    <a:pos x="2" y="15"/>
                  </a:cxn>
                  <a:cxn ang="0">
                    <a:pos x="8" y="15"/>
                  </a:cxn>
                  <a:cxn ang="0">
                    <a:pos x="10" y="13"/>
                  </a:cxn>
                  <a:cxn ang="0">
                    <a:pos x="0" y="2"/>
                  </a:cxn>
                  <a:cxn ang="0">
                    <a:pos x="4" y="0"/>
                  </a:cxn>
                  <a:cxn ang="0">
                    <a:pos x="13" y="2"/>
                  </a:cxn>
                  <a:cxn ang="0">
                    <a:pos x="13" y="6"/>
                  </a:cxn>
                  <a:cxn ang="0">
                    <a:pos x="15" y="6"/>
                  </a:cxn>
                  <a:cxn ang="0">
                    <a:pos x="15" y="12"/>
                  </a:cxn>
                  <a:cxn ang="0">
                    <a:pos x="18" y="15"/>
                  </a:cxn>
                  <a:cxn ang="0">
                    <a:pos x="16" y="20"/>
                  </a:cxn>
                </a:cxnLst>
                <a:rect l="0" t="0" r="r" b="b"/>
                <a:pathLst>
                  <a:path w="18" h="30">
                    <a:moveTo>
                      <a:pt x="16" y="20"/>
                    </a:moveTo>
                    <a:cubicBezTo>
                      <a:pt x="10" y="20"/>
                      <a:pt x="10" y="20"/>
                      <a:pt x="10" y="20"/>
                    </a:cubicBezTo>
                    <a:cubicBezTo>
                      <a:pt x="11" y="23"/>
                      <a:pt x="12" y="27"/>
                      <a:pt x="14" y="28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3" y="30"/>
                      <a:pt x="11" y="30"/>
                      <a:pt x="10" y="30"/>
                    </a:cubicBezTo>
                    <a:cubicBezTo>
                      <a:pt x="7" y="30"/>
                      <a:pt x="7" y="27"/>
                      <a:pt x="8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5" y="23"/>
                      <a:pt x="3" y="19"/>
                      <a:pt x="2" y="17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4" y="15"/>
                      <a:pt x="7" y="15"/>
                      <a:pt x="8" y="15"/>
                    </a:cubicBezTo>
                    <a:cubicBezTo>
                      <a:pt x="8" y="15"/>
                      <a:pt x="10" y="14"/>
                      <a:pt x="10" y="13"/>
                    </a:cubicBezTo>
                    <a:cubicBezTo>
                      <a:pt x="10" y="8"/>
                      <a:pt x="1" y="5"/>
                      <a:pt x="0" y="2"/>
                    </a:cubicBezTo>
                    <a:cubicBezTo>
                      <a:pt x="1" y="1"/>
                      <a:pt x="3" y="0"/>
                      <a:pt x="4" y="0"/>
                    </a:cubicBezTo>
                    <a:cubicBezTo>
                      <a:pt x="7" y="0"/>
                      <a:pt x="9" y="2"/>
                      <a:pt x="13" y="2"/>
                    </a:cubicBezTo>
                    <a:cubicBezTo>
                      <a:pt x="13" y="3"/>
                      <a:pt x="13" y="5"/>
                      <a:pt x="13" y="6"/>
                    </a:cubicBezTo>
                    <a:cubicBezTo>
                      <a:pt x="13" y="6"/>
                      <a:pt x="14" y="6"/>
                      <a:pt x="15" y="6"/>
                    </a:cubicBezTo>
                    <a:cubicBezTo>
                      <a:pt x="15" y="8"/>
                      <a:pt x="15" y="12"/>
                      <a:pt x="15" y="12"/>
                    </a:cubicBezTo>
                    <a:cubicBezTo>
                      <a:pt x="15" y="12"/>
                      <a:pt x="18" y="15"/>
                      <a:pt x="18" y="15"/>
                    </a:cubicBezTo>
                    <a:cubicBezTo>
                      <a:pt x="18" y="18"/>
                      <a:pt x="17" y="19"/>
                      <a:pt x="16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123"/>
              <p:cNvSpPr>
                <a:spLocks/>
              </p:cNvSpPr>
              <p:nvPr/>
            </p:nvSpPr>
            <p:spPr bwMode="auto">
              <a:xfrm>
                <a:off x="6423025" y="2676525"/>
                <a:ext cx="19050" cy="25400"/>
              </a:xfrm>
              <a:custGeom>
                <a:avLst/>
                <a:gdLst/>
                <a:ahLst/>
                <a:cxnLst>
                  <a:cxn ang="0">
                    <a:pos x="3" y="1"/>
                  </a:cxn>
                  <a:cxn ang="0">
                    <a:pos x="14" y="7"/>
                  </a:cxn>
                  <a:cxn ang="0">
                    <a:pos x="1" y="19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5" y="2"/>
                  </a:cxn>
                  <a:cxn ang="0">
                    <a:pos x="3" y="1"/>
                  </a:cxn>
                </a:cxnLst>
                <a:rect l="0" t="0" r="r" b="b"/>
                <a:pathLst>
                  <a:path w="14" h="19">
                    <a:moveTo>
                      <a:pt x="3" y="1"/>
                    </a:moveTo>
                    <a:cubicBezTo>
                      <a:pt x="4" y="3"/>
                      <a:pt x="14" y="4"/>
                      <a:pt x="14" y="7"/>
                    </a:cubicBezTo>
                    <a:cubicBezTo>
                      <a:pt x="14" y="14"/>
                      <a:pt x="5" y="17"/>
                      <a:pt x="1" y="19"/>
                    </a:cubicBezTo>
                    <a:cubicBezTo>
                      <a:pt x="1" y="13"/>
                      <a:pt x="0" y="6"/>
                      <a:pt x="0" y="2"/>
                    </a:cubicBezTo>
                    <a:cubicBezTo>
                      <a:pt x="0" y="1"/>
                      <a:pt x="2" y="0"/>
                      <a:pt x="2" y="0"/>
                    </a:cubicBezTo>
                    <a:cubicBezTo>
                      <a:pt x="3" y="0"/>
                      <a:pt x="4" y="2"/>
                      <a:pt x="5" y="2"/>
                    </a:cubicBezTo>
                    <a:lnTo>
                      <a:pt x="3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124"/>
              <p:cNvSpPr>
                <a:spLocks/>
              </p:cNvSpPr>
              <p:nvPr/>
            </p:nvSpPr>
            <p:spPr bwMode="auto">
              <a:xfrm>
                <a:off x="6432550" y="2692400"/>
                <a:ext cx="19050" cy="31750"/>
              </a:xfrm>
              <a:custGeom>
                <a:avLst/>
                <a:gdLst/>
                <a:ahLst/>
                <a:cxnLst>
                  <a:cxn ang="0">
                    <a:pos x="14" y="5"/>
                  </a:cxn>
                  <a:cxn ang="0">
                    <a:pos x="9" y="17"/>
                  </a:cxn>
                  <a:cxn ang="0">
                    <a:pos x="11" y="22"/>
                  </a:cxn>
                  <a:cxn ang="0">
                    <a:pos x="9" y="24"/>
                  </a:cxn>
                  <a:cxn ang="0">
                    <a:pos x="0" y="14"/>
                  </a:cxn>
                  <a:cxn ang="0">
                    <a:pos x="4" y="12"/>
                  </a:cxn>
                  <a:cxn ang="0">
                    <a:pos x="8" y="1"/>
                  </a:cxn>
                  <a:cxn ang="0">
                    <a:pos x="14" y="5"/>
                  </a:cxn>
                </a:cxnLst>
                <a:rect l="0" t="0" r="r" b="b"/>
                <a:pathLst>
                  <a:path w="14" h="24">
                    <a:moveTo>
                      <a:pt x="14" y="5"/>
                    </a:moveTo>
                    <a:cubicBezTo>
                      <a:pt x="14" y="10"/>
                      <a:pt x="10" y="13"/>
                      <a:pt x="9" y="17"/>
                    </a:cubicBezTo>
                    <a:cubicBezTo>
                      <a:pt x="9" y="21"/>
                      <a:pt x="11" y="20"/>
                      <a:pt x="11" y="22"/>
                    </a:cubicBezTo>
                    <a:cubicBezTo>
                      <a:pt x="11" y="23"/>
                      <a:pt x="10" y="24"/>
                      <a:pt x="9" y="24"/>
                    </a:cubicBezTo>
                    <a:cubicBezTo>
                      <a:pt x="7" y="24"/>
                      <a:pt x="0" y="17"/>
                      <a:pt x="0" y="14"/>
                    </a:cubicBezTo>
                    <a:cubicBezTo>
                      <a:pt x="0" y="13"/>
                      <a:pt x="3" y="12"/>
                      <a:pt x="4" y="12"/>
                    </a:cubicBezTo>
                    <a:cubicBezTo>
                      <a:pt x="4" y="11"/>
                      <a:pt x="6" y="1"/>
                      <a:pt x="8" y="1"/>
                    </a:cubicBezTo>
                    <a:cubicBezTo>
                      <a:pt x="12" y="0"/>
                      <a:pt x="14" y="3"/>
                      <a:pt x="14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125"/>
              <p:cNvSpPr>
                <a:spLocks/>
              </p:cNvSpPr>
              <p:nvPr/>
            </p:nvSpPr>
            <p:spPr bwMode="auto">
              <a:xfrm>
                <a:off x="6450013" y="2693988"/>
                <a:ext cx="7938" cy="20638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2" y="15"/>
                  </a:cxn>
                  <a:cxn ang="0">
                    <a:pos x="0" y="15"/>
                  </a:cxn>
                  <a:cxn ang="0">
                    <a:pos x="4" y="0"/>
                  </a:cxn>
                  <a:cxn ang="0">
                    <a:pos x="7" y="0"/>
                  </a:cxn>
                </a:cxnLst>
                <a:rect l="0" t="0" r="r" b="b"/>
                <a:pathLst>
                  <a:path w="7" h="15">
                    <a:moveTo>
                      <a:pt x="7" y="0"/>
                    </a:moveTo>
                    <a:cubicBezTo>
                      <a:pt x="7" y="7"/>
                      <a:pt x="2" y="9"/>
                      <a:pt x="2" y="15"/>
                    </a:cubicBezTo>
                    <a:cubicBezTo>
                      <a:pt x="2" y="15"/>
                      <a:pt x="0" y="15"/>
                      <a:pt x="0" y="15"/>
                    </a:cubicBezTo>
                    <a:cubicBezTo>
                      <a:pt x="1" y="10"/>
                      <a:pt x="4" y="7"/>
                      <a:pt x="4" y="0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126"/>
              <p:cNvSpPr>
                <a:spLocks/>
              </p:cNvSpPr>
              <p:nvPr/>
            </p:nvSpPr>
            <p:spPr bwMode="auto">
              <a:xfrm>
                <a:off x="6454775" y="2706688"/>
                <a:ext cx="11113" cy="11113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3" y="0"/>
                  </a:cxn>
                  <a:cxn ang="0">
                    <a:pos x="8" y="0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cubicBezTo>
                      <a:pt x="8" y="4"/>
                      <a:pt x="6" y="8"/>
                      <a:pt x="2" y="8"/>
                    </a:cubicBezTo>
                    <a:cubicBezTo>
                      <a:pt x="1" y="8"/>
                      <a:pt x="0" y="6"/>
                      <a:pt x="0" y="6"/>
                    </a:cubicBezTo>
                    <a:cubicBezTo>
                      <a:pt x="0" y="3"/>
                      <a:pt x="2" y="2"/>
                      <a:pt x="3" y="0"/>
                    </a:cubicBezTo>
                    <a:cubicBezTo>
                      <a:pt x="5" y="1"/>
                      <a:pt x="7" y="1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127"/>
              <p:cNvSpPr>
                <a:spLocks/>
              </p:cNvSpPr>
              <p:nvPr/>
            </p:nvSpPr>
            <p:spPr bwMode="auto">
              <a:xfrm>
                <a:off x="6442075" y="2665413"/>
                <a:ext cx="12700" cy="17463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10" y="10"/>
                  </a:cxn>
                  <a:cxn ang="0">
                    <a:pos x="6" y="6"/>
                  </a:cxn>
                  <a:cxn ang="0">
                    <a:pos x="0" y="6"/>
                  </a:cxn>
                </a:cxnLst>
                <a:rect l="0" t="0" r="r" b="b"/>
                <a:pathLst>
                  <a:path w="10" h="12">
                    <a:moveTo>
                      <a:pt x="0" y="6"/>
                    </a:moveTo>
                    <a:cubicBezTo>
                      <a:pt x="0" y="3"/>
                      <a:pt x="0" y="2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4"/>
                      <a:pt x="10" y="5"/>
                      <a:pt x="10" y="10"/>
                    </a:cubicBezTo>
                    <a:cubicBezTo>
                      <a:pt x="10" y="12"/>
                      <a:pt x="6" y="8"/>
                      <a:pt x="6" y="6"/>
                    </a:cubicBezTo>
                    <a:cubicBezTo>
                      <a:pt x="4" y="5"/>
                      <a:pt x="2" y="6"/>
                      <a:pt x="0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128"/>
              <p:cNvSpPr>
                <a:spLocks/>
              </p:cNvSpPr>
              <p:nvPr/>
            </p:nvSpPr>
            <p:spPr bwMode="auto">
              <a:xfrm>
                <a:off x="6397625" y="2649538"/>
                <a:ext cx="19050" cy="20638"/>
              </a:xfrm>
              <a:custGeom>
                <a:avLst/>
                <a:gdLst/>
                <a:ahLst/>
                <a:cxnLst>
                  <a:cxn ang="0">
                    <a:pos x="11" y="15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14" y="7"/>
                  </a:cxn>
                  <a:cxn ang="0">
                    <a:pos x="11" y="15"/>
                  </a:cxn>
                </a:cxnLst>
                <a:rect l="0" t="0" r="r" b="b"/>
                <a:pathLst>
                  <a:path w="15" h="15">
                    <a:moveTo>
                      <a:pt x="11" y="15"/>
                    </a:moveTo>
                    <a:cubicBezTo>
                      <a:pt x="9" y="15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8" y="3"/>
                      <a:pt x="13" y="2"/>
                      <a:pt x="14" y="7"/>
                    </a:cubicBezTo>
                    <a:cubicBezTo>
                      <a:pt x="15" y="10"/>
                      <a:pt x="13" y="15"/>
                      <a:pt x="11" y="1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129"/>
              <p:cNvSpPr>
                <a:spLocks/>
              </p:cNvSpPr>
              <p:nvPr/>
            </p:nvSpPr>
            <p:spPr bwMode="auto">
              <a:xfrm>
                <a:off x="6416675" y="2652713"/>
                <a:ext cx="6350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1"/>
                  </a:cxn>
                  <a:cxn ang="0">
                    <a:pos x="0" y="0"/>
                  </a:cxn>
                </a:cxnLst>
                <a:rect l="0" t="0" r="r" b="b"/>
                <a:pathLst>
                  <a:path w="4" h="1">
                    <a:moveTo>
                      <a:pt x="0" y="0"/>
                    </a:moveTo>
                    <a:cubicBezTo>
                      <a:pt x="1" y="1"/>
                      <a:pt x="3" y="1"/>
                      <a:pt x="4" y="1"/>
                    </a:cubicBezTo>
                    <a:cubicBezTo>
                      <a:pt x="3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130"/>
              <p:cNvSpPr>
                <a:spLocks/>
              </p:cNvSpPr>
              <p:nvPr/>
            </p:nvSpPr>
            <p:spPr bwMode="auto">
              <a:xfrm>
                <a:off x="6388100" y="2441575"/>
                <a:ext cx="36513" cy="50800"/>
              </a:xfrm>
              <a:custGeom>
                <a:avLst/>
                <a:gdLst/>
                <a:ahLst/>
                <a:cxnLst>
                  <a:cxn ang="0">
                    <a:pos x="8" y="39"/>
                  </a:cxn>
                  <a:cxn ang="0">
                    <a:pos x="1" y="26"/>
                  </a:cxn>
                  <a:cxn ang="0">
                    <a:pos x="16" y="0"/>
                  </a:cxn>
                  <a:cxn ang="0">
                    <a:pos x="8" y="39"/>
                  </a:cxn>
                </a:cxnLst>
                <a:rect l="0" t="0" r="r" b="b"/>
                <a:pathLst>
                  <a:path w="27" h="39">
                    <a:moveTo>
                      <a:pt x="8" y="39"/>
                    </a:moveTo>
                    <a:cubicBezTo>
                      <a:pt x="0" y="39"/>
                      <a:pt x="1" y="33"/>
                      <a:pt x="1" y="26"/>
                    </a:cubicBezTo>
                    <a:cubicBezTo>
                      <a:pt x="1" y="17"/>
                      <a:pt x="10" y="0"/>
                      <a:pt x="16" y="0"/>
                    </a:cubicBezTo>
                    <a:cubicBezTo>
                      <a:pt x="27" y="0"/>
                      <a:pt x="18" y="39"/>
                      <a:pt x="8" y="3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" name="Freeform 131"/>
              <p:cNvSpPr>
                <a:spLocks/>
              </p:cNvSpPr>
              <p:nvPr/>
            </p:nvSpPr>
            <p:spPr bwMode="auto">
              <a:xfrm>
                <a:off x="6194425" y="2532063"/>
                <a:ext cx="41275" cy="34925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26" y="0"/>
                  </a:cxn>
                  <a:cxn ang="0">
                    <a:pos x="31" y="7"/>
                  </a:cxn>
                  <a:cxn ang="0">
                    <a:pos x="11" y="27"/>
                  </a:cxn>
                  <a:cxn ang="0">
                    <a:pos x="2" y="18"/>
                  </a:cxn>
                  <a:cxn ang="0">
                    <a:pos x="2" y="11"/>
                  </a:cxn>
                </a:cxnLst>
                <a:rect l="0" t="0" r="r" b="b"/>
                <a:pathLst>
                  <a:path w="31" h="27">
                    <a:moveTo>
                      <a:pt x="2" y="11"/>
                    </a:moveTo>
                    <a:cubicBezTo>
                      <a:pt x="5" y="11"/>
                      <a:pt x="20" y="0"/>
                      <a:pt x="26" y="0"/>
                    </a:cubicBezTo>
                    <a:cubicBezTo>
                      <a:pt x="28" y="0"/>
                      <a:pt x="31" y="4"/>
                      <a:pt x="31" y="7"/>
                    </a:cubicBezTo>
                    <a:cubicBezTo>
                      <a:pt x="31" y="13"/>
                      <a:pt x="18" y="27"/>
                      <a:pt x="11" y="27"/>
                    </a:cubicBezTo>
                    <a:cubicBezTo>
                      <a:pt x="5" y="27"/>
                      <a:pt x="2" y="24"/>
                      <a:pt x="2" y="18"/>
                    </a:cubicBezTo>
                    <a:cubicBezTo>
                      <a:pt x="2" y="15"/>
                      <a:pt x="0" y="11"/>
                      <a:pt x="2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Freeform 132"/>
              <p:cNvSpPr>
                <a:spLocks/>
              </p:cNvSpPr>
              <p:nvPr/>
            </p:nvSpPr>
            <p:spPr bwMode="auto">
              <a:xfrm>
                <a:off x="6015038" y="2476500"/>
                <a:ext cx="195263" cy="374650"/>
              </a:xfrm>
              <a:custGeom>
                <a:avLst/>
                <a:gdLst/>
                <a:ahLst/>
                <a:cxnLst>
                  <a:cxn ang="0">
                    <a:pos x="12" y="172"/>
                  </a:cxn>
                  <a:cxn ang="0">
                    <a:pos x="21" y="152"/>
                  </a:cxn>
                  <a:cxn ang="0">
                    <a:pos x="25" y="147"/>
                  </a:cxn>
                  <a:cxn ang="0">
                    <a:pos x="15" y="119"/>
                  </a:cxn>
                  <a:cxn ang="0">
                    <a:pos x="8" y="109"/>
                  </a:cxn>
                  <a:cxn ang="0">
                    <a:pos x="8" y="105"/>
                  </a:cxn>
                  <a:cxn ang="0">
                    <a:pos x="8" y="106"/>
                  </a:cxn>
                  <a:cxn ang="0">
                    <a:pos x="12" y="96"/>
                  </a:cxn>
                  <a:cxn ang="0">
                    <a:pos x="9" y="77"/>
                  </a:cxn>
                  <a:cxn ang="0">
                    <a:pos x="0" y="65"/>
                  </a:cxn>
                  <a:cxn ang="0">
                    <a:pos x="8" y="47"/>
                  </a:cxn>
                  <a:cxn ang="0">
                    <a:pos x="19" y="43"/>
                  </a:cxn>
                  <a:cxn ang="0">
                    <a:pos x="45" y="19"/>
                  </a:cxn>
                  <a:cxn ang="0">
                    <a:pos x="47" y="19"/>
                  </a:cxn>
                  <a:cxn ang="0">
                    <a:pos x="50" y="24"/>
                  </a:cxn>
                  <a:cxn ang="0">
                    <a:pos x="52" y="20"/>
                  </a:cxn>
                  <a:cxn ang="0">
                    <a:pos x="52" y="9"/>
                  </a:cxn>
                  <a:cxn ang="0">
                    <a:pos x="64" y="6"/>
                  </a:cxn>
                  <a:cxn ang="0">
                    <a:pos x="78" y="6"/>
                  </a:cxn>
                  <a:cxn ang="0">
                    <a:pos x="96" y="0"/>
                  </a:cxn>
                  <a:cxn ang="0">
                    <a:pos x="115" y="5"/>
                  </a:cxn>
                  <a:cxn ang="0">
                    <a:pos x="130" y="22"/>
                  </a:cxn>
                  <a:cxn ang="0">
                    <a:pos x="100" y="58"/>
                  </a:cxn>
                  <a:cxn ang="0">
                    <a:pos x="104" y="64"/>
                  </a:cxn>
                  <a:cxn ang="0">
                    <a:pos x="129" y="93"/>
                  </a:cxn>
                  <a:cxn ang="0">
                    <a:pos x="147" y="134"/>
                  </a:cxn>
                  <a:cxn ang="0">
                    <a:pos x="142" y="156"/>
                  </a:cxn>
                  <a:cxn ang="0">
                    <a:pos x="115" y="170"/>
                  </a:cxn>
                  <a:cxn ang="0">
                    <a:pos x="105" y="180"/>
                  </a:cxn>
                  <a:cxn ang="0">
                    <a:pos x="104" y="176"/>
                  </a:cxn>
                  <a:cxn ang="0">
                    <a:pos x="104" y="181"/>
                  </a:cxn>
                  <a:cxn ang="0">
                    <a:pos x="93" y="192"/>
                  </a:cxn>
                  <a:cxn ang="0">
                    <a:pos x="90" y="183"/>
                  </a:cxn>
                  <a:cxn ang="0">
                    <a:pos x="91" y="177"/>
                  </a:cxn>
                  <a:cxn ang="0">
                    <a:pos x="88" y="170"/>
                  </a:cxn>
                  <a:cxn ang="0">
                    <a:pos x="73" y="161"/>
                  </a:cxn>
                  <a:cxn ang="0">
                    <a:pos x="63" y="149"/>
                  </a:cxn>
                  <a:cxn ang="0">
                    <a:pos x="43" y="141"/>
                  </a:cxn>
                  <a:cxn ang="0">
                    <a:pos x="41" y="135"/>
                  </a:cxn>
                  <a:cxn ang="0">
                    <a:pos x="30" y="129"/>
                  </a:cxn>
                  <a:cxn ang="0">
                    <a:pos x="27" y="134"/>
                  </a:cxn>
                  <a:cxn ang="0">
                    <a:pos x="29" y="142"/>
                  </a:cxn>
                  <a:cxn ang="0">
                    <a:pos x="16" y="171"/>
                  </a:cxn>
                  <a:cxn ang="0">
                    <a:pos x="31" y="192"/>
                  </a:cxn>
                  <a:cxn ang="0">
                    <a:pos x="30" y="192"/>
                  </a:cxn>
                  <a:cxn ang="0">
                    <a:pos x="35" y="206"/>
                  </a:cxn>
                  <a:cxn ang="0">
                    <a:pos x="73" y="243"/>
                  </a:cxn>
                  <a:cxn ang="0">
                    <a:pos x="71" y="251"/>
                  </a:cxn>
                  <a:cxn ang="0">
                    <a:pos x="80" y="267"/>
                  </a:cxn>
                  <a:cxn ang="0">
                    <a:pos x="84" y="280"/>
                  </a:cxn>
                  <a:cxn ang="0">
                    <a:pos x="78" y="280"/>
                  </a:cxn>
                  <a:cxn ang="0">
                    <a:pos x="75" y="282"/>
                  </a:cxn>
                  <a:cxn ang="0">
                    <a:pos x="68" y="278"/>
                  </a:cxn>
                  <a:cxn ang="0">
                    <a:pos x="37" y="246"/>
                  </a:cxn>
                  <a:cxn ang="0">
                    <a:pos x="27" y="214"/>
                  </a:cxn>
                  <a:cxn ang="0">
                    <a:pos x="14" y="192"/>
                  </a:cxn>
                  <a:cxn ang="0">
                    <a:pos x="8" y="192"/>
                  </a:cxn>
                  <a:cxn ang="0">
                    <a:pos x="8" y="189"/>
                  </a:cxn>
                  <a:cxn ang="0">
                    <a:pos x="10" y="172"/>
                  </a:cxn>
                  <a:cxn ang="0">
                    <a:pos x="11" y="172"/>
                  </a:cxn>
                  <a:cxn ang="0">
                    <a:pos x="12" y="172"/>
                  </a:cxn>
                </a:cxnLst>
                <a:rect l="0" t="0" r="r" b="b"/>
                <a:pathLst>
                  <a:path w="147" h="282">
                    <a:moveTo>
                      <a:pt x="12" y="172"/>
                    </a:moveTo>
                    <a:cubicBezTo>
                      <a:pt x="16" y="165"/>
                      <a:pt x="17" y="160"/>
                      <a:pt x="21" y="152"/>
                    </a:cubicBezTo>
                    <a:cubicBezTo>
                      <a:pt x="22" y="150"/>
                      <a:pt x="25" y="149"/>
                      <a:pt x="25" y="147"/>
                    </a:cubicBezTo>
                    <a:cubicBezTo>
                      <a:pt x="25" y="143"/>
                      <a:pt x="19" y="123"/>
                      <a:pt x="15" y="119"/>
                    </a:cubicBezTo>
                    <a:cubicBezTo>
                      <a:pt x="12" y="116"/>
                      <a:pt x="8" y="114"/>
                      <a:pt x="8" y="109"/>
                    </a:cubicBezTo>
                    <a:cubicBezTo>
                      <a:pt x="8" y="108"/>
                      <a:pt x="8" y="107"/>
                      <a:pt x="8" y="105"/>
                    </a:cubicBezTo>
                    <a:cubicBezTo>
                      <a:pt x="8" y="106"/>
                      <a:pt x="8" y="106"/>
                      <a:pt x="8" y="106"/>
                    </a:cubicBezTo>
                    <a:cubicBezTo>
                      <a:pt x="9" y="105"/>
                      <a:pt x="12" y="100"/>
                      <a:pt x="12" y="96"/>
                    </a:cubicBezTo>
                    <a:cubicBezTo>
                      <a:pt x="12" y="91"/>
                      <a:pt x="12" y="82"/>
                      <a:pt x="9" y="77"/>
                    </a:cubicBezTo>
                    <a:cubicBezTo>
                      <a:pt x="6" y="73"/>
                      <a:pt x="0" y="73"/>
                      <a:pt x="0" y="65"/>
                    </a:cubicBezTo>
                    <a:cubicBezTo>
                      <a:pt x="0" y="57"/>
                      <a:pt x="3" y="51"/>
                      <a:pt x="8" y="47"/>
                    </a:cubicBezTo>
                    <a:cubicBezTo>
                      <a:pt x="10" y="44"/>
                      <a:pt x="15" y="45"/>
                      <a:pt x="19" y="43"/>
                    </a:cubicBezTo>
                    <a:cubicBezTo>
                      <a:pt x="29" y="36"/>
                      <a:pt x="36" y="33"/>
                      <a:pt x="45" y="19"/>
                    </a:cubicBezTo>
                    <a:cubicBezTo>
                      <a:pt x="47" y="19"/>
                      <a:pt x="47" y="19"/>
                      <a:pt x="47" y="19"/>
                    </a:cubicBezTo>
                    <a:cubicBezTo>
                      <a:pt x="47" y="23"/>
                      <a:pt x="49" y="24"/>
                      <a:pt x="50" y="24"/>
                    </a:cubicBezTo>
                    <a:cubicBezTo>
                      <a:pt x="51" y="24"/>
                      <a:pt x="52" y="22"/>
                      <a:pt x="52" y="20"/>
                    </a:cubicBezTo>
                    <a:cubicBezTo>
                      <a:pt x="52" y="16"/>
                      <a:pt x="52" y="13"/>
                      <a:pt x="52" y="9"/>
                    </a:cubicBezTo>
                    <a:cubicBezTo>
                      <a:pt x="52" y="9"/>
                      <a:pt x="62" y="6"/>
                      <a:pt x="64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84" y="9"/>
                      <a:pt x="89" y="0"/>
                      <a:pt x="96" y="0"/>
                    </a:cubicBezTo>
                    <a:cubicBezTo>
                      <a:pt x="103" y="0"/>
                      <a:pt x="107" y="5"/>
                      <a:pt x="115" y="5"/>
                    </a:cubicBezTo>
                    <a:cubicBezTo>
                      <a:pt x="115" y="16"/>
                      <a:pt x="123" y="20"/>
                      <a:pt x="130" y="22"/>
                    </a:cubicBezTo>
                    <a:cubicBezTo>
                      <a:pt x="121" y="36"/>
                      <a:pt x="100" y="39"/>
                      <a:pt x="100" y="58"/>
                    </a:cubicBezTo>
                    <a:cubicBezTo>
                      <a:pt x="100" y="62"/>
                      <a:pt x="102" y="63"/>
                      <a:pt x="104" y="64"/>
                    </a:cubicBezTo>
                    <a:cubicBezTo>
                      <a:pt x="114" y="74"/>
                      <a:pt x="118" y="86"/>
                      <a:pt x="129" y="93"/>
                    </a:cubicBezTo>
                    <a:cubicBezTo>
                      <a:pt x="140" y="100"/>
                      <a:pt x="147" y="119"/>
                      <a:pt x="147" y="134"/>
                    </a:cubicBezTo>
                    <a:cubicBezTo>
                      <a:pt x="147" y="144"/>
                      <a:pt x="142" y="148"/>
                      <a:pt x="142" y="156"/>
                    </a:cubicBezTo>
                    <a:cubicBezTo>
                      <a:pt x="127" y="160"/>
                      <a:pt x="126" y="164"/>
                      <a:pt x="115" y="170"/>
                    </a:cubicBezTo>
                    <a:cubicBezTo>
                      <a:pt x="109" y="173"/>
                      <a:pt x="110" y="180"/>
                      <a:pt x="105" y="180"/>
                    </a:cubicBezTo>
                    <a:cubicBezTo>
                      <a:pt x="104" y="180"/>
                      <a:pt x="104" y="177"/>
                      <a:pt x="104" y="176"/>
                    </a:cubicBezTo>
                    <a:cubicBezTo>
                      <a:pt x="104" y="179"/>
                      <a:pt x="104" y="180"/>
                      <a:pt x="104" y="181"/>
                    </a:cubicBezTo>
                    <a:cubicBezTo>
                      <a:pt x="104" y="185"/>
                      <a:pt x="95" y="192"/>
                      <a:pt x="93" y="192"/>
                    </a:cubicBezTo>
                    <a:cubicBezTo>
                      <a:pt x="91" y="192"/>
                      <a:pt x="90" y="186"/>
                      <a:pt x="90" y="183"/>
                    </a:cubicBezTo>
                    <a:cubicBezTo>
                      <a:pt x="90" y="179"/>
                      <a:pt x="90" y="178"/>
                      <a:pt x="91" y="177"/>
                    </a:cubicBezTo>
                    <a:cubicBezTo>
                      <a:pt x="90" y="176"/>
                      <a:pt x="89" y="172"/>
                      <a:pt x="88" y="170"/>
                    </a:cubicBezTo>
                    <a:cubicBezTo>
                      <a:pt x="82" y="170"/>
                      <a:pt x="73" y="168"/>
                      <a:pt x="73" y="161"/>
                    </a:cubicBezTo>
                    <a:cubicBezTo>
                      <a:pt x="63" y="161"/>
                      <a:pt x="68" y="155"/>
                      <a:pt x="63" y="149"/>
                    </a:cubicBezTo>
                    <a:cubicBezTo>
                      <a:pt x="56" y="143"/>
                      <a:pt x="50" y="143"/>
                      <a:pt x="43" y="141"/>
                    </a:cubicBezTo>
                    <a:cubicBezTo>
                      <a:pt x="42" y="141"/>
                      <a:pt x="41" y="135"/>
                      <a:pt x="41" y="135"/>
                    </a:cubicBezTo>
                    <a:cubicBezTo>
                      <a:pt x="40" y="130"/>
                      <a:pt x="34" y="129"/>
                      <a:pt x="30" y="129"/>
                    </a:cubicBezTo>
                    <a:cubicBezTo>
                      <a:pt x="26" y="129"/>
                      <a:pt x="27" y="132"/>
                      <a:pt x="27" y="134"/>
                    </a:cubicBezTo>
                    <a:cubicBezTo>
                      <a:pt x="27" y="138"/>
                      <a:pt x="29" y="139"/>
                      <a:pt x="29" y="142"/>
                    </a:cubicBezTo>
                    <a:cubicBezTo>
                      <a:pt x="29" y="156"/>
                      <a:pt x="16" y="159"/>
                      <a:pt x="16" y="171"/>
                    </a:cubicBezTo>
                    <a:cubicBezTo>
                      <a:pt x="16" y="185"/>
                      <a:pt x="31" y="179"/>
                      <a:pt x="31" y="192"/>
                    </a:cubicBezTo>
                    <a:cubicBezTo>
                      <a:pt x="30" y="192"/>
                      <a:pt x="30" y="192"/>
                      <a:pt x="30" y="192"/>
                    </a:cubicBezTo>
                    <a:cubicBezTo>
                      <a:pt x="32" y="195"/>
                      <a:pt x="32" y="203"/>
                      <a:pt x="35" y="206"/>
                    </a:cubicBezTo>
                    <a:cubicBezTo>
                      <a:pt x="47" y="218"/>
                      <a:pt x="73" y="221"/>
                      <a:pt x="73" y="243"/>
                    </a:cubicBezTo>
                    <a:cubicBezTo>
                      <a:pt x="73" y="247"/>
                      <a:pt x="71" y="247"/>
                      <a:pt x="71" y="251"/>
                    </a:cubicBezTo>
                    <a:cubicBezTo>
                      <a:pt x="71" y="259"/>
                      <a:pt x="78" y="262"/>
                      <a:pt x="80" y="267"/>
                    </a:cubicBezTo>
                    <a:cubicBezTo>
                      <a:pt x="82" y="273"/>
                      <a:pt x="82" y="275"/>
                      <a:pt x="84" y="280"/>
                    </a:cubicBezTo>
                    <a:cubicBezTo>
                      <a:pt x="80" y="280"/>
                      <a:pt x="80" y="280"/>
                      <a:pt x="78" y="280"/>
                    </a:cubicBezTo>
                    <a:cubicBezTo>
                      <a:pt x="77" y="280"/>
                      <a:pt x="76" y="282"/>
                      <a:pt x="75" y="282"/>
                    </a:cubicBezTo>
                    <a:cubicBezTo>
                      <a:pt x="71" y="282"/>
                      <a:pt x="70" y="279"/>
                      <a:pt x="68" y="278"/>
                    </a:cubicBezTo>
                    <a:cubicBezTo>
                      <a:pt x="54" y="274"/>
                      <a:pt x="41" y="261"/>
                      <a:pt x="37" y="246"/>
                    </a:cubicBezTo>
                    <a:cubicBezTo>
                      <a:pt x="33" y="233"/>
                      <a:pt x="32" y="224"/>
                      <a:pt x="27" y="214"/>
                    </a:cubicBezTo>
                    <a:cubicBezTo>
                      <a:pt x="24" y="208"/>
                      <a:pt x="21" y="192"/>
                      <a:pt x="14" y="192"/>
                    </a:cubicBezTo>
                    <a:cubicBezTo>
                      <a:pt x="9" y="192"/>
                      <a:pt x="12" y="194"/>
                      <a:pt x="8" y="192"/>
                    </a:cubicBezTo>
                    <a:cubicBezTo>
                      <a:pt x="7" y="192"/>
                      <a:pt x="8" y="190"/>
                      <a:pt x="8" y="189"/>
                    </a:cubicBezTo>
                    <a:cubicBezTo>
                      <a:pt x="8" y="183"/>
                      <a:pt x="9" y="179"/>
                      <a:pt x="10" y="172"/>
                    </a:cubicBezTo>
                    <a:cubicBezTo>
                      <a:pt x="11" y="172"/>
                      <a:pt x="11" y="172"/>
                      <a:pt x="11" y="172"/>
                    </a:cubicBezTo>
                    <a:lnTo>
                      <a:pt x="12" y="1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Freeform 133"/>
              <p:cNvSpPr>
                <a:spLocks/>
              </p:cNvSpPr>
              <p:nvPr/>
            </p:nvSpPr>
            <p:spPr bwMode="auto">
              <a:xfrm>
                <a:off x="6142038" y="2898775"/>
                <a:ext cx="26988" cy="25400"/>
              </a:xfrm>
              <a:custGeom>
                <a:avLst/>
                <a:gdLst/>
                <a:ahLst/>
                <a:cxnLst>
                  <a:cxn ang="0">
                    <a:pos x="12" y="17"/>
                  </a:cxn>
                  <a:cxn ang="0">
                    <a:pos x="9" y="11"/>
                  </a:cxn>
                  <a:cxn ang="0">
                    <a:pos x="0" y="6"/>
                  </a:cxn>
                  <a:cxn ang="0">
                    <a:pos x="9" y="0"/>
                  </a:cxn>
                  <a:cxn ang="0">
                    <a:pos x="20" y="15"/>
                  </a:cxn>
                  <a:cxn ang="0">
                    <a:pos x="21" y="19"/>
                  </a:cxn>
                  <a:cxn ang="0">
                    <a:pos x="17" y="19"/>
                  </a:cxn>
                  <a:cxn ang="0">
                    <a:pos x="12" y="17"/>
                  </a:cxn>
                </a:cxnLst>
                <a:rect l="0" t="0" r="r" b="b"/>
                <a:pathLst>
                  <a:path w="21" h="19">
                    <a:moveTo>
                      <a:pt x="12" y="17"/>
                    </a:moveTo>
                    <a:cubicBezTo>
                      <a:pt x="11" y="17"/>
                      <a:pt x="9" y="12"/>
                      <a:pt x="9" y="11"/>
                    </a:cubicBezTo>
                    <a:cubicBezTo>
                      <a:pt x="7" y="7"/>
                      <a:pt x="0" y="9"/>
                      <a:pt x="0" y="6"/>
                    </a:cubicBezTo>
                    <a:cubicBezTo>
                      <a:pt x="0" y="3"/>
                      <a:pt x="6" y="0"/>
                      <a:pt x="9" y="0"/>
                    </a:cubicBezTo>
                    <a:cubicBezTo>
                      <a:pt x="11" y="7"/>
                      <a:pt x="14" y="15"/>
                      <a:pt x="20" y="15"/>
                    </a:cubicBezTo>
                    <a:cubicBezTo>
                      <a:pt x="20" y="16"/>
                      <a:pt x="20" y="18"/>
                      <a:pt x="21" y="19"/>
                    </a:cubicBezTo>
                    <a:cubicBezTo>
                      <a:pt x="20" y="19"/>
                      <a:pt x="18" y="19"/>
                      <a:pt x="17" y="19"/>
                    </a:cubicBezTo>
                    <a:cubicBezTo>
                      <a:pt x="15" y="19"/>
                      <a:pt x="14" y="17"/>
                      <a:pt x="12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134"/>
              <p:cNvSpPr>
                <a:spLocks/>
              </p:cNvSpPr>
              <p:nvPr/>
            </p:nvSpPr>
            <p:spPr bwMode="auto">
              <a:xfrm>
                <a:off x="6183313" y="2917825"/>
                <a:ext cx="11113" cy="1111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5" y="0"/>
                  </a:cxn>
                  <a:cxn ang="0">
                    <a:pos x="9" y="3"/>
                  </a:cxn>
                  <a:cxn ang="0">
                    <a:pos x="4" y="8"/>
                  </a:cxn>
                  <a:cxn ang="0">
                    <a:pos x="1" y="3"/>
                  </a:cxn>
                  <a:cxn ang="0">
                    <a:pos x="1" y="0"/>
                  </a:cxn>
                </a:cxnLst>
                <a:rect l="0" t="0" r="r" b="b"/>
                <a:pathLst>
                  <a:path w="9" h="8">
                    <a:moveTo>
                      <a:pt x="1" y="0"/>
                    </a:moveTo>
                    <a:cubicBezTo>
                      <a:pt x="2" y="0"/>
                      <a:pt x="4" y="0"/>
                      <a:pt x="5" y="0"/>
                    </a:cubicBezTo>
                    <a:cubicBezTo>
                      <a:pt x="6" y="0"/>
                      <a:pt x="8" y="2"/>
                      <a:pt x="9" y="3"/>
                    </a:cubicBezTo>
                    <a:cubicBezTo>
                      <a:pt x="9" y="5"/>
                      <a:pt x="7" y="8"/>
                      <a:pt x="4" y="8"/>
                    </a:cubicBezTo>
                    <a:cubicBezTo>
                      <a:pt x="1" y="8"/>
                      <a:pt x="1" y="5"/>
                      <a:pt x="1" y="3"/>
                    </a:cubicBezTo>
                    <a:cubicBezTo>
                      <a:pt x="1" y="2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" name="Freeform 135"/>
              <p:cNvSpPr>
                <a:spLocks/>
              </p:cNvSpPr>
              <p:nvPr/>
            </p:nvSpPr>
            <p:spPr bwMode="auto">
              <a:xfrm>
                <a:off x="6035675" y="2892425"/>
                <a:ext cx="9525" cy="158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8" y="1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1" y="0"/>
                  </a:cxn>
                </a:cxnLst>
                <a:rect l="0" t="0" r="r" b="b"/>
                <a:pathLst>
                  <a:path w="8" h="12">
                    <a:moveTo>
                      <a:pt x="1" y="0"/>
                    </a:moveTo>
                    <a:cubicBezTo>
                      <a:pt x="5" y="4"/>
                      <a:pt x="8" y="7"/>
                      <a:pt x="8" y="12"/>
                    </a:cubicBezTo>
                    <a:cubicBezTo>
                      <a:pt x="5" y="12"/>
                      <a:pt x="0" y="5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2"/>
                      <a:pt x="3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136"/>
              <p:cNvSpPr>
                <a:spLocks/>
              </p:cNvSpPr>
              <p:nvPr/>
            </p:nvSpPr>
            <p:spPr bwMode="auto">
              <a:xfrm>
                <a:off x="6013450" y="2855913"/>
                <a:ext cx="15875" cy="158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8" y="1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2" y="0"/>
                  </a:cxn>
                </a:cxnLst>
                <a:rect l="0" t="0" r="r" b="b"/>
                <a:pathLst>
                  <a:path w="12" h="11">
                    <a:moveTo>
                      <a:pt x="2" y="0"/>
                    </a:moveTo>
                    <a:cubicBezTo>
                      <a:pt x="5" y="2"/>
                      <a:pt x="12" y="11"/>
                      <a:pt x="8" y="11"/>
                    </a:cubicBezTo>
                    <a:cubicBezTo>
                      <a:pt x="6" y="11"/>
                      <a:pt x="1" y="4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137"/>
              <p:cNvSpPr>
                <a:spLocks/>
              </p:cNvSpPr>
              <p:nvPr/>
            </p:nvSpPr>
            <p:spPr bwMode="auto">
              <a:xfrm>
                <a:off x="6548438" y="2284413"/>
                <a:ext cx="41275" cy="49213"/>
              </a:xfrm>
              <a:custGeom>
                <a:avLst/>
                <a:gdLst/>
                <a:ahLst/>
                <a:cxnLst>
                  <a:cxn ang="0">
                    <a:pos x="12" y="22"/>
                  </a:cxn>
                  <a:cxn ang="0">
                    <a:pos x="14" y="16"/>
                  </a:cxn>
                  <a:cxn ang="0">
                    <a:pos x="10" y="10"/>
                  </a:cxn>
                  <a:cxn ang="0">
                    <a:pos x="10" y="14"/>
                  </a:cxn>
                  <a:cxn ang="0">
                    <a:pos x="5" y="16"/>
                  </a:cxn>
                  <a:cxn ang="0">
                    <a:pos x="0" y="11"/>
                  </a:cxn>
                  <a:cxn ang="0">
                    <a:pos x="14" y="0"/>
                  </a:cxn>
                  <a:cxn ang="0">
                    <a:pos x="26" y="3"/>
                  </a:cxn>
                  <a:cxn ang="0">
                    <a:pos x="26" y="8"/>
                  </a:cxn>
                  <a:cxn ang="0">
                    <a:pos x="30" y="11"/>
                  </a:cxn>
                  <a:cxn ang="0">
                    <a:pos x="30" y="16"/>
                  </a:cxn>
                  <a:cxn ang="0">
                    <a:pos x="26" y="16"/>
                  </a:cxn>
                  <a:cxn ang="0">
                    <a:pos x="15" y="37"/>
                  </a:cxn>
                  <a:cxn ang="0">
                    <a:pos x="14" y="33"/>
                  </a:cxn>
                  <a:cxn ang="0">
                    <a:pos x="14" y="36"/>
                  </a:cxn>
                  <a:cxn ang="0">
                    <a:pos x="7" y="29"/>
                  </a:cxn>
                  <a:cxn ang="0">
                    <a:pos x="12" y="22"/>
                  </a:cxn>
                </a:cxnLst>
                <a:rect l="0" t="0" r="r" b="b"/>
                <a:pathLst>
                  <a:path w="30" h="37">
                    <a:moveTo>
                      <a:pt x="12" y="22"/>
                    </a:moveTo>
                    <a:cubicBezTo>
                      <a:pt x="14" y="16"/>
                      <a:pt x="14" y="16"/>
                      <a:pt x="14" y="16"/>
                    </a:cubicBezTo>
                    <a:cubicBezTo>
                      <a:pt x="11" y="15"/>
                      <a:pt x="11" y="12"/>
                      <a:pt x="10" y="10"/>
                    </a:cubicBezTo>
                    <a:cubicBezTo>
                      <a:pt x="10" y="11"/>
                      <a:pt x="9" y="13"/>
                      <a:pt x="10" y="14"/>
                    </a:cubicBezTo>
                    <a:cubicBezTo>
                      <a:pt x="8" y="14"/>
                      <a:pt x="6" y="16"/>
                      <a:pt x="5" y="16"/>
                    </a:cubicBezTo>
                    <a:cubicBezTo>
                      <a:pt x="3" y="16"/>
                      <a:pt x="0" y="13"/>
                      <a:pt x="0" y="11"/>
                    </a:cubicBezTo>
                    <a:cubicBezTo>
                      <a:pt x="0" y="8"/>
                      <a:pt x="13" y="0"/>
                      <a:pt x="14" y="0"/>
                    </a:cubicBezTo>
                    <a:cubicBezTo>
                      <a:pt x="18" y="0"/>
                      <a:pt x="20" y="3"/>
                      <a:pt x="26" y="3"/>
                    </a:cubicBezTo>
                    <a:cubicBezTo>
                      <a:pt x="26" y="5"/>
                      <a:pt x="25" y="8"/>
                      <a:pt x="26" y="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30" y="13"/>
                      <a:pt x="29" y="14"/>
                      <a:pt x="30" y="16"/>
                    </a:cubicBezTo>
                    <a:cubicBezTo>
                      <a:pt x="29" y="16"/>
                      <a:pt x="27" y="16"/>
                      <a:pt x="26" y="16"/>
                    </a:cubicBezTo>
                    <a:cubicBezTo>
                      <a:pt x="25" y="24"/>
                      <a:pt x="21" y="37"/>
                      <a:pt x="15" y="37"/>
                    </a:cubicBezTo>
                    <a:cubicBezTo>
                      <a:pt x="14" y="37"/>
                      <a:pt x="14" y="35"/>
                      <a:pt x="14" y="33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0" y="36"/>
                      <a:pt x="7" y="31"/>
                      <a:pt x="7" y="29"/>
                    </a:cubicBezTo>
                    <a:cubicBezTo>
                      <a:pt x="7" y="28"/>
                      <a:pt x="12" y="22"/>
                      <a:pt x="12" y="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138"/>
              <p:cNvSpPr>
                <a:spLocks/>
              </p:cNvSpPr>
              <p:nvPr/>
            </p:nvSpPr>
            <p:spPr bwMode="auto">
              <a:xfrm>
                <a:off x="6596063" y="2271713"/>
                <a:ext cx="42863" cy="30163"/>
              </a:xfrm>
              <a:custGeom>
                <a:avLst/>
                <a:gdLst/>
                <a:ahLst/>
                <a:cxnLst>
                  <a:cxn ang="0">
                    <a:pos x="23" y="15"/>
                  </a:cxn>
                  <a:cxn ang="0">
                    <a:pos x="17" y="12"/>
                  </a:cxn>
                  <a:cxn ang="0">
                    <a:pos x="6" y="23"/>
                  </a:cxn>
                  <a:cxn ang="0">
                    <a:pos x="3" y="17"/>
                  </a:cxn>
                  <a:cxn ang="0">
                    <a:pos x="0" y="12"/>
                  </a:cxn>
                  <a:cxn ang="0">
                    <a:pos x="8" y="5"/>
                  </a:cxn>
                  <a:cxn ang="0">
                    <a:pos x="23" y="0"/>
                  </a:cxn>
                  <a:cxn ang="0">
                    <a:pos x="23" y="15"/>
                  </a:cxn>
                </a:cxnLst>
                <a:rect l="0" t="0" r="r" b="b"/>
                <a:pathLst>
                  <a:path w="33" h="23">
                    <a:moveTo>
                      <a:pt x="23" y="15"/>
                    </a:moveTo>
                    <a:cubicBezTo>
                      <a:pt x="20" y="15"/>
                      <a:pt x="18" y="13"/>
                      <a:pt x="17" y="12"/>
                    </a:cubicBezTo>
                    <a:cubicBezTo>
                      <a:pt x="13" y="16"/>
                      <a:pt x="12" y="23"/>
                      <a:pt x="6" y="23"/>
                    </a:cubicBezTo>
                    <a:cubicBezTo>
                      <a:pt x="4" y="23"/>
                      <a:pt x="3" y="19"/>
                      <a:pt x="3" y="17"/>
                    </a:cubicBezTo>
                    <a:cubicBezTo>
                      <a:pt x="1" y="15"/>
                      <a:pt x="0" y="14"/>
                      <a:pt x="0" y="12"/>
                    </a:cubicBezTo>
                    <a:cubicBezTo>
                      <a:pt x="0" y="12"/>
                      <a:pt x="8" y="6"/>
                      <a:pt x="8" y="5"/>
                    </a:cubicBezTo>
                    <a:cubicBezTo>
                      <a:pt x="16" y="7"/>
                      <a:pt x="17" y="0"/>
                      <a:pt x="23" y="0"/>
                    </a:cubicBezTo>
                    <a:cubicBezTo>
                      <a:pt x="33" y="0"/>
                      <a:pt x="28" y="15"/>
                      <a:pt x="23" y="1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" name="Freeform 139"/>
              <p:cNvSpPr>
                <a:spLocks/>
              </p:cNvSpPr>
              <p:nvPr/>
            </p:nvSpPr>
            <p:spPr bwMode="auto">
              <a:xfrm>
                <a:off x="6572250" y="2136775"/>
                <a:ext cx="185738" cy="153988"/>
              </a:xfrm>
              <a:custGeom>
                <a:avLst/>
                <a:gdLst/>
                <a:ahLst/>
                <a:cxnLst>
                  <a:cxn ang="0">
                    <a:pos x="55" y="110"/>
                  </a:cxn>
                  <a:cxn ang="0">
                    <a:pos x="55" y="107"/>
                  </a:cxn>
                  <a:cxn ang="0">
                    <a:pos x="56" y="99"/>
                  </a:cxn>
                  <a:cxn ang="0">
                    <a:pos x="43" y="95"/>
                  </a:cxn>
                  <a:cxn ang="0">
                    <a:pos x="39" y="99"/>
                  </a:cxn>
                  <a:cxn ang="0">
                    <a:pos x="29" y="100"/>
                  </a:cxn>
                  <a:cxn ang="0">
                    <a:pos x="6" y="106"/>
                  </a:cxn>
                  <a:cxn ang="0">
                    <a:pos x="0" y="104"/>
                  </a:cxn>
                  <a:cxn ang="0">
                    <a:pos x="5" y="101"/>
                  </a:cxn>
                  <a:cxn ang="0">
                    <a:pos x="30" y="84"/>
                  </a:cxn>
                  <a:cxn ang="0">
                    <a:pos x="57" y="84"/>
                  </a:cxn>
                  <a:cxn ang="0">
                    <a:pos x="72" y="70"/>
                  </a:cxn>
                  <a:cxn ang="0">
                    <a:pos x="79" y="59"/>
                  </a:cxn>
                  <a:cxn ang="0">
                    <a:pos x="77" y="64"/>
                  </a:cxn>
                  <a:cxn ang="0">
                    <a:pos x="79" y="66"/>
                  </a:cxn>
                  <a:cxn ang="0">
                    <a:pos x="92" y="60"/>
                  </a:cxn>
                  <a:cxn ang="0">
                    <a:pos x="116" y="25"/>
                  </a:cxn>
                  <a:cxn ang="0">
                    <a:pos x="114" y="19"/>
                  </a:cxn>
                  <a:cxn ang="0">
                    <a:pos x="125" y="3"/>
                  </a:cxn>
                  <a:cxn ang="0">
                    <a:pos x="130" y="4"/>
                  </a:cxn>
                  <a:cxn ang="0">
                    <a:pos x="129" y="4"/>
                  </a:cxn>
                  <a:cxn ang="0">
                    <a:pos x="128" y="0"/>
                  </a:cxn>
                  <a:cxn ang="0">
                    <a:pos x="133" y="2"/>
                  </a:cxn>
                  <a:cxn ang="0">
                    <a:pos x="134" y="11"/>
                  </a:cxn>
                  <a:cxn ang="0">
                    <a:pos x="140" y="26"/>
                  </a:cxn>
                  <a:cxn ang="0">
                    <a:pos x="134" y="40"/>
                  </a:cxn>
                  <a:cxn ang="0">
                    <a:pos x="134" y="43"/>
                  </a:cxn>
                  <a:cxn ang="0">
                    <a:pos x="130" y="44"/>
                  </a:cxn>
                  <a:cxn ang="0">
                    <a:pos x="127" y="63"/>
                  </a:cxn>
                  <a:cxn ang="0">
                    <a:pos x="122" y="76"/>
                  </a:cxn>
                  <a:cxn ang="0">
                    <a:pos x="125" y="84"/>
                  </a:cxn>
                  <a:cxn ang="0">
                    <a:pos x="114" y="93"/>
                  </a:cxn>
                  <a:cxn ang="0">
                    <a:pos x="114" y="86"/>
                  </a:cxn>
                  <a:cxn ang="0">
                    <a:pos x="102" y="96"/>
                  </a:cxn>
                  <a:cxn ang="0">
                    <a:pos x="100" y="94"/>
                  </a:cxn>
                  <a:cxn ang="0">
                    <a:pos x="96" y="94"/>
                  </a:cxn>
                  <a:cxn ang="0">
                    <a:pos x="87" y="100"/>
                  </a:cxn>
                  <a:cxn ang="0">
                    <a:pos x="74" y="92"/>
                  </a:cxn>
                  <a:cxn ang="0">
                    <a:pos x="72" y="96"/>
                  </a:cxn>
                  <a:cxn ang="0">
                    <a:pos x="76" y="103"/>
                  </a:cxn>
                  <a:cxn ang="0">
                    <a:pos x="72" y="103"/>
                  </a:cxn>
                  <a:cxn ang="0">
                    <a:pos x="61" y="115"/>
                  </a:cxn>
                  <a:cxn ang="0">
                    <a:pos x="55" y="110"/>
                  </a:cxn>
                </a:cxnLst>
                <a:rect l="0" t="0" r="r" b="b"/>
                <a:pathLst>
                  <a:path w="140" h="115">
                    <a:moveTo>
                      <a:pt x="55" y="110"/>
                    </a:moveTo>
                    <a:cubicBezTo>
                      <a:pt x="53" y="110"/>
                      <a:pt x="55" y="108"/>
                      <a:pt x="55" y="107"/>
                    </a:cubicBezTo>
                    <a:cubicBezTo>
                      <a:pt x="55" y="104"/>
                      <a:pt x="56" y="101"/>
                      <a:pt x="56" y="99"/>
                    </a:cubicBezTo>
                    <a:cubicBezTo>
                      <a:pt x="51" y="98"/>
                      <a:pt x="48" y="95"/>
                      <a:pt x="43" y="95"/>
                    </a:cubicBezTo>
                    <a:cubicBezTo>
                      <a:pt x="40" y="95"/>
                      <a:pt x="40" y="98"/>
                      <a:pt x="39" y="99"/>
                    </a:cubicBezTo>
                    <a:cubicBezTo>
                      <a:pt x="35" y="100"/>
                      <a:pt x="32" y="98"/>
                      <a:pt x="29" y="100"/>
                    </a:cubicBezTo>
                    <a:cubicBezTo>
                      <a:pt x="23" y="103"/>
                      <a:pt x="15" y="106"/>
                      <a:pt x="6" y="106"/>
                    </a:cubicBezTo>
                    <a:cubicBezTo>
                      <a:pt x="3" y="106"/>
                      <a:pt x="0" y="106"/>
                      <a:pt x="0" y="104"/>
                    </a:cubicBezTo>
                    <a:cubicBezTo>
                      <a:pt x="0" y="103"/>
                      <a:pt x="4" y="102"/>
                      <a:pt x="5" y="101"/>
                    </a:cubicBezTo>
                    <a:cubicBezTo>
                      <a:pt x="15" y="95"/>
                      <a:pt x="19" y="84"/>
                      <a:pt x="30" y="84"/>
                    </a:cubicBezTo>
                    <a:cubicBezTo>
                      <a:pt x="43" y="84"/>
                      <a:pt x="47" y="84"/>
                      <a:pt x="57" y="84"/>
                    </a:cubicBezTo>
                    <a:cubicBezTo>
                      <a:pt x="65" y="84"/>
                      <a:pt x="68" y="70"/>
                      <a:pt x="72" y="70"/>
                    </a:cubicBezTo>
                    <a:cubicBezTo>
                      <a:pt x="72" y="70"/>
                      <a:pt x="78" y="60"/>
                      <a:pt x="79" y="59"/>
                    </a:cubicBezTo>
                    <a:cubicBezTo>
                      <a:pt x="78" y="61"/>
                      <a:pt x="77" y="62"/>
                      <a:pt x="77" y="64"/>
                    </a:cubicBezTo>
                    <a:cubicBezTo>
                      <a:pt x="77" y="65"/>
                      <a:pt x="78" y="66"/>
                      <a:pt x="79" y="66"/>
                    </a:cubicBezTo>
                    <a:cubicBezTo>
                      <a:pt x="86" y="66"/>
                      <a:pt x="87" y="62"/>
                      <a:pt x="92" y="60"/>
                    </a:cubicBezTo>
                    <a:cubicBezTo>
                      <a:pt x="101" y="57"/>
                      <a:pt x="116" y="39"/>
                      <a:pt x="116" y="25"/>
                    </a:cubicBezTo>
                    <a:cubicBezTo>
                      <a:pt x="116" y="22"/>
                      <a:pt x="114" y="22"/>
                      <a:pt x="114" y="19"/>
                    </a:cubicBezTo>
                    <a:cubicBezTo>
                      <a:pt x="114" y="14"/>
                      <a:pt x="119" y="3"/>
                      <a:pt x="125" y="3"/>
                    </a:cubicBezTo>
                    <a:cubicBezTo>
                      <a:pt x="125" y="3"/>
                      <a:pt x="125" y="9"/>
                      <a:pt x="130" y="4"/>
                    </a:cubicBezTo>
                    <a:cubicBezTo>
                      <a:pt x="130" y="4"/>
                      <a:pt x="129" y="4"/>
                      <a:pt x="129" y="4"/>
                    </a:cubicBezTo>
                    <a:cubicBezTo>
                      <a:pt x="128" y="4"/>
                      <a:pt x="127" y="0"/>
                      <a:pt x="128" y="0"/>
                    </a:cubicBezTo>
                    <a:cubicBezTo>
                      <a:pt x="131" y="0"/>
                      <a:pt x="133" y="1"/>
                      <a:pt x="133" y="2"/>
                    </a:cubicBezTo>
                    <a:cubicBezTo>
                      <a:pt x="135" y="5"/>
                      <a:pt x="134" y="8"/>
                      <a:pt x="134" y="11"/>
                    </a:cubicBezTo>
                    <a:cubicBezTo>
                      <a:pt x="134" y="17"/>
                      <a:pt x="140" y="20"/>
                      <a:pt x="140" y="26"/>
                    </a:cubicBezTo>
                    <a:cubicBezTo>
                      <a:pt x="140" y="33"/>
                      <a:pt x="134" y="34"/>
                      <a:pt x="134" y="40"/>
                    </a:cubicBezTo>
                    <a:cubicBezTo>
                      <a:pt x="134" y="41"/>
                      <a:pt x="134" y="42"/>
                      <a:pt x="134" y="43"/>
                    </a:cubicBezTo>
                    <a:cubicBezTo>
                      <a:pt x="133" y="44"/>
                      <a:pt x="132" y="43"/>
                      <a:pt x="130" y="44"/>
                    </a:cubicBezTo>
                    <a:cubicBezTo>
                      <a:pt x="126" y="45"/>
                      <a:pt x="127" y="59"/>
                      <a:pt x="127" y="63"/>
                    </a:cubicBezTo>
                    <a:cubicBezTo>
                      <a:pt x="127" y="67"/>
                      <a:pt x="122" y="70"/>
                      <a:pt x="122" y="76"/>
                    </a:cubicBezTo>
                    <a:cubicBezTo>
                      <a:pt x="122" y="80"/>
                      <a:pt x="124" y="81"/>
                      <a:pt x="125" y="84"/>
                    </a:cubicBezTo>
                    <a:cubicBezTo>
                      <a:pt x="119" y="87"/>
                      <a:pt x="119" y="91"/>
                      <a:pt x="114" y="93"/>
                    </a:cubicBezTo>
                    <a:cubicBezTo>
                      <a:pt x="112" y="89"/>
                      <a:pt x="114" y="89"/>
                      <a:pt x="114" y="86"/>
                    </a:cubicBezTo>
                    <a:cubicBezTo>
                      <a:pt x="108" y="90"/>
                      <a:pt x="104" y="90"/>
                      <a:pt x="102" y="96"/>
                    </a:cubicBezTo>
                    <a:cubicBezTo>
                      <a:pt x="102" y="96"/>
                      <a:pt x="100" y="95"/>
                      <a:pt x="100" y="94"/>
                    </a:cubicBezTo>
                    <a:cubicBezTo>
                      <a:pt x="96" y="94"/>
                      <a:pt x="96" y="94"/>
                      <a:pt x="96" y="94"/>
                    </a:cubicBezTo>
                    <a:cubicBezTo>
                      <a:pt x="93" y="97"/>
                      <a:pt x="91" y="100"/>
                      <a:pt x="87" y="100"/>
                    </a:cubicBezTo>
                    <a:cubicBezTo>
                      <a:pt x="78" y="100"/>
                      <a:pt x="78" y="92"/>
                      <a:pt x="74" y="92"/>
                    </a:cubicBezTo>
                    <a:cubicBezTo>
                      <a:pt x="73" y="92"/>
                      <a:pt x="72" y="94"/>
                      <a:pt x="72" y="96"/>
                    </a:cubicBezTo>
                    <a:cubicBezTo>
                      <a:pt x="72" y="97"/>
                      <a:pt x="76" y="103"/>
                      <a:pt x="76" y="103"/>
                    </a:cubicBezTo>
                    <a:cubicBezTo>
                      <a:pt x="75" y="103"/>
                      <a:pt x="73" y="103"/>
                      <a:pt x="72" y="103"/>
                    </a:cubicBezTo>
                    <a:cubicBezTo>
                      <a:pt x="68" y="103"/>
                      <a:pt x="63" y="110"/>
                      <a:pt x="61" y="115"/>
                    </a:cubicBezTo>
                    <a:cubicBezTo>
                      <a:pt x="57" y="114"/>
                      <a:pt x="58" y="110"/>
                      <a:pt x="55" y="1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" name="Freeform 140"/>
              <p:cNvSpPr>
                <a:spLocks/>
              </p:cNvSpPr>
              <p:nvPr/>
            </p:nvSpPr>
            <p:spPr bwMode="auto">
              <a:xfrm>
                <a:off x="6721475" y="2054225"/>
                <a:ext cx="96838" cy="80963"/>
              </a:xfrm>
              <a:custGeom>
                <a:avLst/>
                <a:gdLst/>
                <a:ahLst/>
                <a:cxnLst>
                  <a:cxn ang="0">
                    <a:pos x="11" y="33"/>
                  </a:cxn>
                  <a:cxn ang="0">
                    <a:pos x="15" y="33"/>
                  </a:cxn>
                  <a:cxn ang="0">
                    <a:pos x="26" y="10"/>
                  </a:cxn>
                  <a:cxn ang="0">
                    <a:pos x="23" y="6"/>
                  </a:cxn>
                  <a:cxn ang="0">
                    <a:pos x="26" y="0"/>
                  </a:cxn>
                  <a:cxn ang="0">
                    <a:pos x="60" y="22"/>
                  </a:cxn>
                  <a:cxn ang="0">
                    <a:pos x="70" y="21"/>
                  </a:cxn>
                  <a:cxn ang="0">
                    <a:pos x="67" y="26"/>
                  </a:cxn>
                  <a:cxn ang="0">
                    <a:pos x="72" y="32"/>
                  </a:cxn>
                  <a:cxn ang="0">
                    <a:pos x="59" y="36"/>
                  </a:cxn>
                  <a:cxn ang="0">
                    <a:pos x="43" y="51"/>
                  </a:cxn>
                  <a:cxn ang="0">
                    <a:pos x="24" y="41"/>
                  </a:cxn>
                  <a:cxn ang="0">
                    <a:pos x="21" y="45"/>
                  </a:cxn>
                  <a:cxn ang="0">
                    <a:pos x="8" y="48"/>
                  </a:cxn>
                  <a:cxn ang="0">
                    <a:pos x="16" y="54"/>
                  </a:cxn>
                  <a:cxn ang="0">
                    <a:pos x="5" y="61"/>
                  </a:cxn>
                  <a:cxn ang="0">
                    <a:pos x="3" y="61"/>
                  </a:cxn>
                  <a:cxn ang="0">
                    <a:pos x="3" y="51"/>
                  </a:cxn>
                  <a:cxn ang="0">
                    <a:pos x="0" y="46"/>
                  </a:cxn>
                  <a:cxn ang="0">
                    <a:pos x="8" y="35"/>
                  </a:cxn>
                  <a:cxn ang="0">
                    <a:pos x="8" y="32"/>
                  </a:cxn>
                  <a:cxn ang="0">
                    <a:pos x="12" y="34"/>
                  </a:cxn>
                  <a:cxn ang="0">
                    <a:pos x="11" y="33"/>
                  </a:cxn>
                </a:cxnLst>
                <a:rect l="0" t="0" r="r" b="b"/>
                <a:pathLst>
                  <a:path w="72" h="61">
                    <a:moveTo>
                      <a:pt x="11" y="33"/>
                    </a:moveTo>
                    <a:cubicBezTo>
                      <a:pt x="12" y="33"/>
                      <a:pt x="14" y="33"/>
                      <a:pt x="15" y="33"/>
                    </a:cubicBezTo>
                    <a:cubicBezTo>
                      <a:pt x="23" y="33"/>
                      <a:pt x="26" y="16"/>
                      <a:pt x="26" y="10"/>
                    </a:cubicBezTo>
                    <a:cubicBezTo>
                      <a:pt x="26" y="8"/>
                      <a:pt x="23" y="7"/>
                      <a:pt x="23" y="6"/>
                    </a:cubicBezTo>
                    <a:cubicBezTo>
                      <a:pt x="23" y="2"/>
                      <a:pt x="25" y="1"/>
                      <a:pt x="26" y="0"/>
                    </a:cubicBezTo>
                    <a:cubicBezTo>
                      <a:pt x="38" y="8"/>
                      <a:pt x="43" y="22"/>
                      <a:pt x="60" y="22"/>
                    </a:cubicBezTo>
                    <a:cubicBezTo>
                      <a:pt x="64" y="22"/>
                      <a:pt x="67" y="19"/>
                      <a:pt x="70" y="21"/>
                    </a:cubicBezTo>
                    <a:cubicBezTo>
                      <a:pt x="69" y="23"/>
                      <a:pt x="67" y="24"/>
                      <a:pt x="67" y="26"/>
                    </a:cubicBezTo>
                    <a:cubicBezTo>
                      <a:pt x="67" y="29"/>
                      <a:pt x="71" y="32"/>
                      <a:pt x="72" y="32"/>
                    </a:cubicBezTo>
                    <a:cubicBezTo>
                      <a:pt x="68" y="35"/>
                      <a:pt x="65" y="36"/>
                      <a:pt x="59" y="36"/>
                    </a:cubicBezTo>
                    <a:cubicBezTo>
                      <a:pt x="49" y="36"/>
                      <a:pt x="46" y="46"/>
                      <a:pt x="43" y="51"/>
                    </a:cubicBezTo>
                    <a:cubicBezTo>
                      <a:pt x="36" y="47"/>
                      <a:pt x="31" y="46"/>
                      <a:pt x="24" y="41"/>
                    </a:cubicBezTo>
                    <a:cubicBezTo>
                      <a:pt x="23" y="42"/>
                      <a:pt x="21" y="43"/>
                      <a:pt x="21" y="45"/>
                    </a:cubicBezTo>
                    <a:cubicBezTo>
                      <a:pt x="15" y="45"/>
                      <a:pt x="8" y="40"/>
                      <a:pt x="8" y="48"/>
                    </a:cubicBezTo>
                    <a:cubicBezTo>
                      <a:pt x="8" y="52"/>
                      <a:pt x="14" y="52"/>
                      <a:pt x="16" y="54"/>
                    </a:cubicBezTo>
                    <a:cubicBezTo>
                      <a:pt x="12" y="59"/>
                      <a:pt x="9" y="57"/>
                      <a:pt x="5" y="61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58"/>
                      <a:pt x="3" y="51"/>
                      <a:pt x="3" y="51"/>
                    </a:cubicBezTo>
                    <a:cubicBezTo>
                      <a:pt x="3" y="49"/>
                      <a:pt x="0" y="48"/>
                      <a:pt x="0" y="46"/>
                    </a:cubicBezTo>
                    <a:cubicBezTo>
                      <a:pt x="0" y="41"/>
                      <a:pt x="8" y="38"/>
                      <a:pt x="8" y="35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9" y="32"/>
                      <a:pt x="10" y="33"/>
                      <a:pt x="12" y="34"/>
                    </a:cubicBezTo>
                    <a:lnTo>
                      <a:pt x="11" y="3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" name="Freeform 141"/>
              <p:cNvSpPr>
                <a:spLocks/>
              </p:cNvSpPr>
              <p:nvPr/>
            </p:nvSpPr>
            <p:spPr bwMode="auto">
              <a:xfrm>
                <a:off x="6816725" y="2073275"/>
                <a:ext cx="15875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2" y="2"/>
                  </a:cxn>
                  <a:cxn ang="0">
                    <a:pos x="1" y="11"/>
                  </a:cxn>
                  <a:cxn ang="0">
                    <a:pos x="1" y="7"/>
                  </a:cxn>
                  <a:cxn ang="0">
                    <a:pos x="11" y="0"/>
                  </a:cxn>
                  <a:cxn ang="0">
                    <a:pos x="10" y="0"/>
                  </a:cxn>
                </a:cxnLst>
                <a:rect l="0" t="0" r="r" b="b"/>
                <a:pathLst>
                  <a:path w="12" h="11">
                    <a:moveTo>
                      <a:pt x="10" y="0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10" y="4"/>
                      <a:pt x="5" y="11"/>
                      <a:pt x="1" y="11"/>
                    </a:cubicBezTo>
                    <a:cubicBezTo>
                      <a:pt x="0" y="11"/>
                      <a:pt x="0" y="8"/>
                      <a:pt x="1" y="7"/>
                    </a:cubicBezTo>
                    <a:cubicBezTo>
                      <a:pt x="3" y="4"/>
                      <a:pt x="8" y="0"/>
                      <a:pt x="11" y="0"/>
                    </a:cubicBez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Freeform 142"/>
              <p:cNvSpPr>
                <a:spLocks/>
              </p:cNvSpPr>
              <p:nvPr/>
            </p:nvSpPr>
            <p:spPr bwMode="auto">
              <a:xfrm>
                <a:off x="6848475" y="2052638"/>
                <a:ext cx="22225" cy="15875"/>
              </a:xfrm>
              <a:custGeom>
                <a:avLst/>
                <a:gdLst/>
                <a:ahLst/>
                <a:cxnLst>
                  <a:cxn ang="0">
                    <a:pos x="17" y="3"/>
                  </a:cxn>
                  <a:cxn ang="0">
                    <a:pos x="1" y="12"/>
                  </a:cxn>
                  <a:cxn ang="0">
                    <a:pos x="1" y="10"/>
                  </a:cxn>
                  <a:cxn ang="0">
                    <a:pos x="10" y="0"/>
                  </a:cxn>
                  <a:cxn ang="0">
                    <a:pos x="17" y="0"/>
                  </a:cxn>
                  <a:cxn ang="0">
                    <a:pos x="17" y="3"/>
                  </a:cxn>
                </a:cxnLst>
                <a:rect l="0" t="0" r="r" b="b"/>
                <a:pathLst>
                  <a:path w="17" h="12">
                    <a:moveTo>
                      <a:pt x="17" y="3"/>
                    </a:moveTo>
                    <a:cubicBezTo>
                      <a:pt x="7" y="3"/>
                      <a:pt x="7" y="12"/>
                      <a:pt x="1" y="12"/>
                    </a:cubicBezTo>
                    <a:cubicBezTo>
                      <a:pt x="0" y="12"/>
                      <a:pt x="1" y="10"/>
                      <a:pt x="1" y="10"/>
                    </a:cubicBezTo>
                    <a:cubicBezTo>
                      <a:pt x="1" y="10"/>
                      <a:pt x="5" y="0"/>
                      <a:pt x="10" y="0"/>
                    </a:cubicBezTo>
                    <a:cubicBezTo>
                      <a:pt x="13" y="0"/>
                      <a:pt x="15" y="0"/>
                      <a:pt x="17" y="0"/>
                    </a:cubicBezTo>
                    <a:lnTo>
                      <a:pt x="17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" name="Freeform 143"/>
              <p:cNvSpPr>
                <a:spLocks/>
              </p:cNvSpPr>
              <p:nvPr/>
            </p:nvSpPr>
            <p:spPr bwMode="auto">
              <a:xfrm>
                <a:off x="6888163" y="2035175"/>
                <a:ext cx="12700" cy="11113"/>
              </a:xfrm>
              <a:custGeom>
                <a:avLst/>
                <a:gdLst/>
                <a:ahLst/>
                <a:cxnLst>
                  <a:cxn ang="0">
                    <a:pos x="1" y="6"/>
                  </a:cxn>
                  <a:cxn ang="0">
                    <a:pos x="2" y="3"/>
                  </a:cxn>
                  <a:cxn ang="0">
                    <a:pos x="9" y="0"/>
                  </a:cxn>
                  <a:cxn ang="0">
                    <a:pos x="1" y="9"/>
                  </a:cxn>
                  <a:cxn ang="0">
                    <a:pos x="1" y="6"/>
                  </a:cxn>
                </a:cxnLst>
                <a:rect l="0" t="0" r="r" b="b"/>
                <a:pathLst>
                  <a:path w="9" h="9">
                    <a:moveTo>
                      <a:pt x="1" y="6"/>
                    </a:moveTo>
                    <a:cubicBezTo>
                      <a:pt x="3" y="6"/>
                      <a:pt x="1" y="4"/>
                      <a:pt x="2" y="3"/>
                    </a:cubicBezTo>
                    <a:cubicBezTo>
                      <a:pt x="3" y="0"/>
                      <a:pt x="8" y="0"/>
                      <a:pt x="9" y="0"/>
                    </a:cubicBezTo>
                    <a:cubicBezTo>
                      <a:pt x="8" y="3"/>
                      <a:pt x="5" y="9"/>
                      <a:pt x="1" y="9"/>
                    </a:cubicBezTo>
                    <a:cubicBezTo>
                      <a:pt x="0" y="9"/>
                      <a:pt x="0" y="6"/>
                      <a:pt x="1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" name="Freeform 144"/>
              <p:cNvSpPr>
                <a:spLocks/>
              </p:cNvSpPr>
              <p:nvPr/>
            </p:nvSpPr>
            <p:spPr bwMode="auto">
              <a:xfrm>
                <a:off x="6753225" y="1855788"/>
                <a:ext cx="47625" cy="184150"/>
              </a:xfrm>
              <a:custGeom>
                <a:avLst/>
                <a:gdLst/>
                <a:ahLst/>
                <a:cxnLst>
                  <a:cxn ang="0">
                    <a:pos x="26" y="84"/>
                  </a:cxn>
                  <a:cxn ang="0">
                    <a:pos x="13" y="109"/>
                  </a:cxn>
                  <a:cxn ang="0">
                    <a:pos x="26" y="132"/>
                  </a:cxn>
                  <a:cxn ang="0">
                    <a:pos x="25" y="132"/>
                  </a:cxn>
                  <a:cxn ang="0">
                    <a:pos x="20" y="128"/>
                  </a:cxn>
                  <a:cxn ang="0">
                    <a:pos x="16" y="128"/>
                  </a:cxn>
                  <a:cxn ang="0">
                    <a:pos x="5" y="138"/>
                  </a:cxn>
                  <a:cxn ang="0">
                    <a:pos x="5" y="125"/>
                  </a:cxn>
                  <a:cxn ang="0">
                    <a:pos x="7" y="105"/>
                  </a:cxn>
                  <a:cxn ang="0">
                    <a:pos x="4" y="93"/>
                  </a:cxn>
                  <a:cxn ang="0">
                    <a:pos x="7" y="79"/>
                  </a:cxn>
                  <a:cxn ang="0">
                    <a:pos x="7" y="53"/>
                  </a:cxn>
                  <a:cxn ang="0">
                    <a:pos x="0" y="37"/>
                  </a:cxn>
                  <a:cxn ang="0">
                    <a:pos x="9" y="15"/>
                  </a:cxn>
                  <a:cxn ang="0">
                    <a:pos x="11" y="9"/>
                  </a:cxn>
                  <a:cxn ang="0">
                    <a:pos x="11" y="0"/>
                  </a:cxn>
                  <a:cxn ang="0">
                    <a:pos x="14" y="0"/>
                  </a:cxn>
                  <a:cxn ang="0">
                    <a:pos x="19" y="20"/>
                  </a:cxn>
                  <a:cxn ang="0">
                    <a:pos x="21" y="37"/>
                  </a:cxn>
                  <a:cxn ang="0">
                    <a:pos x="21" y="47"/>
                  </a:cxn>
                  <a:cxn ang="0">
                    <a:pos x="24" y="59"/>
                  </a:cxn>
                  <a:cxn ang="0">
                    <a:pos x="36" y="90"/>
                  </a:cxn>
                  <a:cxn ang="0">
                    <a:pos x="26" y="84"/>
                  </a:cxn>
                </a:cxnLst>
                <a:rect l="0" t="0" r="r" b="b"/>
                <a:pathLst>
                  <a:path w="36" h="138">
                    <a:moveTo>
                      <a:pt x="26" y="84"/>
                    </a:moveTo>
                    <a:cubicBezTo>
                      <a:pt x="15" y="84"/>
                      <a:pt x="13" y="98"/>
                      <a:pt x="13" y="109"/>
                    </a:cubicBezTo>
                    <a:cubicBezTo>
                      <a:pt x="13" y="120"/>
                      <a:pt x="22" y="124"/>
                      <a:pt x="26" y="132"/>
                    </a:cubicBezTo>
                    <a:cubicBezTo>
                      <a:pt x="26" y="132"/>
                      <a:pt x="25" y="132"/>
                      <a:pt x="25" y="132"/>
                    </a:cubicBezTo>
                    <a:cubicBezTo>
                      <a:pt x="23" y="133"/>
                      <a:pt x="21" y="130"/>
                      <a:pt x="20" y="128"/>
                    </a:cubicBezTo>
                    <a:cubicBezTo>
                      <a:pt x="19" y="128"/>
                      <a:pt x="17" y="128"/>
                      <a:pt x="16" y="128"/>
                    </a:cubicBezTo>
                    <a:cubicBezTo>
                      <a:pt x="11" y="128"/>
                      <a:pt x="11" y="138"/>
                      <a:pt x="5" y="138"/>
                    </a:cubicBezTo>
                    <a:cubicBezTo>
                      <a:pt x="4" y="138"/>
                      <a:pt x="5" y="127"/>
                      <a:pt x="5" y="125"/>
                    </a:cubicBezTo>
                    <a:cubicBezTo>
                      <a:pt x="5" y="117"/>
                      <a:pt x="7" y="112"/>
                      <a:pt x="7" y="105"/>
                    </a:cubicBezTo>
                    <a:cubicBezTo>
                      <a:pt x="7" y="99"/>
                      <a:pt x="4" y="98"/>
                      <a:pt x="4" y="93"/>
                    </a:cubicBezTo>
                    <a:cubicBezTo>
                      <a:pt x="4" y="86"/>
                      <a:pt x="7" y="84"/>
                      <a:pt x="7" y="79"/>
                    </a:cubicBezTo>
                    <a:cubicBezTo>
                      <a:pt x="7" y="68"/>
                      <a:pt x="7" y="64"/>
                      <a:pt x="7" y="53"/>
                    </a:cubicBezTo>
                    <a:cubicBezTo>
                      <a:pt x="7" y="46"/>
                      <a:pt x="0" y="44"/>
                      <a:pt x="0" y="37"/>
                    </a:cubicBezTo>
                    <a:cubicBezTo>
                      <a:pt x="0" y="28"/>
                      <a:pt x="3" y="16"/>
                      <a:pt x="9" y="15"/>
                    </a:cubicBezTo>
                    <a:cubicBezTo>
                      <a:pt x="9" y="12"/>
                      <a:pt x="11" y="11"/>
                      <a:pt x="11" y="9"/>
                    </a:cubicBezTo>
                    <a:cubicBezTo>
                      <a:pt x="11" y="4"/>
                      <a:pt x="11" y="3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4" y="8"/>
                      <a:pt x="18" y="14"/>
                      <a:pt x="19" y="20"/>
                    </a:cubicBezTo>
                    <a:cubicBezTo>
                      <a:pt x="21" y="26"/>
                      <a:pt x="18" y="30"/>
                      <a:pt x="21" y="37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0" y="52"/>
                      <a:pt x="23" y="57"/>
                      <a:pt x="24" y="59"/>
                    </a:cubicBezTo>
                    <a:cubicBezTo>
                      <a:pt x="27" y="70"/>
                      <a:pt x="33" y="79"/>
                      <a:pt x="36" y="90"/>
                    </a:cubicBezTo>
                    <a:cubicBezTo>
                      <a:pt x="34" y="86"/>
                      <a:pt x="30" y="84"/>
                      <a:pt x="26" y="8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" name="Freeform 145"/>
              <p:cNvSpPr>
                <a:spLocks/>
              </p:cNvSpPr>
              <p:nvPr/>
            </p:nvSpPr>
            <p:spPr bwMode="auto">
              <a:xfrm>
                <a:off x="5241925" y="1219200"/>
                <a:ext cx="292100" cy="214313"/>
              </a:xfrm>
              <a:custGeom>
                <a:avLst/>
                <a:gdLst/>
                <a:ahLst/>
                <a:cxnLst>
                  <a:cxn ang="0">
                    <a:pos x="76" y="161"/>
                  </a:cxn>
                  <a:cxn ang="0">
                    <a:pos x="50" y="131"/>
                  </a:cxn>
                  <a:cxn ang="0">
                    <a:pos x="103" y="67"/>
                  </a:cxn>
                  <a:cxn ang="0">
                    <a:pos x="125" y="55"/>
                  </a:cxn>
                  <a:cxn ang="0">
                    <a:pos x="134" y="45"/>
                  </a:cxn>
                  <a:cxn ang="0">
                    <a:pos x="175" y="34"/>
                  </a:cxn>
                  <a:cxn ang="0">
                    <a:pos x="220" y="11"/>
                  </a:cxn>
                  <a:cxn ang="0">
                    <a:pos x="203" y="0"/>
                  </a:cxn>
                  <a:cxn ang="0">
                    <a:pos x="136" y="25"/>
                  </a:cxn>
                  <a:cxn ang="0">
                    <a:pos x="123" y="19"/>
                  </a:cxn>
                  <a:cxn ang="0">
                    <a:pos x="109" y="25"/>
                  </a:cxn>
                  <a:cxn ang="0">
                    <a:pos x="69" y="46"/>
                  </a:cxn>
                  <a:cxn ang="0">
                    <a:pos x="52" y="49"/>
                  </a:cxn>
                  <a:cxn ang="0">
                    <a:pos x="47" y="53"/>
                  </a:cxn>
                  <a:cxn ang="0">
                    <a:pos x="50" y="61"/>
                  </a:cxn>
                  <a:cxn ang="0">
                    <a:pos x="27" y="88"/>
                  </a:cxn>
                  <a:cxn ang="0">
                    <a:pos x="34" y="98"/>
                  </a:cxn>
                  <a:cxn ang="0">
                    <a:pos x="13" y="110"/>
                  </a:cxn>
                  <a:cxn ang="0">
                    <a:pos x="13" y="117"/>
                  </a:cxn>
                  <a:cxn ang="0">
                    <a:pos x="0" y="134"/>
                  </a:cxn>
                  <a:cxn ang="0">
                    <a:pos x="8" y="143"/>
                  </a:cxn>
                  <a:cxn ang="0">
                    <a:pos x="21" y="143"/>
                  </a:cxn>
                  <a:cxn ang="0">
                    <a:pos x="27" y="158"/>
                  </a:cxn>
                  <a:cxn ang="0">
                    <a:pos x="39" y="158"/>
                  </a:cxn>
                  <a:cxn ang="0">
                    <a:pos x="42" y="161"/>
                  </a:cxn>
                  <a:cxn ang="0">
                    <a:pos x="76" y="161"/>
                  </a:cxn>
                  <a:cxn ang="0">
                    <a:pos x="72" y="156"/>
                  </a:cxn>
                  <a:cxn ang="0">
                    <a:pos x="76" y="161"/>
                  </a:cxn>
                </a:cxnLst>
                <a:rect l="0" t="0" r="r" b="b"/>
                <a:pathLst>
                  <a:path w="220" h="161">
                    <a:moveTo>
                      <a:pt x="76" y="161"/>
                    </a:moveTo>
                    <a:cubicBezTo>
                      <a:pt x="66" y="151"/>
                      <a:pt x="50" y="147"/>
                      <a:pt x="50" y="131"/>
                    </a:cubicBezTo>
                    <a:cubicBezTo>
                      <a:pt x="50" y="102"/>
                      <a:pt x="81" y="73"/>
                      <a:pt x="103" y="67"/>
                    </a:cubicBezTo>
                    <a:cubicBezTo>
                      <a:pt x="111" y="64"/>
                      <a:pt x="113" y="55"/>
                      <a:pt x="125" y="55"/>
                    </a:cubicBezTo>
                    <a:cubicBezTo>
                      <a:pt x="130" y="55"/>
                      <a:pt x="132" y="46"/>
                      <a:pt x="134" y="45"/>
                    </a:cubicBezTo>
                    <a:cubicBezTo>
                      <a:pt x="149" y="38"/>
                      <a:pt x="160" y="41"/>
                      <a:pt x="175" y="34"/>
                    </a:cubicBezTo>
                    <a:cubicBezTo>
                      <a:pt x="186" y="28"/>
                      <a:pt x="220" y="26"/>
                      <a:pt x="220" y="11"/>
                    </a:cubicBezTo>
                    <a:cubicBezTo>
                      <a:pt x="220" y="6"/>
                      <a:pt x="208" y="0"/>
                      <a:pt x="203" y="0"/>
                    </a:cubicBezTo>
                    <a:cubicBezTo>
                      <a:pt x="181" y="0"/>
                      <a:pt x="160" y="25"/>
                      <a:pt x="136" y="25"/>
                    </a:cubicBezTo>
                    <a:cubicBezTo>
                      <a:pt x="131" y="25"/>
                      <a:pt x="128" y="19"/>
                      <a:pt x="123" y="19"/>
                    </a:cubicBezTo>
                    <a:cubicBezTo>
                      <a:pt x="115" y="19"/>
                      <a:pt x="115" y="25"/>
                      <a:pt x="109" y="25"/>
                    </a:cubicBezTo>
                    <a:cubicBezTo>
                      <a:pt x="93" y="25"/>
                      <a:pt x="80" y="46"/>
                      <a:pt x="69" y="46"/>
                    </a:cubicBezTo>
                    <a:cubicBezTo>
                      <a:pt x="63" y="46"/>
                      <a:pt x="58" y="49"/>
                      <a:pt x="52" y="49"/>
                    </a:cubicBezTo>
                    <a:cubicBezTo>
                      <a:pt x="49" y="49"/>
                      <a:pt x="47" y="52"/>
                      <a:pt x="47" y="53"/>
                    </a:cubicBezTo>
                    <a:cubicBezTo>
                      <a:pt x="47" y="56"/>
                      <a:pt x="50" y="58"/>
                      <a:pt x="50" y="61"/>
                    </a:cubicBezTo>
                    <a:cubicBezTo>
                      <a:pt x="50" y="74"/>
                      <a:pt x="27" y="80"/>
                      <a:pt x="27" y="88"/>
                    </a:cubicBezTo>
                    <a:cubicBezTo>
                      <a:pt x="27" y="91"/>
                      <a:pt x="34" y="92"/>
                      <a:pt x="34" y="98"/>
                    </a:cubicBezTo>
                    <a:cubicBezTo>
                      <a:pt x="27" y="99"/>
                      <a:pt x="13" y="102"/>
                      <a:pt x="13" y="110"/>
                    </a:cubicBezTo>
                    <a:cubicBezTo>
                      <a:pt x="13" y="115"/>
                      <a:pt x="13" y="117"/>
                      <a:pt x="13" y="117"/>
                    </a:cubicBezTo>
                    <a:cubicBezTo>
                      <a:pt x="13" y="124"/>
                      <a:pt x="0" y="124"/>
                      <a:pt x="0" y="134"/>
                    </a:cubicBezTo>
                    <a:cubicBezTo>
                      <a:pt x="0" y="139"/>
                      <a:pt x="8" y="143"/>
                      <a:pt x="8" y="143"/>
                    </a:cubicBezTo>
                    <a:cubicBezTo>
                      <a:pt x="8" y="143"/>
                      <a:pt x="20" y="143"/>
                      <a:pt x="21" y="143"/>
                    </a:cubicBezTo>
                    <a:cubicBezTo>
                      <a:pt x="28" y="145"/>
                      <a:pt x="24" y="152"/>
                      <a:pt x="27" y="158"/>
                    </a:cubicBezTo>
                    <a:cubicBezTo>
                      <a:pt x="28" y="161"/>
                      <a:pt x="35" y="158"/>
                      <a:pt x="39" y="158"/>
                    </a:cubicBezTo>
                    <a:cubicBezTo>
                      <a:pt x="40" y="158"/>
                      <a:pt x="41" y="161"/>
                      <a:pt x="42" y="161"/>
                    </a:cubicBezTo>
                    <a:cubicBezTo>
                      <a:pt x="76" y="161"/>
                      <a:pt x="76" y="161"/>
                      <a:pt x="76" y="161"/>
                    </a:cubicBezTo>
                    <a:cubicBezTo>
                      <a:pt x="75" y="159"/>
                      <a:pt x="73" y="157"/>
                      <a:pt x="72" y="156"/>
                    </a:cubicBezTo>
                    <a:lnTo>
                      <a:pt x="76" y="16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" name="Freeform 146"/>
              <p:cNvSpPr>
                <a:spLocks/>
              </p:cNvSpPr>
              <p:nvPr/>
            </p:nvSpPr>
            <p:spPr bwMode="auto">
              <a:xfrm>
                <a:off x="4713288" y="1196975"/>
                <a:ext cx="2847975" cy="1058863"/>
              </a:xfrm>
              <a:custGeom>
                <a:avLst/>
                <a:gdLst/>
                <a:ahLst/>
                <a:cxnLst>
                  <a:cxn ang="0">
                    <a:pos x="1515" y="585"/>
                  </a:cxn>
                  <a:cxn ang="0">
                    <a:pos x="1460" y="485"/>
                  </a:cxn>
                  <a:cxn ang="0">
                    <a:pos x="1665" y="408"/>
                  </a:cxn>
                  <a:cxn ang="0">
                    <a:pos x="1804" y="346"/>
                  </a:cxn>
                  <a:cxn ang="0">
                    <a:pos x="1709" y="465"/>
                  </a:cxn>
                  <a:cxn ang="0">
                    <a:pos x="1793" y="452"/>
                  </a:cxn>
                  <a:cxn ang="0">
                    <a:pos x="1989" y="313"/>
                  </a:cxn>
                  <a:cxn ang="0">
                    <a:pos x="2112" y="287"/>
                  </a:cxn>
                  <a:cxn ang="0">
                    <a:pos x="1892" y="194"/>
                  </a:cxn>
                  <a:cxn ang="0">
                    <a:pos x="1660" y="159"/>
                  </a:cxn>
                  <a:cxn ang="0">
                    <a:pos x="1435" y="157"/>
                  </a:cxn>
                  <a:cxn ang="0">
                    <a:pos x="1314" y="97"/>
                  </a:cxn>
                  <a:cxn ang="0">
                    <a:pos x="1102" y="104"/>
                  </a:cxn>
                  <a:cxn ang="0">
                    <a:pos x="1016" y="27"/>
                  </a:cxn>
                  <a:cxn ang="0">
                    <a:pos x="758" y="117"/>
                  </a:cxn>
                  <a:cxn ang="0">
                    <a:pos x="668" y="148"/>
                  </a:cxn>
                  <a:cxn ang="0">
                    <a:pos x="644" y="121"/>
                  </a:cxn>
                  <a:cxn ang="0">
                    <a:pos x="511" y="207"/>
                  </a:cxn>
                  <a:cxn ang="0">
                    <a:pos x="322" y="247"/>
                  </a:cxn>
                  <a:cxn ang="0">
                    <a:pos x="214" y="296"/>
                  </a:cxn>
                  <a:cxn ang="0">
                    <a:pos x="229" y="227"/>
                  </a:cxn>
                  <a:cxn ang="0">
                    <a:pos x="127" y="236"/>
                  </a:cxn>
                  <a:cxn ang="0">
                    <a:pos x="136" y="312"/>
                  </a:cxn>
                  <a:cxn ang="0">
                    <a:pos x="117" y="395"/>
                  </a:cxn>
                  <a:cxn ang="0">
                    <a:pos x="50" y="446"/>
                  </a:cxn>
                  <a:cxn ang="0">
                    <a:pos x="16" y="495"/>
                  </a:cxn>
                  <a:cxn ang="0">
                    <a:pos x="54" y="558"/>
                  </a:cxn>
                  <a:cxn ang="0">
                    <a:pos x="88" y="597"/>
                  </a:cxn>
                  <a:cxn ang="0">
                    <a:pos x="112" y="644"/>
                  </a:cxn>
                  <a:cxn ang="0">
                    <a:pos x="208" y="647"/>
                  </a:cxn>
                  <a:cxn ang="0">
                    <a:pos x="225" y="626"/>
                  </a:cxn>
                  <a:cxn ang="0">
                    <a:pos x="284" y="701"/>
                  </a:cxn>
                  <a:cxn ang="0">
                    <a:pos x="350" y="732"/>
                  </a:cxn>
                  <a:cxn ang="0">
                    <a:pos x="366" y="742"/>
                  </a:cxn>
                  <a:cxn ang="0">
                    <a:pos x="349" y="634"/>
                  </a:cxn>
                  <a:cxn ang="0">
                    <a:pos x="412" y="645"/>
                  </a:cxn>
                  <a:cxn ang="0">
                    <a:pos x="427" y="700"/>
                  </a:cxn>
                  <a:cxn ang="0">
                    <a:pos x="428" y="746"/>
                  </a:cxn>
                  <a:cxn ang="0">
                    <a:pos x="447" y="755"/>
                  </a:cxn>
                  <a:cxn ang="0">
                    <a:pos x="522" y="777"/>
                  </a:cxn>
                  <a:cxn ang="0">
                    <a:pos x="559" y="781"/>
                  </a:cxn>
                  <a:cxn ang="0">
                    <a:pos x="608" y="770"/>
                  </a:cxn>
                  <a:cxn ang="0">
                    <a:pos x="654" y="772"/>
                  </a:cxn>
                  <a:cxn ang="0">
                    <a:pos x="677" y="748"/>
                  </a:cxn>
                  <a:cxn ang="0">
                    <a:pos x="829" y="593"/>
                  </a:cxn>
                  <a:cxn ang="0">
                    <a:pos x="994" y="534"/>
                  </a:cxn>
                  <a:cxn ang="0">
                    <a:pos x="1224" y="569"/>
                  </a:cxn>
                  <a:cxn ang="0">
                    <a:pos x="1411" y="607"/>
                  </a:cxn>
                  <a:cxn ang="0">
                    <a:pos x="1400" y="655"/>
                  </a:cxn>
                </a:cxnLst>
                <a:rect l="0" t="0" r="r" b="b"/>
                <a:pathLst>
                  <a:path w="2139" h="795">
                    <a:moveTo>
                      <a:pt x="1398" y="684"/>
                    </a:moveTo>
                    <a:cubicBezTo>
                      <a:pt x="1398" y="684"/>
                      <a:pt x="1415" y="688"/>
                      <a:pt x="1429" y="688"/>
                    </a:cubicBezTo>
                    <a:cubicBezTo>
                      <a:pt x="1454" y="688"/>
                      <a:pt x="1478" y="635"/>
                      <a:pt x="1495" y="618"/>
                    </a:cubicBezTo>
                    <a:cubicBezTo>
                      <a:pt x="1502" y="610"/>
                      <a:pt x="1512" y="596"/>
                      <a:pt x="1515" y="585"/>
                    </a:cubicBezTo>
                    <a:cubicBezTo>
                      <a:pt x="1518" y="572"/>
                      <a:pt x="1513" y="564"/>
                      <a:pt x="1520" y="551"/>
                    </a:cubicBezTo>
                    <a:cubicBezTo>
                      <a:pt x="1522" y="547"/>
                      <a:pt x="1527" y="537"/>
                      <a:pt x="1527" y="527"/>
                    </a:cubicBezTo>
                    <a:cubicBezTo>
                      <a:pt x="1527" y="515"/>
                      <a:pt x="1508" y="492"/>
                      <a:pt x="1499" y="499"/>
                    </a:cubicBezTo>
                    <a:cubicBezTo>
                      <a:pt x="1473" y="518"/>
                      <a:pt x="1460" y="488"/>
                      <a:pt x="1460" y="485"/>
                    </a:cubicBezTo>
                    <a:cubicBezTo>
                      <a:pt x="1460" y="473"/>
                      <a:pt x="1483" y="459"/>
                      <a:pt x="1493" y="450"/>
                    </a:cubicBezTo>
                    <a:cubicBezTo>
                      <a:pt x="1506" y="436"/>
                      <a:pt x="1524" y="413"/>
                      <a:pt x="1543" y="408"/>
                    </a:cubicBezTo>
                    <a:cubicBezTo>
                      <a:pt x="1560" y="404"/>
                      <a:pt x="1613" y="399"/>
                      <a:pt x="1627" y="399"/>
                    </a:cubicBezTo>
                    <a:cubicBezTo>
                      <a:pt x="1645" y="399"/>
                      <a:pt x="1654" y="408"/>
                      <a:pt x="1665" y="408"/>
                    </a:cubicBezTo>
                    <a:cubicBezTo>
                      <a:pt x="1671" y="408"/>
                      <a:pt x="1675" y="408"/>
                      <a:pt x="1689" y="408"/>
                    </a:cubicBezTo>
                    <a:cubicBezTo>
                      <a:pt x="1696" y="379"/>
                      <a:pt x="1709" y="362"/>
                      <a:pt x="1740" y="362"/>
                    </a:cubicBezTo>
                    <a:cubicBezTo>
                      <a:pt x="1748" y="362"/>
                      <a:pt x="1751" y="360"/>
                      <a:pt x="1766" y="362"/>
                    </a:cubicBezTo>
                    <a:cubicBezTo>
                      <a:pt x="1759" y="368"/>
                      <a:pt x="1756" y="406"/>
                      <a:pt x="1804" y="346"/>
                    </a:cubicBezTo>
                    <a:cubicBezTo>
                      <a:pt x="1809" y="346"/>
                      <a:pt x="1832" y="355"/>
                      <a:pt x="1797" y="377"/>
                    </a:cubicBezTo>
                    <a:cubicBezTo>
                      <a:pt x="1785" y="385"/>
                      <a:pt x="1774" y="381"/>
                      <a:pt x="1766" y="393"/>
                    </a:cubicBezTo>
                    <a:cubicBezTo>
                      <a:pt x="1757" y="406"/>
                      <a:pt x="1749" y="423"/>
                      <a:pt x="1735" y="430"/>
                    </a:cubicBezTo>
                    <a:cubicBezTo>
                      <a:pt x="1724" y="436"/>
                      <a:pt x="1709" y="447"/>
                      <a:pt x="1709" y="465"/>
                    </a:cubicBezTo>
                    <a:cubicBezTo>
                      <a:pt x="1709" y="482"/>
                      <a:pt x="1714" y="535"/>
                      <a:pt x="1726" y="545"/>
                    </a:cubicBezTo>
                    <a:cubicBezTo>
                      <a:pt x="1735" y="532"/>
                      <a:pt x="1741" y="507"/>
                      <a:pt x="1760" y="503"/>
                    </a:cubicBezTo>
                    <a:cubicBezTo>
                      <a:pt x="1757" y="491"/>
                      <a:pt x="1777" y="488"/>
                      <a:pt x="1777" y="479"/>
                    </a:cubicBezTo>
                    <a:cubicBezTo>
                      <a:pt x="1777" y="464"/>
                      <a:pt x="1793" y="460"/>
                      <a:pt x="1793" y="452"/>
                    </a:cubicBezTo>
                    <a:cubicBezTo>
                      <a:pt x="1793" y="447"/>
                      <a:pt x="1788" y="442"/>
                      <a:pt x="1793" y="432"/>
                    </a:cubicBezTo>
                    <a:cubicBezTo>
                      <a:pt x="1828" y="356"/>
                      <a:pt x="1861" y="397"/>
                      <a:pt x="1874" y="397"/>
                    </a:cubicBezTo>
                    <a:cubicBezTo>
                      <a:pt x="1914" y="397"/>
                      <a:pt x="1941" y="347"/>
                      <a:pt x="1976" y="346"/>
                    </a:cubicBezTo>
                    <a:cubicBezTo>
                      <a:pt x="2041" y="345"/>
                      <a:pt x="1989" y="320"/>
                      <a:pt x="1989" y="313"/>
                    </a:cubicBezTo>
                    <a:cubicBezTo>
                      <a:pt x="1989" y="294"/>
                      <a:pt x="2015" y="297"/>
                      <a:pt x="2020" y="287"/>
                    </a:cubicBezTo>
                    <a:cubicBezTo>
                      <a:pt x="2022" y="282"/>
                      <a:pt x="2018" y="271"/>
                      <a:pt x="2026" y="271"/>
                    </a:cubicBezTo>
                    <a:cubicBezTo>
                      <a:pt x="2054" y="271"/>
                      <a:pt x="2077" y="309"/>
                      <a:pt x="2097" y="309"/>
                    </a:cubicBezTo>
                    <a:cubicBezTo>
                      <a:pt x="2106" y="309"/>
                      <a:pt x="2108" y="293"/>
                      <a:pt x="2112" y="287"/>
                    </a:cubicBezTo>
                    <a:cubicBezTo>
                      <a:pt x="2120" y="278"/>
                      <a:pt x="2127" y="279"/>
                      <a:pt x="2139" y="275"/>
                    </a:cubicBezTo>
                    <a:cubicBezTo>
                      <a:pt x="2123" y="254"/>
                      <a:pt x="2071" y="242"/>
                      <a:pt x="2046" y="227"/>
                    </a:cubicBezTo>
                    <a:cubicBezTo>
                      <a:pt x="2011" y="207"/>
                      <a:pt x="1965" y="185"/>
                      <a:pt x="1914" y="185"/>
                    </a:cubicBezTo>
                    <a:cubicBezTo>
                      <a:pt x="1900" y="185"/>
                      <a:pt x="1890" y="188"/>
                      <a:pt x="1892" y="194"/>
                    </a:cubicBezTo>
                    <a:cubicBezTo>
                      <a:pt x="1906" y="237"/>
                      <a:pt x="1872" y="194"/>
                      <a:pt x="1863" y="194"/>
                    </a:cubicBezTo>
                    <a:cubicBezTo>
                      <a:pt x="1762" y="192"/>
                      <a:pt x="1762" y="192"/>
                      <a:pt x="1762" y="192"/>
                    </a:cubicBezTo>
                    <a:cubicBezTo>
                      <a:pt x="1756" y="169"/>
                      <a:pt x="1741" y="161"/>
                      <a:pt x="1711" y="161"/>
                    </a:cubicBezTo>
                    <a:cubicBezTo>
                      <a:pt x="1695" y="161"/>
                      <a:pt x="1670" y="167"/>
                      <a:pt x="1660" y="159"/>
                    </a:cubicBezTo>
                    <a:cubicBezTo>
                      <a:pt x="1652" y="151"/>
                      <a:pt x="1651" y="141"/>
                      <a:pt x="1638" y="137"/>
                    </a:cubicBezTo>
                    <a:cubicBezTo>
                      <a:pt x="1611" y="128"/>
                      <a:pt x="1582" y="121"/>
                      <a:pt x="1548" y="121"/>
                    </a:cubicBezTo>
                    <a:cubicBezTo>
                      <a:pt x="1513" y="121"/>
                      <a:pt x="1509" y="140"/>
                      <a:pt x="1506" y="157"/>
                    </a:cubicBezTo>
                    <a:cubicBezTo>
                      <a:pt x="1473" y="157"/>
                      <a:pt x="1457" y="157"/>
                      <a:pt x="1435" y="157"/>
                    </a:cubicBezTo>
                    <a:cubicBezTo>
                      <a:pt x="1423" y="157"/>
                      <a:pt x="1421" y="147"/>
                      <a:pt x="1407" y="146"/>
                    </a:cubicBezTo>
                    <a:cubicBezTo>
                      <a:pt x="1405" y="152"/>
                      <a:pt x="1403" y="166"/>
                      <a:pt x="1396" y="166"/>
                    </a:cubicBezTo>
                    <a:cubicBezTo>
                      <a:pt x="1377" y="166"/>
                      <a:pt x="1369" y="143"/>
                      <a:pt x="1369" y="130"/>
                    </a:cubicBezTo>
                    <a:cubicBezTo>
                      <a:pt x="1369" y="127"/>
                      <a:pt x="1405" y="105"/>
                      <a:pt x="1314" y="97"/>
                    </a:cubicBezTo>
                    <a:cubicBezTo>
                      <a:pt x="1303" y="96"/>
                      <a:pt x="1296" y="101"/>
                      <a:pt x="1296" y="115"/>
                    </a:cubicBezTo>
                    <a:cubicBezTo>
                      <a:pt x="1248" y="115"/>
                      <a:pt x="1248" y="115"/>
                      <a:pt x="1248" y="115"/>
                    </a:cubicBezTo>
                    <a:cubicBezTo>
                      <a:pt x="1233" y="111"/>
                      <a:pt x="1157" y="102"/>
                      <a:pt x="1147" y="86"/>
                    </a:cubicBezTo>
                    <a:cubicBezTo>
                      <a:pt x="1089" y="133"/>
                      <a:pt x="1102" y="104"/>
                      <a:pt x="1102" y="104"/>
                    </a:cubicBezTo>
                    <a:cubicBezTo>
                      <a:pt x="1116" y="87"/>
                      <a:pt x="1249" y="51"/>
                      <a:pt x="1140" y="24"/>
                    </a:cubicBezTo>
                    <a:cubicBezTo>
                      <a:pt x="1094" y="24"/>
                      <a:pt x="1094" y="24"/>
                      <a:pt x="1094" y="24"/>
                    </a:cubicBezTo>
                    <a:cubicBezTo>
                      <a:pt x="1089" y="12"/>
                      <a:pt x="1079" y="0"/>
                      <a:pt x="1060" y="0"/>
                    </a:cubicBezTo>
                    <a:cubicBezTo>
                      <a:pt x="1038" y="0"/>
                      <a:pt x="1028" y="17"/>
                      <a:pt x="1016" y="27"/>
                    </a:cubicBezTo>
                    <a:cubicBezTo>
                      <a:pt x="1008" y="33"/>
                      <a:pt x="951" y="56"/>
                      <a:pt x="956" y="35"/>
                    </a:cubicBezTo>
                    <a:cubicBezTo>
                      <a:pt x="941" y="40"/>
                      <a:pt x="879" y="44"/>
                      <a:pt x="847" y="73"/>
                    </a:cubicBezTo>
                    <a:cubicBezTo>
                      <a:pt x="840" y="79"/>
                      <a:pt x="838" y="97"/>
                      <a:pt x="828" y="97"/>
                    </a:cubicBezTo>
                    <a:cubicBezTo>
                      <a:pt x="813" y="97"/>
                      <a:pt x="758" y="92"/>
                      <a:pt x="758" y="117"/>
                    </a:cubicBezTo>
                    <a:cubicBezTo>
                      <a:pt x="758" y="122"/>
                      <a:pt x="763" y="128"/>
                      <a:pt x="765" y="135"/>
                    </a:cubicBezTo>
                    <a:cubicBezTo>
                      <a:pt x="755" y="141"/>
                      <a:pt x="752" y="135"/>
                      <a:pt x="721" y="135"/>
                    </a:cubicBezTo>
                    <a:cubicBezTo>
                      <a:pt x="695" y="170"/>
                      <a:pt x="697" y="129"/>
                      <a:pt x="691" y="121"/>
                    </a:cubicBezTo>
                    <a:cubicBezTo>
                      <a:pt x="689" y="136"/>
                      <a:pt x="679" y="142"/>
                      <a:pt x="668" y="148"/>
                    </a:cubicBezTo>
                    <a:cubicBezTo>
                      <a:pt x="671" y="160"/>
                      <a:pt x="690" y="173"/>
                      <a:pt x="677" y="188"/>
                    </a:cubicBezTo>
                    <a:cubicBezTo>
                      <a:pt x="667" y="198"/>
                      <a:pt x="695" y="230"/>
                      <a:pt x="680" y="230"/>
                    </a:cubicBezTo>
                    <a:cubicBezTo>
                      <a:pt x="662" y="230"/>
                      <a:pt x="657" y="164"/>
                      <a:pt x="657" y="150"/>
                    </a:cubicBezTo>
                    <a:cubicBezTo>
                      <a:pt x="657" y="135"/>
                      <a:pt x="681" y="129"/>
                      <a:pt x="644" y="121"/>
                    </a:cubicBezTo>
                    <a:cubicBezTo>
                      <a:pt x="625" y="118"/>
                      <a:pt x="589" y="149"/>
                      <a:pt x="589" y="166"/>
                    </a:cubicBezTo>
                    <a:cubicBezTo>
                      <a:pt x="589" y="186"/>
                      <a:pt x="598" y="199"/>
                      <a:pt x="608" y="210"/>
                    </a:cubicBezTo>
                    <a:cubicBezTo>
                      <a:pt x="633" y="248"/>
                      <a:pt x="574" y="205"/>
                      <a:pt x="552" y="200"/>
                    </a:cubicBezTo>
                    <a:cubicBezTo>
                      <a:pt x="492" y="184"/>
                      <a:pt x="512" y="204"/>
                      <a:pt x="511" y="207"/>
                    </a:cubicBezTo>
                    <a:cubicBezTo>
                      <a:pt x="509" y="241"/>
                      <a:pt x="495" y="214"/>
                      <a:pt x="487" y="214"/>
                    </a:cubicBezTo>
                    <a:cubicBezTo>
                      <a:pt x="473" y="214"/>
                      <a:pt x="445" y="233"/>
                      <a:pt x="425" y="223"/>
                    </a:cubicBezTo>
                    <a:cubicBezTo>
                      <a:pt x="415" y="197"/>
                      <a:pt x="349" y="256"/>
                      <a:pt x="333" y="256"/>
                    </a:cubicBezTo>
                    <a:cubicBezTo>
                      <a:pt x="327" y="256"/>
                      <a:pt x="320" y="252"/>
                      <a:pt x="322" y="247"/>
                    </a:cubicBezTo>
                    <a:cubicBezTo>
                      <a:pt x="329" y="229"/>
                      <a:pt x="319" y="191"/>
                      <a:pt x="300" y="249"/>
                    </a:cubicBezTo>
                    <a:cubicBezTo>
                      <a:pt x="298" y="253"/>
                      <a:pt x="306" y="255"/>
                      <a:pt x="306" y="263"/>
                    </a:cubicBezTo>
                    <a:cubicBezTo>
                      <a:pt x="306" y="278"/>
                      <a:pt x="283" y="267"/>
                      <a:pt x="271" y="271"/>
                    </a:cubicBezTo>
                    <a:cubicBezTo>
                      <a:pt x="259" y="275"/>
                      <a:pt x="265" y="318"/>
                      <a:pt x="214" y="296"/>
                    </a:cubicBezTo>
                    <a:cubicBezTo>
                      <a:pt x="214" y="313"/>
                      <a:pt x="214" y="313"/>
                      <a:pt x="214" y="313"/>
                    </a:cubicBezTo>
                    <a:cubicBezTo>
                      <a:pt x="189" y="311"/>
                      <a:pt x="192" y="284"/>
                      <a:pt x="183" y="271"/>
                    </a:cubicBezTo>
                    <a:cubicBezTo>
                      <a:pt x="202" y="271"/>
                      <a:pt x="212" y="271"/>
                      <a:pt x="230" y="276"/>
                    </a:cubicBezTo>
                    <a:cubicBezTo>
                      <a:pt x="255" y="282"/>
                      <a:pt x="304" y="251"/>
                      <a:pt x="229" y="227"/>
                    </a:cubicBezTo>
                    <a:cubicBezTo>
                      <a:pt x="208" y="220"/>
                      <a:pt x="160" y="196"/>
                      <a:pt x="145" y="196"/>
                    </a:cubicBezTo>
                    <a:cubicBezTo>
                      <a:pt x="144" y="196"/>
                      <a:pt x="144" y="195"/>
                      <a:pt x="133" y="196"/>
                    </a:cubicBezTo>
                    <a:cubicBezTo>
                      <a:pt x="127" y="200"/>
                      <a:pt x="111" y="208"/>
                      <a:pt x="111" y="219"/>
                    </a:cubicBezTo>
                    <a:cubicBezTo>
                      <a:pt x="111" y="227"/>
                      <a:pt x="127" y="226"/>
                      <a:pt x="127" y="236"/>
                    </a:cubicBezTo>
                    <a:cubicBezTo>
                      <a:pt x="127" y="244"/>
                      <a:pt x="119" y="247"/>
                      <a:pt x="119" y="255"/>
                    </a:cubicBezTo>
                    <a:cubicBezTo>
                      <a:pt x="119" y="263"/>
                      <a:pt x="128" y="268"/>
                      <a:pt x="128" y="277"/>
                    </a:cubicBezTo>
                    <a:cubicBezTo>
                      <a:pt x="128" y="282"/>
                      <a:pt x="123" y="285"/>
                      <a:pt x="123" y="290"/>
                    </a:cubicBezTo>
                    <a:cubicBezTo>
                      <a:pt x="123" y="300"/>
                      <a:pt x="136" y="302"/>
                      <a:pt x="136" y="312"/>
                    </a:cubicBezTo>
                    <a:cubicBezTo>
                      <a:pt x="136" y="315"/>
                      <a:pt x="132" y="317"/>
                      <a:pt x="131" y="318"/>
                    </a:cubicBezTo>
                    <a:cubicBezTo>
                      <a:pt x="135" y="325"/>
                      <a:pt x="145" y="327"/>
                      <a:pt x="145" y="336"/>
                    </a:cubicBezTo>
                    <a:cubicBezTo>
                      <a:pt x="145" y="351"/>
                      <a:pt x="115" y="367"/>
                      <a:pt x="106" y="379"/>
                    </a:cubicBezTo>
                    <a:cubicBezTo>
                      <a:pt x="109" y="384"/>
                      <a:pt x="114" y="387"/>
                      <a:pt x="117" y="395"/>
                    </a:cubicBezTo>
                    <a:cubicBezTo>
                      <a:pt x="111" y="398"/>
                      <a:pt x="98" y="405"/>
                      <a:pt x="92" y="405"/>
                    </a:cubicBezTo>
                    <a:cubicBezTo>
                      <a:pt x="85" y="405"/>
                      <a:pt x="80" y="402"/>
                      <a:pt x="70" y="402"/>
                    </a:cubicBezTo>
                    <a:cubicBezTo>
                      <a:pt x="61" y="402"/>
                      <a:pt x="38" y="410"/>
                      <a:pt x="45" y="417"/>
                    </a:cubicBezTo>
                    <a:cubicBezTo>
                      <a:pt x="67" y="438"/>
                      <a:pt x="56" y="446"/>
                      <a:pt x="50" y="446"/>
                    </a:cubicBezTo>
                    <a:cubicBezTo>
                      <a:pt x="42" y="446"/>
                      <a:pt x="40" y="435"/>
                      <a:pt x="33" y="435"/>
                    </a:cubicBezTo>
                    <a:cubicBezTo>
                      <a:pt x="25" y="435"/>
                      <a:pt x="15" y="455"/>
                      <a:pt x="15" y="465"/>
                    </a:cubicBezTo>
                    <a:cubicBezTo>
                      <a:pt x="15" y="483"/>
                      <a:pt x="1" y="480"/>
                      <a:pt x="0" y="496"/>
                    </a:cubicBezTo>
                    <a:cubicBezTo>
                      <a:pt x="6" y="495"/>
                      <a:pt x="11" y="495"/>
                      <a:pt x="16" y="495"/>
                    </a:cubicBezTo>
                    <a:cubicBezTo>
                      <a:pt x="24" y="495"/>
                      <a:pt x="30" y="494"/>
                      <a:pt x="39" y="494"/>
                    </a:cubicBezTo>
                    <a:cubicBezTo>
                      <a:pt x="48" y="494"/>
                      <a:pt x="52" y="510"/>
                      <a:pt x="52" y="520"/>
                    </a:cubicBezTo>
                    <a:cubicBezTo>
                      <a:pt x="52" y="526"/>
                      <a:pt x="46" y="529"/>
                      <a:pt x="46" y="535"/>
                    </a:cubicBezTo>
                    <a:cubicBezTo>
                      <a:pt x="46" y="544"/>
                      <a:pt x="54" y="550"/>
                      <a:pt x="54" y="558"/>
                    </a:cubicBezTo>
                    <a:cubicBezTo>
                      <a:pt x="54" y="563"/>
                      <a:pt x="46" y="565"/>
                      <a:pt x="44" y="568"/>
                    </a:cubicBezTo>
                    <a:cubicBezTo>
                      <a:pt x="39" y="576"/>
                      <a:pt x="37" y="583"/>
                      <a:pt x="37" y="593"/>
                    </a:cubicBezTo>
                    <a:cubicBezTo>
                      <a:pt x="37" y="606"/>
                      <a:pt x="46" y="603"/>
                      <a:pt x="56" y="603"/>
                    </a:cubicBezTo>
                    <a:cubicBezTo>
                      <a:pt x="70" y="603"/>
                      <a:pt x="77" y="597"/>
                      <a:pt x="88" y="597"/>
                    </a:cubicBezTo>
                    <a:cubicBezTo>
                      <a:pt x="99" y="597"/>
                      <a:pt x="97" y="620"/>
                      <a:pt x="108" y="620"/>
                    </a:cubicBezTo>
                    <a:cubicBezTo>
                      <a:pt x="108" y="638"/>
                      <a:pt x="108" y="638"/>
                      <a:pt x="108" y="638"/>
                    </a:cubicBezTo>
                    <a:cubicBezTo>
                      <a:pt x="108" y="640"/>
                      <a:pt x="109" y="641"/>
                      <a:pt x="110" y="641"/>
                    </a:cubicBezTo>
                    <a:cubicBezTo>
                      <a:pt x="112" y="644"/>
                      <a:pt x="112" y="644"/>
                      <a:pt x="112" y="644"/>
                    </a:cubicBezTo>
                    <a:cubicBezTo>
                      <a:pt x="114" y="644"/>
                      <a:pt x="120" y="642"/>
                      <a:pt x="123" y="641"/>
                    </a:cubicBezTo>
                    <a:cubicBezTo>
                      <a:pt x="132" y="639"/>
                      <a:pt x="133" y="627"/>
                      <a:pt x="143" y="627"/>
                    </a:cubicBezTo>
                    <a:cubicBezTo>
                      <a:pt x="151" y="627"/>
                      <a:pt x="171" y="660"/>
                      <a:pt x="177" y="660"/>
                    </a:cubicBezTo>
                    <a:cubicBezTo>
                      <a:pt x="184" y="660"/>
                      <a:pt x="205" y="651"/>
                      <a:pt x="208" y="647"/>
                    </a:cubicBezTo>
                    <a:cubicBezTo>
                      <a:pt x="207" y="647"/>
                      <a:pt x="196" y="645"/>
                      <a:pt x="196" y="645"/>
                    </a:cubicBezTo>
                    <a:cubicBezTo>
                      <a:pt x="194" y="645"/>
                      <a:pt x="189" y="644"/>
                      <a:pt x="189" y="638"/>
                    </a:cubicBezTo>
                    <a:cubicBezTo>
                      <a:pt x="189" y="635"/>
                      <a:pt x="221" y="623"/>
                      <a:pt x="233" y="619"/>
                    </a:cubicBezTo>
                    <a:cubicBezTo>
                      <a:pt x="233" y="619"/>
                      <a:pt x="227" y="625"/>
                      <a:pt x="225" y="626"/>
                    </a:cubicBezTo>
                    <a:cubicBezTo>
                      <a:pt x="226" y="629"/>
                      <a:pt x="237" y="641"/>
                      <a:pt x="211" y="647"/>
                    </a:cubicBezTo>
                    <a:cubicBezTo>
                      <a:pt x="223" y="673"/>
                      <a:pt x="273" y="669"/>
                      <a:pt x="273" y="704"/>
                    </a:cubicBezTo>
                    <a:cubicBezTo>
                      <a:pt x="275" y="703"/>
                      <a:pt x="275" y="703"/>
                      <a:pt x="275" y="703"/>
                    </a:cubicBezTo>
                    <a:cubicBezTo>
                      <a:pt x="278" y="702"/>
                      <a:pt x="280" y="701"/>
                      <a:pt x="284" y="701"/>
                    </a:cubicBezTo>
                    <a:cubicBezTo>
                      <a:pt x="298" y="701"/>
                      <a:pt x="297" y="710"/>
                      <a:pt x="302" y="719"/>
                    </a:cubicBezTo>
                    <a:cubicBezTo>
                      <a:pt x="303" y="721"/>
                      <a:pt x="312" y="726"/>
                      <a:pt x="312" y="726"/>
                    </a:cubicBezTo>
                    <a:cubicBezTo>
                      <a:pt x="320" y="729"/>
                      <a:pt x="322" y="742"/>
                      <a:pt x="335" y="742"/>
                    </a:cubicBezTo>
                    <a:cubicBezTo>
                      <a:pt x="344" y="742"/>
                      <a:pt x="344" y="734"/>
                      <a:pt x="350" y="732"/>
                    </a:cubicBezTo>
                    <a:cubicBezTo>
                      <a:pt x="354" y="731"/>
                      <a:pt x="353" y="731"/>
                      <a:pt x="357" y="731"/>
                    </a:cubicBezTo>
                    <a:cubicBezTo>
                      <a:pt x="358" y="733"/>
                      <a:pt x="358" y="737"/>
                      <a:pt x="360" y="739"/>
                    </a:cubicBezTo>
                    <a:cubicBezTo>
                      <a:pt x="359" y="739"/>
                      <a:pt x="360" y="740"/>
                      <a:pt x="360" y="741"/>
                    </a:cubicBezTo>
                    <a:cubicBezTo>
                      <a:pt x="366" y="742"/>
                      <a:pt x="366" y="742"/>
                      <a:pt x="366" y="742"/>
                    </a:cubicBezTo>
                    <a:cubicBezTo>
                      <a:pt x="371" y="735"/>
                      <a:pt x="371" y="724"/>
                      <a:pt x="378" y="721"/>
                    </a:cubicBezTo>
                    <a:cubicBezTo>
                      <a:pt x="366" y="714"/>
                      <a:pt x="348" y="688"/>
                      <a:pt x="348" y="673"/>
                    </a:cubicBezTo>
                    <a:cubicBezTo>
                      <a:pt x="348" y="668"/>
                      <a:pt x="338" y="662"/>
                      <a:pt x="338" y="655"/>
                    </a:cubicBezTo>
                    <a:cubicBezTo>
                      <a:pt x="338" y="653"/>
                      <a:pt x="347" y="637"/>
                      <a:pt x="349" y="634"/>
                    </a:cubicBezTo>
                    <a:cubicBezTo>
                      <a:pt x="351" y="635"/>
                      <a:pt x="365" y="628"/>
                      <a:pt x="366" y="627"/>
                    </a:cubicBezTo>
                    <a:cubicBezTo>
                      <a:pt x="377" y="623"/>
                      <a:pt x="384" y="620"/>
                      <a:pt x="399" y="620"/>
                    </a:cubicBezTo>
                    <a:cubicBezTo>
                      <a:pt x="423" y="620"/>
                      <a:pt x="427" y="631"/>
                      <a:pt x="436" y="645"/>
                    </a:cubicBezTo>
                    <a:cubicBezTo>
                      <a:pt x="429" y="650"/>
                      <a:pt x="420" y="645"/>
                      <a:pt x="412" y="645"/>
                    </a:cubicBezTo>
                    <a:cubicBezTo>
                      <a:pt x="400" y="645"/>
                      <a:pt x="383" y="656"/>
                      <a:pt x="381" y="656"/>
                    </a:cubicBezTo>
                    <a:cubicBezTo>
                      <a:pt x="382" y="665"/>
                      <a:pt x="389" y="664"/>
                      <a:pt x="391" y="669"/>
                    </a:cubicBezTo>
                    <a:cubicBezTo>
                      <a:pt x="400" y="684"/>
                      <a:pt x="412" y="690"/>
                      <a:pt x="412" y="707"/>
                    </a:cubicBezTo>
                    <a:cubicBezTo>
                      <a:pt x="415" y="705"/>
                      <a:pt x="424" y="701"/>
                      <a:pt x="427" y="700"/>
                    </a:cubicBezTo>
                    <a:cubicBezTo>
                      <a:pt x="427" y="707"/>
                      <a:pt x="434" y="710"/>
                      <a:pt x="434" y="717"/>
                    </a:cubicBezTo>
                    <a:cubicBezTo>
                      <a:pt x="421" y="717"/>
                      <a:pt x="421" y="717"/>
                      <a:pt x="421" y="717"/>
                    </a:cubicBezTo>
                    <a:cubicBezTo>
                      <a:pt x="417" y="717"/>
                      <a:pt x="413" y="721"/>
                      <a:pt x="412" y="728"/>
                    </a:cubicBezTo>
                    <a:cubicBezTo>
                      <a:pt x="421" y="729"/>
                      <a:pt x="428" y="738"/>
                      <a:pt x="428" y="746"/>
                    </a:cubicBezTo>
                    <a:cubicBezTo>
                      <a:pt x="428" y="751"/>
                      <a:pt x="424" y="753"/>
                      <a:pt x="424" y="757"/>
                    </a:cubicBezTo>
                    <a:cubicBezTo>
                      <a:pt x="424" y="761"/>
                      <a:pt x="428" y="765"/>
                      <a:pt x="429" y="766"/>
                    </a:cubicBezTo>
                    <a:cubicBezTo>
                      <a:pt x="429" y="762"/>
                      <a:pt x="434" y="762"/>
                      <a:pt x="438" y="761"/>
                    </a:cubicBezTo>
                    <a:cubicBezTo>
                      <a:pt x="443" y="759"/>
                      <a:pt x="442" y="757"/>
                      <a:pt x="447" y="755"/>
                    </a:cubicBezTo>
                    <a:cubicBezTo>
                      <a:pt x="455" y="752"/>
                      <a:pt x="460" y="754"/>
                      <a:pt x="466" y="749"/>
                    </a:cubicBezTo>
                    <a:cubicBezTo>
                      <a:pt x="476" y="755"/>
                      <a:pt x="482" y="755"/>
                      <a:pt x="491" y="758"/>
                    </a:cubicBezTo>
                    <a:cubicBezTo>
                      <a:pt x="502" y="762"/>
                      <a:pt x="505" y="772"/>
                      <a:pt x="518" y="772"/>
                    </a:cubicBezTo>
                    <a:cubicBezTo>
                      <a:pt x="518" y="774"/>
                      <a:pt x="521" y="775"/>
                      <a:pt x="522" y="777"/>
                    </a:cubicBezTo>
                    <a:cubicBezTo>
                      <a:pt x="523" y="781"/>
                      <a:pt x="522" y="787"/>
                      <a:pt x="524" y="793"/>
                    </a:cubicBezTo>
                    <a:cubicBezTo>
                      <a:pt x="529" y="787"/>
                      <a:pt x="533" y="795"/>
                      <a:pt x="537" y="795"/>
                    </a:cubicBezTo>
                    <a:cubicBezTo>
                      <a:pt x="542" y="795"/>
                      <a:pt x="544" y="791"/>
                      <a:pt x="547" y="788"/>
                    </a:cubicBezTo>
                    <a:cubicBezTo>
                      <a:pt x="551" y="784"/>
                      <a:pt x="556" y="784"/>
                      <a:pt x="559" y="781"/>
                    </a:cubicBezTo>
                    <a:cubicBezTo>
                      <a:pt x="567" y="773"/>
                      <a:pt x="568" y="762"/>
                      <a:pt x="579" y="762"/>
                    </a:cubicBezTo>
                    <a:cubicBezTo>
                      <a:pt x="583" y="762"/>
                      <a:pt x="582" y="764"/>
                      <a:pt x="586" y="764"/>
                    </a:cubicBezTo>
                    <a:cubicBezTo>
                      <a:pt x="587" y="769"/>
                      <a:pt x="597" y="765"/>
                      <a:pt x="600" y="765"/>
                    </a:cubicBezTo>
                    <a:cubicBezTo>
                      <a:pt x="604" y="765"/>
                      <a:pt x="605" y="770"/>
                      <a:pt x="608" y="770"/>
                    </a:cubicBezTo>
                    <a:cubicBezTo>
                      <a:pt x="617" y="770"/>
                      <a:pt x="624" y="765"/>
                      <a:pt x="627" y="759"/>
                    </a:cubicBezTo>
                    <a:cubicBezTo>
                      <a:pt x="628" y="760"/>
                      <a:pt x="629" y="759"/>
                      <a:pt x="630" y="759"/>
                    </a:cubicBezTo>
                    <a:cubicBezTo>
                      <a:pt x="634" y="759"/>
                      <a:pt x="636" y="749"/>
                      <a:pt x="645" y="749"/>
                    </a:cubicBezTo>
                    <a:cubicBezTo>
                      <a:pt x="654" y="749"/>
                      <a:pt x="644" y="772"/>
                      <a:pt x="654" y="772"/>
                    </a:cubicBezTo>
                    <a:cubicBezTo>
                      <a:pt x="664" y="772"/>
                      <a:pt x="668" y="764"/>
                      <a:pt x="677" y="764"/>
                    </a:cubicBezTo>
                    <a:cubicBezTo>
                      <a:pt x="682" y="764"/>
                      <a:pt x="686" y="764"/>
                      <a:pt x="692" y="765"/>
                    </a:cubicBezTo>
                    <a:cubicBezTo>
                      <a:pt x="692" y="763"/>
                      <a:pt x="692" y="763"/>
                      <a:pt x="692" y="763"/>
                    </a:cubicBezTo>
                    <a:cubicBezTo>
                      <a:pt x="690" y="753"/>
                      <a:pt x="688" y="750"/>
                      <a:pt x="677" y="748"/>
                    </a:cubicBezTo>
                    <a:cubicBezTo>
                      <a:pt x="678" y="739"/>
                      <a:pt x="687" y="719"/>
                      <a:pt x="694" y="719"/>
                    </a:cubicBezTo>
                    <a:cubicBezTo>
                      <a:pt x="735" y="719"/>
                      <a:pt x="763" y="698"/>
                      <a:pt x="763" y="649"/>
                    </a:cubicBezTo>
                    <a:cubicBezTo>
                      <a:pt x="785" y="645"/>
                      <a:pt x="787" y="618"/>
                      <a:pt x="800" y="620"/>
                    </a:cubicBezTo>
                    <a:cubicBezTo>
                      <a:pt x="836" y="624"/>
                      <a:pt x="822" y="600"/>
                      <a:pt x="829" y="593"/>
                    </a:cubicBezTo>
                    <a:cubicBezTo>
                      <a:pt x="847" y="578"/>
                      <a:pt x="873" y="578"/>
                      <a:pt x="895" y="565"/>
                    </a:cubicBezTo>
                    <a:cubicBezTo>
                      <a:pt x="898" y="563"/>
                      <a:pt x="906" y="554"/>
                      <a:pt x="913" y="554"/>
                    </a:cubicBezTo>
                    <a:cubicBezTo>
                      <a:pt x="924" y="554"/>
                      <a:pt x="943" y="567"/>
                      <a:pt x="961" y="567"/>
                    </a:cubicBezTo>
                    <a:cubicBezTo>
                      <a:pt x="986" y="567"/>
                      <a:pt x="981" y="534"/>
                      <a:pt x="994" y="534"/>
                    </a:cubicBezTo>
                    <a:cubicBezTo>
                      <a:pt x="1002" y="534"/>
                      <a:pt x="1029" y="538"/>
                      <a:pt x="1032" y="545"/>
                    </a:cubicBezTo>
                    <a:cubicBezTo>
                      <a:pt x="1042" y="573"/>
                      <a:pt x="1060" y="558"/>
                      <a:pt x="1072" y="558"/>
                    </a:cubicBezTo>
                    <a:cubicBezTo>
                      <a:pt x="1099" y="558"/>
                      <a:pt x="1107" y="580"/>
                      <a:pt x="1135" y="580"/>
                    </a:cubicBezTo>
                    <a:cubicBezTo>
                      <a:pt x="1160" y="580"/>
                      <a:pt x="1192" y="557"/>
                      <a:pt x="1224" y="569"/>
                    </a:cubicBezTo>
                    <a:cubicBezTo>
                      <a:pt x="1266" y="586"/>
                      <a:pt x="1245" y="512"/>
                      <a:pt x="1301" y="512"/>
                    </a:cubicBezTo>
                    <a:cubicBezTo>
                      <a:pt x="1340" y="512"/>
                      <a:pt x="1339" y="543"/>
                      <a:pt x="1354" y="567"/>
                    </a:cubicBezTo>
                    <a:cubicBezTo>
                      <a:pt x="1360" y="576"/>
                      <a:pt x="1379" y="577"/>
                      <a:pt x="1387" y="585"/>
                    </a:cubicBezTo>
                    <a:cubicBezTo>
                      <a:pt x="1393" y="590"/>
                      <a:pt x="1398" y="607"/>
                      <a:pt x="1411" y="607"/>
                    </a:cubicBezTo>
                    <a:cubicBezTo>
                      <a:pt x="1426" y="607"/>
                      <a:pt x="1428" y="593"/>
                      <a:pt x="1446" y="593"/>
                    </a:cubicBezTo>
                    <a:cubicBezTo>
                      <a:pt x="1446" y="604"/>
                      <a:pt x="1446" y="604"/>
                      <a:pt x="1446" y="604"/>
                    </a:cubicBezTo>
                    <a:cubicBezTo>
                      <a:pt x="1437" y="614"/>
                      <a:pt x="1433" y="638"/>
                      <a:pt x="1422" y="644"/>
                    </a:cubicBezTo>
                    <a:cubicBezTo>
                      <a:pt x="1412" y="650"/>
                      <a:pt x="1394" y="651"/>
                      <a:pt x="1400" y="655"/>
                    </a:cubicBezTo>
                    <a:cubicBezTo>
                      <a:pt x="1415" y="665"/>
                      <a:pt x="1398" y="684"/>
                      <a:pt x="1398" y="68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" name="Freeform 147"/>
              <p:cNvSpPr>
                <a:spLocks/>
              </p:cNvSpPr>
              <p:nvPr/>
            </p:nvSpPr>
            <p:spPr bwMode="auto">
              <a:xfrm>
                <a:off x="5614988" y="1879600"/>
                <a:ext cx="1023938" cy="646113"/>
              </a:xfrm>
              <a:custGeom>
                <a:avLst/>
                <a:gdLst/>
                <a:ahLst/>
                <a:cxnLst>
                  <a:cxn ang="0">
                    <a:pos x="585" y="307"/>
                  </a:cxn>
                  <a:cxn ang="0">
                    <a:pos x="573" y="287"/>
                  </a:cxn>
                  <a:cxn ang="0">
                    <a:pos x="614" y="256"/>
                  </a:cxn>
                  <a:cxn ang="0">
                    <a:pos x="588" y="246"/>
                  </a:cxn>
                  <a:cxn ang="0">
                    <a:pos x="570" y="255"/>
                  </a:cxn>
                  <a:cxn ang="0">
                    <a:pos x="552" y="236"/>
                  </a:cxn>
                  <a:cxn ang="0">
                    <a:pos x="590" y="209"/>
                  </a:cxn>
                  <a:cxn ang="0">
                    <a:pos x="606" y="212"/>
                  </a:cxn>
                  <a:cxn ang="0">
                    <a:pos x="634" y="216"/>
                  </a:cxn>
                  <a:cxn ang="0">
                    <a:pos x="648" y="231"/>
                  </a:cxn>
                  <a:cxn ang="0">
                    <a:pos x="648" y="248"/>
                  </a:cxn>
                  <a:cxn ang="0">
                    <a:pos x="666" y="254"/>
                  </a:cxn>
                  <a:cxn ang="0">
                    <a:pos x="659" y="264"/>
                  </a:cxn>
                  <a:cxn ang="0">
                    <a:pos x="665" y="275"/>
                  </a:cxn>
                  <a:cxn ang="0">
                    <a:pos x="664" y="290"/>
                  </a:cxn>
                  <a:cxn ang="0">
                    <a:pos x="668" y="295"/>
                  </a:cxn>
                  <a:cxn ang="0">
                    <a:pos x="690" y="286"/>
                  </a:cxn>
                  <a:cxn ang="0">
                    <a:pos x="683" y="232"/>
                  </a:cxn>
                  <a:cxn ang="0">
                    <a:pos x="688" y="210"/>
                  </a:cxn>
                  <a:cxn ang="0">
                    <a:pos x="721" y="172"/>
                  </a:cxn>
                  <a:cxn ang="0">
                    <a:pos x="745" y="132"/>
                  </a:cxn>
                  <a:cxn ang="0">
                    <a:pos x="769" y="81"/>
                  </a:cxn>
                  <a:cxn ang="0">
                    <a:pos x="710" y="73"/>
                  </a:cxn>
                  <a:cxn ang="0">
                    <a:pos x="624" y="0"/>
                  </a:cxn>
                  <a:cxn ang="0">
                    <a:pos x="458" y="68"/>
                  </a:cxn>
                  <a:cxn ang="0">
                    <a:pos x="355" y="33"/>
                  </a:cxn>
                  <a:cxn ang="0">
                    <a:pos x="284" y="55"/>
                  </a:cxn>
                  <a:cxn ang="0">
                    <a:pos x="218" y="53"/>
                  </a:cxn>
                  <a:cxn ang="0">
                    <a:pos x="123" y="108"/>
                  </a:cxn>
                  <a:cxn ang="0">
                    <a:pos x="17" y="207"/>
                  </a:cxn>
                  <a:cxn ang="0">
                    <a:pos x="15" y="251"/>
                  </a:cxn>
                  <a:cxn ang="0">
                    <a:pos x="25" y="261"/>
                  </a:cxn>
                  <a:cxn ang="0">
                    <a:pos x="50" y="280"/>
                  </a:cxn>
                  <a:cxn ang="0">
                    <a:pos x="83" y="284"/>
                  </a:cxn>
                  <a:cxn ang="0">
                    <a:pos x="73" y="317"/>
                  </a:cxn>
                  <a:cxn ang="0">
                    <a:pos x="63" y="326"/>
                  </a:cxn>
                  <a:cxn ang="0">
                    <a:pos x="73" y="343"/>
                  </a:cxn>
                  <a:cxn ang="0">
                    <a:pos x="110" y="357"/>
                  </a:cxn>
                  <a:cxn ang="0">
                    <a:pos x="132" y="373"/>
                  </a:cxn>
                  <a:cxn ang="0">
                    <a:pos x="160" y="384"/>
                  </a:cxn>
                  <a:cxn ang="0">
                    <a:pos x="186" y="382"/>
                  </a:cxn>
                  <a:cxn ang="0">
                    <a:pos x="210" y="381"/>
                  </a:cxn>
                  <a:cxn ang="0">
                    <a:pos x="255" y="372"/>
                  </a:cxn>
                  <a:cxn ang="0">
                    <a:pos x="275" y="366"/>
                  </a:cxn>
                  <a:cxn ang="0">
                    <a:pos x="282" y="362"/>
                  </a:cxn>
                  <a:cxn ang="0">
                    <a:pos x="316" y="400"/>
                  </a:cxn>
                  <a:cxn ang="0">
                    <a:pos x="306" y="439"/>
                  </a:cxn>
                  <a:cxn ang="0">
                    <a:pos x="324" y="450"/>
                  </a:cxn>
                  <a:cxn ang="0">
                    <a:pos x="346" y="467"/>
                  </a:cxn>
                  <a:cxn ang="0">
                    <a:pos x="351" y="472"/>
                  </a:cxn>
                  <a:cxn ang="0">
                    <a:pos x="353" y="457"/>
                  </a:cxn>
                  <a:cxn ang="0">
                    <a:pos x="379" y="454"/>
                  </a:cxn>
                  <a:cxn ang="0">
                    <a:pos x="416" y="453"/>
                  </a:cxn>
                  <a:cxn ang="0">
                    <a:pos x="431" y="470"/>
                  </a:cxn>
                  <a:cxn ang="0">
                    <a:pos x="454" y="486"/>
                  </a:cxn>
                  <a:cxn ang="0">
                    <a:pos x="476" y="470"/>
                  </a:cxn>
                  <a:cxn ang="0">
                    <a:pos x="503" y="455"/>
                  </a:cxn>
                  <a:cxn ang="0">
                    <a:pos x="552" y="439"/>
                  </a:cxn>
                  <a:cxn ang="0">
                    <a:pos x="576" y="406"/>
                  </a:cxn>
                  <a:cxn ang="0">
                    <a:pos x="604" y="355"/>
                  </a:cxn>
                  <a:cxn ang="0">
                    <a:pos x="586" y="307"/>
                  </a:cxn>
                </a:cxnLst>
                <a:rect l="0" t="0" r="r" b="b"/>
                <a:pathLst>
                  <a:path w="769" h="486">
                    <a:moveTo>
                      <a:pt x="586" y="307"/>
                    </a:moveTo>
                    <a:cubicBezTo>
                      <a:pt x="585" y="307"/>
                      <a:pt x="585" y="307"/>
                      <a:pt x="585" y="307"/>
                    </a:cubicBezTo>
                    <a:cubicBezTo>
                      <a:pt x="585" y="307"/>
                      <a:pt x="585" y="300"/>
                      <a:pt x="585" y="298"/>
                    </a:cubicBezTo>
                    <a:cubicBezTo>
                      <a:pt x="582" y="298"/>
                      <a:pt x="573" y="294"/>
                      <a:pt x="573" y="287"/>
                    </a:cubicBezTo>
                    <a:cubicBezTo>
                      <a:pt x="573" y="282"/>
                      <a:pt x="581" y="282"/>
                      <a:pt x="582" y="276"/>
                    </a:cubicBezTo>
                    <a:cubicBezTo>
                      <a:pt x="586" y="264"/>
                      <a:pt x="605" y="264"/>
                      <a:pt x="614" y="256"/>
                    </a:cubicBezTo>
                    <a:cubicBezTo>
                      <a:pt x="611" y="251"/>
                      <a:pt x="604" y="256"/>
                      <a:pt x="598" y="252"/>
                    </a:cubicBezTo>
                    <a:cubicBezTo>
                      <a:pt x="595" y="250"/>
                      <a:pt x="593" y="246"/>
                      <a:pt x="588" y="246"/>
                    </a:cubicBezTo>
                    <a:cubicBezTo>
                      <a:pt x="585" y="246"/>
                      <a:pt x="585" y="256"/>
                      <a:pt x="582" y="256"/>
                    </a:cubicBezTo>
                    <a:cubicBezTo>
                      <a:pt x="578" y="256"/>
                      <a:pt x="574" y="257"/>
                      <a:pt x="570" y="255"/>
                    </a:cubicBezTo>
                    <a:cubicBezTo>
                      <a:pt x="565" y="252"/>
                      <a:pt x="567" y="247"/>
                      <a:pt x="562" y="243"/>
                    </a:cubicBezTo>
                    <a:cubicBezTo>
                      <a:pt x="560" y="242"/>
                      <a:pt x="552" y="240"/>
                      <a:pt x="552" y="236"/>
                    </a:cubicBezTo>
                    <a:cubicBezTo>
                      <a:pt x="552" y="227"/>
                      <a:pt x="565" y="230"/>
                      <a:pt x="571" y="225"/>
                    </a:cubicBezTo>
                    <a:cubicBezTo>
                      <a:pt x="577" y="221"/>
                      <a:pt x="587" y="215"/>
                      <a:pt x="590" y="209"/>
                    </a:cubicBezTo>
                    <a:cubicBezTo>
                      <a:pt x="591" y="208"/>
                      <a:pt x="593" y="203"/>
                      <a:pt x="597" y="203"/>
                    </a:cubicBezTo>
                    <a:cubicBezTo>
                      <a:pt x="601" y="203"/>
                      <a:pt x="606" y="209"/>
                      <a:pt x="606" y="212"/>
                    </a:cubicBezTo>
                    <a:cubicBezTo>
                      <a:pt x="606" y="219"/>
                      <a:pt x="597" y="222"/>
                      <a:pt x="597" y="230"/>
                    </a:cubicBezTo>
                    <a:cubicBezTo>
                      <a:pt x="610" y="230"/>
                      <a:pt x="620" y="216"/>
                      <a:pt x="634" y="216"/>
                    </a:cubicBezTo>
                    <a:cubicBezTo>
                      <a:pt x="639" y="216"/>
                      <a:pt x="641" y="221"/>
                      <a:pt x="648" y="221"/>
                    </a:cubicBezTo>
                    <a:cubicBezTo>
                      <a:pt x="646" y="226"/>
                      <a:pt x="648" y="226"/>
                      <a:pt x="648" y="231"/>
                    </a:cubicBezTo>
                    <a:cubicBezTo>
                      <a:pt x="648" y="235"/>
                      <a:pt x="643" y="235"/>
                      <a:pt x="643" y="240"/>
                    </a:cubicBezTo>
                    <a:cubicBezTo>
                      <a:pt x="643" y="242"/>
                      <a:pt x="645" y="248"/>
                      <a:pt x="648" y="248"/>
                    </a:cubicBezTo>
                    <a:cubicBezTo>
                      <a:pt x="649" y="248"/>
                      <a:pt x="651" y="245"/>
                      <a:pt x="654" y="245"/>
                    </a:cubicBezTo>
                    <a:cubicBezTo>
                      <a:pt x="659" y="245"/>
                      <a:pt x="666" y="249"/>
                      <a:pt x="666" y="254"/>
                    </a:cubicBezTo>
                    <a:cubicBezTo>
                      <a:pt x="666" y="257"/>
                      <a:pt x="662" y="260"/>
                      <a:pt x="659" y="260"/>
                    </a:cubicBezTo>
                    <a:cubicBezTo>
                      <a:pt x="659" y="264"/>
                      <a:pt x="659" y="264"/>
                      <a:pt x="659" y="264"/>
                    </a:cubicBezTo>
                    <a:cubicBezTo>
                      <a:pt x="660" y="265"/>
                      <a:pt x="660" y="267"/>
                      <a:pt x="663" y="268"/>
                    </a:cubicBezTo>
                    <a:cubicBezTo>
                      <a:pt x="663" y="270"/>
                      <a:pt x="665" y="272"/>
                      <a:pt x="665" y="275"/>
                    </a:cubicBezTo>
                    <a:cubicBezTo>
                      <a:pt x="665" y="276"/>
                      <a:pt x="661" y="282"/>
                      <a:pt x="661" y="285"/>
                    </a:cubicBezTo>
                    <a:cubicBezTo>
                      <a:pt x="661" y="287"/>
                      <a:pt x="661" y="289"/>
                      <a:pt x="664" y="290"/>
                    </a:cubicBezTo>
                    <a:cubicBezTo>
                      <a:pt x="663" y="292"/>
                      <a:pt x="661" y="293"/>
                      <a:pt x="661" y="295"/>
                    </a:cubicBezTo>
                    <a:cubicBezTo>
                      <a:pt x="668" y="295"/>
                      <a:pt x="668" y="295"/>
                      <a:pt x="668" y="295"/>
                    </a:cubicBezTo>
                    <a:cubicBezTo>
                      <a:pt x="670" y="293"/>
                      <a:pt x="671" y="293"/>
                      <a:pt x="676" y="291"/>
                    </a:cubicBezTo>
                    <a:cubicBezTo>
                      <a:pt x="676" y="287"/>
                      <a:pt x="687" y="287"/>
                      <a:pt x="690" y="286"/>
                    </a:cubicBezTo>
                    <a:cubicBezTo>
                      <a:pt x="696" y="284"/>
                      <a:pt x="699" y="279"/>
                      <a:pt x="699" y="269"/>
                    </a:cubicBezTo>
                    <a:cubicBezTo>
                      <a:pt x="699" y="252"/>
                      <a:pt x="692" y="242"/>
                      <a:pt x="683" y="232"/>
                    </a:cubicBezTo>
                    <a:cubicBezTo>
                      <a:pt x="679" y="228"/>
                      <a:pt x="674" y="224"/>
                      <a:pt x="675" y="217"/>
                    </a:cubicBezTo>
                    <a:cubicBezTo>
                      <a:pt x="680" y="217"/>
                      <a:pt x="685" y="214"/>
                      <a:pt x="688" y="210"/>
                    </a:cubicBezTo>
                    <a:cubicBezTo>
                      <a:pt x="691" y="207"/>
                      <a:pt x="699" y="203"/>
                      <a:pt x="701" y="199"/>
                    </a:cubicBezTo>
                    <a:cubicBezTo>
                      <a:pt x="707" y="187"/>
                      <a:pt x="710" y="180"/>
                      <a:pt x="721" y="172"/>
                    </a:cubicBezTo>
                    <a:cubicBezTo>
                      <a:pt x="721" y="172"/>
                      <a:pt x="738" y="153"/>
                      <a:pt x="723" y="143"/>
                    </a:cubicBezTo>
                    <a:cubicBezTo>
                      <a:pt x="717" y="139"/>
                      <a:pt x="735" y="138"/>
                      <a:pt x="745" y="132"/>
                    </a:cubicBezTo>
                    <a:cubicBezTo>
                      <a:pt x="756" y="126"/>
                      <a:pt x="760" y="102"/>
                      <a:pt x="769" y="92"/>
                    </a:cubicBezTo>
                    <a:cubicBezTo>
                      <a:pt x="769" y="81"/>
                      <a:pt x="769" y="81"/>
                      <a:pt x="769" y="81"/>
                    </a:cubicBezTo>
                    <a:cubicBezTo>
                      <a:pt x="751" y="81"/>
                      <a:pt x="749" y="95"/>
                      <a:pt x="734" y="95"/>
                    </a:cubicBezTo>
                    <a:cubicBezTo>
                      <a:pt x="721" y="95"/>
                      <a:pt x="716" y="78"/>
                      <a:pt x="710" y="73"/>
                    </a:cubicBezTo>
                    <a:cubicBezTo>
                      <a:pt x="702" y="65"/>
                      <a:pt x="683" y="64"/>
                      <a:pt x="677" y="55"/>
                    </a:cubicBezTo>
                    <a:cubicBezTo>
                      <a:pt x="662" y="31"/>
                      <a:pt x="663" y="0"/>
                      <a:pt x="624" y="0"/>
                    </a:cubicBezTo>
                    <a:cubicBezTo>
                      <a:pt x="568" y="0"/>
                      <a:pt x="589" y="74"/>
                      <a:pt x="547" y="57"/>
                    </a:cubicBezTo>
                    <a:cubicBezTo>
                      <a:pt x="515" y="45"/>
                      <a:pt x="483" y="68"/>
                      <a:pt x="458" y="68"/>
                    </a:cubicBezTo>
                    <a:cubicBezTo>
                      <a:pt x="430" y="68"/>
                      <a:pt x="422" y="46"/>
                      <a:pt x="395" y="46"/>
                    </a:cubicBezTo>
                    <a:cubicBezTo>
                      <a:pt x="383" y="46"/>
                      <a:pt x="365" y="61"/>
                      <a:pt x="355" y="33"/>
                    </a:cubicBezTo>
                    <a:cubicBezTo>
                      <a:pt x="352" y="26"/>
                      <a:pt x="325" y="22"/>
                      <a:pt x="317" y="22"/>
                    </a:cubicBezTo>
                    <a:cubicBezTo>
                      <a:pt x="304" y="22"/>
                      <a:pt x="309" y="55"/>
                      <a:pt x="284" y="55"/>
                    </a:cubicBezTo>
                    <a:cubicBezTo>
                      <a:pt x="266" y="55"/>
                      <a:pt x="247" y="42"/>
                      <a:pt x="236" y="42"/>
                    </a:cubicBezTo>
                    <a:cubicBezTo>
                      <a:pt x="229" y="42"/>
                      <a:pt x="221" y="51"/>
                      <a:pt x="218" y="53"/>
                    </a:cubicBezTo>
                    <a:cubicBezTo>
                      <a:pt x="196" y="66"/>
                      <a:pt x="170" y="66"/>
                      <a:pt x="152" y="81"/>
                    </a:cubicBezTo>
                    <a:cubicBezTo>
                      <a:pt x="145" y="88"/>
                      <a:pt x="159" y="112"/>
                      <a:pt x="123" y="108"/>
                    </a:cubicBezTo>
                    <a:cubicBezTo>
                      <a:pt x="110" y="106"/>
                      <a:pt x="108" y="133"/>
                      <a:pt x="86" y="137"/>
                    </a:cubicBezTo>
                    <a:cubicBezTo>
                      <a:pt x="86" y="186"/>
                      <a:pt x="58" y="207"/>
                      <a:pt x="17" y="207"/>
                    </a:cubicBezTo>
                    <a:cubicBezTo>
                      <a:pt x="10" y="207"/>
                      <a:pt x="1" y="227"/>
                      <a:pt x="0" y="236"/>
                    </a:cubicBezTo>
                    <a:cubicBezTo>
                      <a:pt x="11" y="238"/>
                      <a:pt x="13" y="241"/>
                      <a:pt x="15" y="251"/>
                    </a:cubicBezTo>
                    <a:cubicBezTo>
                      <a:pt x="15" y="253"/>
                      <a:pt x="15" y="253"/>
                      <a:pt x="15" y="253"/>
                    </a:cubicBezTo>
                    <a:cubicBezTo>
                      <a:pt x="15" y="261"/>
                      <a:pt x="19" y="259"/>
                      <a:pt x="25" y="261"/>
                    </a:cubicBezTo>
                    <a:cubicBezTo>
                      <a:pt x="30" y="262"/>
                      <a:pt x="28" y="268"/>
                      <a:pt x="31" y="271"/>
                    </a:cubicBezTo>
                    <a:cubicBezTo>
                      <a:pt x="37" y="277"/>
                      <a:pt x="42" y="277"/>
                      <a:pt x="50" y="280"/>
                    </a:cubicBezTo>
                    <a:cubicBezTo>
                      <a:pt x="58" y="279"/>
                      <a:pt x="61" y="272"/>
                      <a:pt x="69" y="272"/>
                    </a:cubicBezTo>
                    <a:cubicBezTo>
                      <a:pt x="73" y="272"/>
                      <a:pt x="83" y="280"/>
                      <a:pt x="83" y="284"/>
                    </a:cubicBezTo>
                    <a:cubicBezTo>
                      <a:pt x="83" y="296"/>
                      <a:pt x="66" y="294"/>
                      <a:pt x="66" y="306"/>
                    </a:cubicBezTo>
                    <a:cubicBezTo>
                      <a:pt x="66" y="311"/>
                      <a:pt x="73" y="312"/>
                      <a:pt x="73" y="317"/>
                    </a:cubicBezTo>
                    <a:cubicBezTo>
                      <a:pt x="73" y="323"/>
                      <a:pt x="68" y="322"/>
                      <a:pt x="63" y="322"/>
                    </a:cubicBezTo>
                    <a:cubicBezTo>
                      <a:pt x="63" y="326"/>
                      <a:pt x="63" y="326"/>
                      <a:pt x="63" y="326"/>
                    </a:cubicBezTo>
                    <a:cubicBezTo>
                      <a:pt x="64" y="331"/>
                      <a:pt x="64" y="335"/>
                      <a:pt x="65" y="340"/>
                    </a:cubicBezTo>
                    <a:cubicBezTo>
                      <a:pt x="66" y="343"/>
                      <a:pt x="71" y="342"/>
                      <a:pt x="73" y="343"/>
                    </a:cubicBezTo>
                    <a:cubicBezTo>
                      <a:pt x="80" y="345"/>
                      <a:pt x="83" y="351"/>
                      <a:pt x="91" y="353"/>
                    </a:cubicBezTo>
                    <a:cubicBezTo>
                      <a:pt x="100" y="355"/>
                      <a:pt x="105" y="352"/>
                      <a:pt x="110" y="357"/>
                    </a:cubicBezTo>
                    <a:cubicBezTo>
                      <a:pt x="116" y="363"/>
                      <a:pt x="120" y="361"/>
                      <a:pt x="127" y="364"/>
                    </a:cubicBezTo>
                    <a:cubicBezTo>
                      <a:pt x="130" y="366"/>
                      <a:pt x="130" y="369"/>
                      <a:pt x="132" y="373"/>
                    </a:cubicBezTo>
                    <a:cubicBezTo>
                      <a:pt x="133" y="376"/>
                      <a:pt x="137" y="372"/>
                      <a:pt x="139" y="373"/>
                    </a:cubicBezTo>
                    <a:cubicBezTo>
                      <a:pt x="146" y="378"/>
                      <a:pt x="150" y="384"/>
                      <a:pt x="160" y="384"/>
                    </a:cubicBezTo>
                    <a:cubicBezTo>
                      <a:pt x="166" y="384"/>
                      <a:pt x="172" y="384"/>
                      <a:pt x="178" y="384"/>
                    </a:cubicBezTo>
                    <a:cubicBezTo>
                      <a:pt x="182" y="384"/>
                      <a:pt x="184" y="382"/>
                      <a:pt x="186" y="382"/>
                    </a:cubicBezTo>
                    <a:cubicBezTo>
                      <a:pt x="189" y="382"/>
                      <a:pt x="190" y="389"/>
                      <a:pt x="191" y="392"/>
                    </a:cubicBezTo>
                    <a:cubicBezTo>
                      <a:pt x="197" y="389"/>
                      <a:pt x="199" y="381"/>
                      <a:pt x="210" y="381"/>
                    </a:cubicBezTo>
                    <a:cubicBezTo>
                      <a:pt x="219" y="381"/>
                      <a:pt x="224" y="386"/>
                      <a:pt x="231" y="386"/>
                    </a:cubicBezTo>
                    <a:cubicBezTo>
                      <a:pt x="238" y="386"/>
                      <a:pt x="252" y="374"/>
                      <a:pt x="255" y="372"/>
                    </a:cubicBezTo>
                    <a:cubicBezTo>
                      <a:pt x="258" y="370"/>
                      <a:pt x="259" y="369"/>
                      <a:pt x="260" y="367"/>
                    </a:cubicBezTo>
                    <a:cubicBezTo>
                      <a:pt x="264" y="363"/>
                      <a:pt x="270" y="368"/>
                      <a:pt x="275" y="366"/>
                    </a:cubicBezTo>
                    <a:cubicBezTo>
                      <a:pt x="279" y="362"/>
                      <a:pt x="279" y="362"/>
                      <a:pt x="279" y="362"/>
                    </a:cubicBezTo>
                    <a:cubicBezTo>
                      <a:pt x="282" y="362"/>
                      <a:pt x="282" y="362"/>
                      <a:pt x="282" y="362"/>
                    </a:cubicBezTo>
                    <a:cubicBezTo>
                      <a:pt x="285" y="377"/>
                      <a:pt x="294" y="376"/>
                      <a:pt x="305" y="381"/>
                    </a:cubicBezTo>
                    <a:cubicBezTo>
                      <a:pt x="309" y="388"/>
                      <a:pt x="316" y="391"/>
                      <a:pt x="316" y="400"/>
                    </a:cubicBezTo>
                    <a:cubicBezTo>
                      <a:pt x="316" y="417"/>
                      <a:pt x="304" y="418"/>
                      <a:pt x="304" y="434"/>
                    </a:cubicBezTo>
                    <a:cubicBezTo>
                      <a:pt x="304" y="436"/>
                      <a:pt x="305" y="439"/>
                      <a:pt x="306" y="439"/>
                    </a:cubicBezTo>
                    <a:cubicBezTo>
                      <a:pt x="309" y="439"/>
                      <a:pt x="312" y="436"/>
                      <a:pt x="315" y="436"/>
                    </a:cubicBezTo>
                    <a:cubicBezTo>
                      <a:pt x="319" y="436"/>
                      <a:pt x="320" y="449"/>
                      <a:pt x="324" y="450"/>
                    </a:cubicBezTo>
                    <a:cubicBezTo>
                      <a:pt x="324" y="459"/>
                      <a:pt x="330" y="468"/>
                      <a:pt x="338" y="468"/>
                    </a:cubicBezTo>
                    <a:cubicBezTo>
                      <a:pt x="342" y="468"/>
                      <a:pt x="343" y="467"/>
                      <a:pt x="346" y="467"/>
                    </a:cubicBezTo>
                    <a:cubicBezTo>
                      <a:pt x="348" y="467"/>
                      <a:pt x="348" y="467"/>
                      <a:pt x="348" y="467"/>
                    </a:cubicBezTo>
                    <a:cubicBezTo>
                      <a:pt x="348" y="471"/>
                      <a:pt x="350" y="472"/>
                      <a:pt x="351" y="472"/>
                    </a:cubicBezTo>
                    <a:cubicBezTo>
                      <a:pt x="352" y="472"/>
                      <a:pt x="353" y="470"/>
                      <a:pt x="353" y="468"/>
                    </a:cubicBezTo>
                    <a:cubicBezTo>
                      <a:pt x="353" y="464"/>
                      <a:pt x="353" y="461"/>
                      <a:pt x="353" y="457"/>
                    </a:cubicBezTo>
                    <a:cubicBezTo>
                      <a:pt x="353" y="457"/>
                      <a:pt x="363" y="454"/>
                      <a:pt x="365" y="454"/>
                    </a:cubicBezTo>
                    <a:cubicBezTo>
                      <a:pt x="379" y="454"/>
                      <a:pt x="379" y="454"/>
                      <a:pt x="379" y="454"/>
                    </a:cubicBezTo>
                    <a:cubicBezTo>
                      <a:pt x="385" y="457"/>
                      <a:pt x="390" y="448"/>
                      <a:pt x="397" y="448"/>
                    </a:cubicBezTo>
                    <a:cubicBezTo>
                      <a:pt x="404" y="448"/>
                      <a:pt x="408" y="453"/>
                      <a:pt x="416" y="453"/>
                    </a:cubicBezTo>
                    <a:cubicBezTo>
                      <a:pt x="416" y="464"/>
                      <a:pt x="424" y="468"/>
                      <a:pt x="431" y="470"/>
                    </a:cubicBezTo>
                    <a:cubicBezTo>
                      <a:pt x="431" y="470"/>
                      <a:pt x="431" y="470"/>
                      <a:pt x="431" y="470"/>
                    </a:cubicBezTo>
                    <a:cubicBezTo>
                      <a:pt x="439" y="474"/>
                      <a:pt x="444" y="471"/>
                      <a:pt x="452" y="475"/>
                    </a:cubicBezTo>
                    <a:cubicBezTo>
                      <a:pt x="452" y="477"/>
                      <a:pt x="451" y="486"/>
                      <a:pt x="454" y="486"/>
                    </a:cubicBezTo>
                    <a:cubicBezTo>
                      <a:pt x="459" y="486"/>
                      <a:pt x="457" y="480"/>
                      <a:pt x="460" y="477"/>
                    </a:cubicBezTo>
                    <a:cubicBezTo>
                      <a:pt x="463" y="474"/>
                      <a:pt x="472" y="472"/>
                      <a:pt x="476" y="470"/>
                    </a:cubicBezTo>
                    <a:cubicBezTo>
                      <a:pt x="484" y="466"/>
                      <a:pt x="492" y="468"/>
                      <a:pt x="498" y="463"/>
                    </a:cubicBezTo>
                    <a:cubicBezTo>
                      <a:pt x="498" y="463"/>
                      <a:pt x="502" y="455"/>
                      <a:pt x="503" y="455"/>
                    </a:cubicBezTo>
                    <a:cubicBezTo>
                      <a:pt x="507" y="455"/>
                      <a:pt x="510" y="458"/>
                      <a:pt x="514" y="458"/>
                    </a:cubicBezTo>
                    <a:cubicBezTo>
                      <a:pt x="534" y="458"/>
                      <a:pt x="539" y="446"/>
                      <a:pt x="552" y="439"/>
                    </a:cubicBezTo>
                    <a:cubicBezTo>
                      <a:pt x="555" y="437"/>
                      <a:pt x="557" y="435"/>
                      <a:pt x="558" y="431"/>
                    </a:cubicBezTo>
                    <a:cubicBezTo>
                      <a:pt x="569" y="431"/>
                      <a:pt x="572" y="414"/>
                      <a:pt x="576" y="406"/>
                    </a:cubicBezTo>
                    <a:cubicBezTo>
                      <a:pt x="578" y="401"/>
                      <a:pt x="590" y="383"/>
                      <a:pt x="597" y="382"/>
                    </a:cubicBezTo>
                    <a:cubicBezTo>
                      <a:pt x="597" y="372"/>
                      <a:pt x="604" y="368"/>
                      <a:pt x="604" y="355"/>
                    </a:cubicBezTo>
                    <a:cubicBezTo>
                      <a:pt x="604" y="336"/>
                      <a:pt x="599" y="329"/>
                      <a:pt x="591" y="317"/>
                    </a:cubicBezTo>
                    <a:cubicBezTo>
                      <a:pt x="590" y="315"/>
                      <a:pt x="590" y="309"/>
                      <a:pt x="586" y="30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Freeform 148"/>
              <p:cNvSpPr>
                <a:spLocks/>
              </p:cNvSpPr>
              <p:nvPr/>
            </p:nvSpPr>
            <p:spPr bwMode="auto">
              <a:xfrm>
                <a:off x="7369175" y="1395413"/>
                <a:ext cx="58738" cy="25400"/>
              </a:xfrm>
              <a:custGeom>
                <a:avLst/>
                <a:gdLst/>
                <a:ahLst/>
                <a:cxnLst>
                  <a:cxn ang="0">
                    <a:pos x="4" y="19"/>
                  </a:cxn>
                  <a:cxn ang="0">
                    <a:pos x="0" y="14"/>
                  </a:cxn>
                  <a:cxn ang="0">
                    <a:pos x="20" y="0"/>
                  </a:cxn>
                  <a:cxn ang="0">
                    <a:pos x="44" y="11"/>
                  </a:cxn>
                  <a:cxn ang="0">
                    <a:pos x="4" y="19"/>
                  </a:cxn>
                </a:cxnLst>
                <a:rect l="0" t="0" r="r" b="b"/>
                <a:pathLst>
                  <a:path w="44" h="19">
                    <a:moveTo>
                      <a:pt x="4" y="19"/>
                    </a:moveTo>
                    <a:cubicBezTo>
                      <a:pt x="1" y="19"/>
                      <a:pt x="0" y="17"/>
                      <a:pt x="0" y="14"/>
                    </a:cubicBezTo>
                    <a:cubicBezTo>
                      <a:pt x="0" y="8"/>
                      <a:pt x="13" y="0"/>
                      <a:pt x="20" y="0"/>
                    </a:cubicBezTo>
                    <a:cubicBezTo>
                      <a:pt x="27" y="0"/>
                      <a:pt x="44" y="4"/>
                      <a:pt x="44" y="11"/>
                    </a:cubicBezTo>
                    <a:cubicBezTo>
                      <a:pt x="44" y="17"/>
                      <a:pt x="9" y="19"/>
                      <a:pt x="4" y="1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" name="Freeform 149"/>
              <p:cNvSpPr>
                <a:spLocks/>
              </p:cNvSpPr>
              <p:nvPr/>
            </p:nvSpPr>
            <p:spPr bwMode="auto">
              <a:xfrm>
                <a:off x="7191375" y="1443038"/>
                <a:ext cx="23813" cy="14288"/>
              </a:xfrm>
              <a:custGeom>
                <a:avLst/>
                <a:gdLst/>
                <a:ahLst/>
                <a:cxnLst>
                  <a:cxn ang="0">
                    <a:pos x="13" y="10"/>
                  </a:cxn>
                  <a:cxn ang="0">
                    <a:pos x="18" y="6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13" y="10"/>
                  </a:cxn>
                </a:cxnLst>
                <a:rect l="0" t="0" r="r" b="b"/>
                <a:pathLst>
                  <a:path w="18" h="10">
                    <a:moveTo>
                      <a:pt x="13" y="10"/>
                    </a:moveTo>
                    <a:cubicBezTo>
                      <a:pt x="15" y="10"/>
                      <a:pt x="18" y="8"/>
                      <a:pt x="18" y="6"/>
                    </a:cubicBezTo>
                    <a:cubicBezTo>
                      <a:pt x="18" y="3"/>
                      <a:pt x="15" y="2"/>
                      <a:pt x="1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6"/>
                      <a:pt x="7" y="10"/>
                      <a:pt x="13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" name="Freeform 150"/>
              <p:cNvSpPr>
                <a:spLocks/>
              </p:cNvSpPr>
              <p:nvPr/>
            </p:nvSpPr>
            <p:spPr bwMode="auto">
              <a:xfrm>
                <a:off x="6645275" y="1257300"/>
                <a:ext cx="11113" cy="12700"/>
              </a:xfrm>
              <a:custGeom>
                <a:avLst/>
                <a:gdLst/>
                <a:ahLst/>
                <a:cxnLst>
                  <a:cxn ang="0">
                    <a:pos x="8" y="5"/>
                  </a:cxn>
                  <a:cxn ang="0">
                    <a:pos x="3" y="0"/>
                  </a:cxn>
                  <a:cxn ang="0">
                    <a:pos x="0" y="7"/>
                  </a:cxn>
                  <a:cxn ang="0">
                    <a:pos x="3" y="10"/>
                  </a:cxn>
                  <a:cxn ang="0">
                    <a:pos x="8" y="4"/>
                  </a:cxn>
                  <a:cxn ang="0">
                    <a:pos x="6" y="4"/>
                  </a:cxn>
                  <a:cxn ang="0">
                    <a:pos x="8" y="5"/>
                  </a:cxn>
                </a:cxnLst>
                <a:rect l="0" t="0" r="r" b="b"/>
                <a:pathLst>
                  <a:path w="8" h="10">
                    <a:moveTo>
                      <a:pt x="8" y="5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2"/>
                      <a:pt x="0" y="4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7" y="10"/>
                      <a:pt x="7" y="6"/>
                      <a:pt x="8" y="4"/>
                    </a:cubicBezTo>
                    <a:cubicBezTo>
                      <a:pt x="6" y="4"/>
                      <a:pt x="6" y="4"/>
                      <a:pt x="6" y="4"/>
                    </a:cubicBezTo>
                    <a:lnTo>
                      <a:pt x="8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" name="Freeform 151"/>
              <p:cNvSpPr>
                <a:spLocks/>
              </p:cNvSpPr>
              <p:nvPr/>
            </p:nvSpPr>
            <p:spPr bwMode="auto">
              <a:xfrm>
                <a:off x="6249988" y="1300163"/>
                <a:ext cx="26988" cy="15875"/>
              </a:xfrm>
              <a:custGeom>
                <a:avLst/>
                <a:gdLst/>
                <a:ahLst/>
                <a:cxnLst>
                  <a:cxn ang="0">
                    <a:pos x="20" y="9"/>
                  </a:cxn>
                  <a:cxn ang="0">
                    <a:pos x="10" y="12"/>
                  </a:cxn>
                  <a:cxn ang="0">
                    <a:pos x="0" y="7"/>
                  </a:cxn>
                  <a:cxn ang="0">
                    <a:pos x="10" y="0"/>
                  </a:cxn>
                  <a:cxn ang="0">
                    <a:pos x="20" y="7"/>
                  </a:cxn>
                  <a:cxn ang="0">
                    <a:pos x="17" y="12"/>
                  </a:cxn>
                  <a:cxn ang="0">
                    <a:pos x="20" y="9"/>
                  </a:cxn>
                </a:cxnLst>
                <a:rect l="0" t="0" r="r" b="b"/>
                <a:pathLst>
                  <a:path w="20" h="12">
                    <a:moveTo>
                      <a:pt x="20" y="9"/>
                    </a:moveTo>
                    <a:cubicBezTo>
                      <a:pt x="17" y="11"/>
                      <a:pt x="14" y="12"/>
                      <a:pt x="10" y="12"/>
                    </a:cubicBezTo>
                    <a:cubicBezTo>
                      <a:pt x="5" y="12"/>
                      <a:pt x="0" y="11"/>
                      <a:pt x="0" y="7"/>
                    </a:cubicBezTo>
                    <a:cubicBezTo>
                      <a:pt x="0" y="3"/>
                      <a:pt x="6" y="0"/>
                      <a:pt x="10" y="0"/>
                    </a:cubicBezTo>
                    <a:cubicBezTo>
                      <a:pt x="16" y="0"/>
                      <a:pt x="20" y="2"/>
                      <a:pt x="20" y="7"/>
                    </a:cubicBezTo>
                    <a:cubicBezTo>
                      <a:pt x="20" y="10"/>
                      <a:pt x="18" y="11"/>
                      <a:pt x="17" y="12"/>
                    </a:cubicBezTo>
                    <a:lnTo>
                      <a:pt x="20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" name="Freeform 152"/>
              <p:cNvSpPr>
                <a:spLocks/>
              </p:cNvSpPr>
              <p:nvPr/>
            </p:nvSpPr>
            <p:spPr bwMode="auto">
              <a:xfrm>
                <a:off x="6043613" y="1128713"/>
                <a:ext cx="100013" cy="57150"/>
              </a:xfrm>
              <a:custGeom>
                <a:avLst/>
                <a:gdLst/>
                <a:ahLst/>
                <a:cxnLst>
                  <a:cxn ang="0">
                    <a:pos x="6" y="43"/>
                  </a:cxn>
                  <a:cxn ang="0">
                    <a:pos x="0" y="37"/>
                  </a:cxn>
                  <a:cxn ang="0">
                    <a:pos x="8" y="27"/>
                  </a:cxn>
                  <a:cxn ang="0">
                    <a:pos x="39" y="0"/>
                  </a:cxn>
                  <a:cxn ang="0">
                    <a:pos x="45" y="0"/>
                  </a:cxn>
                  <a:cxn ang="0">
                    <a:pos x="44" y="10"/>
                  </a:cxn>
                  <a:cxn ang="0">
                    <a:pos x="52" y="6"/>
                  </a:cxn>
                  <a:cxn ang="0">
                    <a:pos x="76" y="23"/>
                  </a:cxn>
                  <a:cxn ang="0">
                    <a:pos x="45" y="34"/>
                  </a:cxn>
                  <a:cxn ang="0">
                    <a:pos x="30" y="37"/>
                  </a:cxn>
                  <a:cxn ang="0">
                    <a:pos x="6" y="43"/>
                  </a:cxn>
                </a:cxnLst>
                <a:rect l="0" t="0" r="r" b="b"/>
                <a:pathLst>
                  <a:path w="76" h="43">
                    <a:moveTo>
                      <a:pt x="6" y="43"/>
                    </a:moveTo>
                    <a:cubicBezTo>
                      <a:pt x="1" y="43"/>
                      <a:pt x="0" y="41"/>
                      <a:pt x="0" y="37"/>
                    </a:cubicBezTo>
                    <a:cubicBezTo>
                      <a:pt x="0" y="30"/>
                      <a:pt x="5" y="30"/>
                      <a:pt x="8" y="27"/>
                    </a:cubicBezTo>
                    <a:cubicBezTo>
                      <a:pt x="18" y="17"/>
                      <a:pt x="22" y="0"/>
                      <a:pt x="39" y="0"/>
                    </a:cubicBezTo>
                    <a:cubicBezTo>
                      <a:pt x="43" y="0"/>
                      <a:pt x="43" y="0"/>
                      <a:pt x="45" y="0"/>
                    </a:cubicBezTo>
                    <a:cubicBezTo>
                      <a:pt x="45" y="7"/>
                      <a:pt x="47" y="7"/>
                      <a:pt x="44" y="10"/>
                    </a:cubicBezTo>
                    <a:cubicBezTo>
                      <a:pt x="47" y="9"/>
                      <a:pt x="49" y="6"/>
                      <a:pt x="52" y="6"/>
                    </a:cubicBezTo>
                    <a:cubicBezTo>
                      <a:pt x="58" y="6"/>
                      <a:pt x="76" y="17"/>
                      <a:pt x="76" y="23"/>
                    </a:cubicBezTo>
                    <a:cubicBezTo>
                      <a:pt x="76" y="34"/>
                      <a:pt x="53" y="36"/>
                      <a:pt x="45" y="34"/>
                    </a:cubicBezTo>
                    <a:cubicBezTo>
                      <a:pt x="43" y="34"/>
                      <a:pt x="30" y="37"/>
                      <a:pt x="30" y="37"/>
                    </a:cubicBezTo>
                    <a:lnTo>
                      <a:pt x="6" y="4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" name="Freeform 153"/>
              <p:cNvSpPr>
                <a:spLocks/>
              </p:cNvSpPr>
              <p:nvPr/>
            </p:nvSpPr>
            <p:spPr bwMode="auto">
              <a:xfrm>
                <a:off x="5900738" y="1101725"/>
                <a:ext cx="39688" cy="2063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30" y="7"/>
                  </a:cxn>
                  <a:cxn ang="0">
                    <a:pos x="9" y="16"/>
                  </a:cxn>
                  <a:cxn ang="0">
                    <a:pos x="0" y="5"/>
                  </a:cxn>
                  <a:cxn ang="0">
                    <a:pos x="12" y="0"/>
                  </a:cxn>
                </a:cxnLst>
                <a:rect l="0" t="0" r="r" b="b"/>
                <a:pathLst>
                  <a:path w="30" h="16">
                    <a:moveTo>
                      <a:pt x="12" y="0"/>
                    </a:moveTo>
                    <a:cubicBezTo>
                      <a:pt x="14" y="0"/>
                      <a:pt x="26" y="6"/>
                      <a:pt x="30" y="7"/>
                    </a:cubicBezTo>
                    <a:cubicBezTo>
                      <a:pt x="29" y="15"/>
                      <a:pt x="14" y="16"/>
                      <a:pt x="9" y="16"/>
                    </a:cubicBezTo>
                    <a:cubicBezTo>
                      <a:pt x="6" y="16"/>
                      <a:pt x="0" y="9"/>
                      <a:pt x="0" y="5"/>
                    </a:cubicBezTo>
                    <a:cubicBezTo>
                      <a:pt x="0" y="0"/>
                      <a:pt x="9" y="0"/>
                      <a:pt x="1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" name="Freeform 154"/>
              <p:cNvSpPr>
                <a:spLocks/>
              </p:cNvSpPr>
              <p:nvPr/>
            </p:nvSpPr>
            <p:spPr bwMode="auto">
              <a:xfrm>
                <a:off x="5913438" y="1057275"/>
                <a:ext cx="139700" cy="98425"/>
              </a:xfrm>
              <a:custGeom>
                <a:avLst/>
                <a:gdLst/>
                <a:ahLst/>
                <a:cxnLst>
                  <a:cxn ang="0">
                    <a:pos x="99" y="68"/>
                  </a:cxn>
                  <a:cxn ang="0">
                    <a:pos x="90" y="74"/>
                  </a:cxn>
                  <a:cxn ang="0">
                    <a:pos x="41" y="66"/>
                  </a:cxn>
                  <a:cxn ang="0">
                    <a:pos x="17" y="50"/>
                  </a:cxn>
                  <a:cxn ang="0">
                    <a:pos x="50" y="36"/>
                  </a:cxn>
                  <a:cxn ang="0">
                    <a:pos x="32" y="36"/>
                  </a:cxn>
                  <a:cxn ang="0">
                    <a:pos x="0" y="26"/>
                  </a:cxn>
                  <a:cxn ang="0">
                    <a:pos x="46" y="0"/>
                  </a:cxn>
                  <a:cxn ang="0">
                    <a:pos x="72" y="17"/>
                  </a:cxn>
                  <a:cxn ang="0">
                    <a:pos x="67" y="18"/>
                  </a:cxn>
                  <a:cxn ang="0">
                    <a:pos x="67" y="27"/>
                  </a:cxn>
                  <a:cxn ang="0">
                    <a:pos x="59" y="35"/>
                  </a:cxn>
                  <a:cxn ang="0">
                    <a:pos x="68" y="35"/>
                  </a:cxn>
                  <a:cxn ang="0">
                    <a:pos x="81" y="39"/>
                  </a:cxn>
                  <a:cxn ang="0">
                    <a:pos x="90" y="39"/>
                  </a:cxn>
                  <a:cxn ang="0">
                    <a:pos x="105" y="48"/>
                  </a:cxn>
                  <a:cxn ang="0">
                    <a:pos x="101" y="57"/>
                  </a:cxn>
                  <a:cxn ang="0">
                    <a:pos x="92" y="62"/>
                  </a:cxn>
                  <a:cxn ang="0">
                    <a:pos x="99" y="68"/>
                  </a:cxn>
                </a:cxnLst>
                <a:rect l="0" t="0" r="r" b="b"/>
                <a:pathLst>
                  <a:path w="105" h="74">
                    <a:moveTo>
                      <a:pt x="99" y="68"/>
                    </a:moveTo>
                    <a:cubicBezTo>
                      <a:pt x="99" y="72"/>
                      <a:pt x="94" y="74"/>
                      <a:pt x="90" y="74"/>
                    </a:cubicBezTo>
                    <a:cubicBezTo>
                      <a:pt x="71" y="74"/>
                      <a:pt x="57" y="66"/>
                      <a:pt x="41" y="66"/>
                    </a:cubicBezTo>
                    <a:cubicBezTo>
                      <a:pt x="35" y="66"/>
                      <a:pt x="24" y="54"/>
                      <a:pt x="17" y="50"/>
                    </a:cubicBezTo>
                    <a:cubicBezTo>
                      <a:pt x="32" y="46"/>
                      <a:pt x="36" y="41"/>
                      <a:pt x="50" y="36"/>
                    </a:cubicBezTo>
                    <a:cubicBezTo>
                      <a:pt x="46" y="36"/>
                      <a:pt x="35" y="36"/>
                      <a:pt x="32" y="36"/>
                    </a:cubicBezTo>
                    <a:cubicBezTo>
                      <a:pt x="20" y="36"/>
                      <a:pt x="11" y="32"/>
                      <a:pt x="0" y="26"/>
                    </a:cubicBezTo>
                    <a:cubicBezTo>
                      <a:pt x="18" y="21"/>
                      <a:pt x="25" y="0"/>
                      <a:pt x="46" y="0"/>
                    </a:cubicBezTo>
                    <a:cubicBezTo>
                      <a:pt x="58" y="0"/>
                      <a:pt x="65" y="12"/>
                      <a:pt x="72" y="17"/>
                    </a:cubicBezTo>
                    <a:cubicBezTo>
                      <a:pt x="68" y="19"/>
                      <a:pt x="69" y="18"/>
                      <a:pt x="67" y="18"/>
                    </a:cubicBezTo>
                    <a:cubicBezTo>
                      <a:pt x="68" y="23"/>
                      <a:pt x="67" y="24"/>
                      <a:pt x="67" y="27"/>
                    </a:cubicBezTo>
                    <a:cubicBezTo>
                      <a:pt x="67" y="29"/>
                      <a:pt x="62" y="33"/>
                      <a:pt x="59" y="35"/>
                    </a:cubicBezTo>
                    <a:cubicBezTo>
                      <a:pt x="63" y="33"/>
                      <a:pt x="65" y="35"/>
                      <a:pt x="68" y="35"/>
                    </a:cubicBezTo>
                    <a:cubicBezTo>
                      <a:pt x="73" y="35"/>
                      <a:pt x="76" y="39"/>
                      <a:pt x="81" y="39"/>
                    </a:cubicBezTo>
                    <a:cubicBezTo>
                      <a:pt x="84" y="39"/>
                      <a:pt x="87" y="39"/>
                      <a:pt x="90" y="39"/>
                    </a:cubicBezTo>
                    <a:cubicBezTo>
                      <a:pt x="99" y="39"/>
                      <a:pt x="99" y="42"/>
                      <a:pt x="105" y="48"/>
                    </a:cubicBezTo>
                    <a:cubicBezTo>
                      <a:pt x="100" y="51"/>
                      <a:pt x="101" y="52"/>
                      <a:pt x="101" y="57"/>
                    </a:cubicBezTo>
                    <a:cubicBezTo>
                      <a:pt x="101" y="61"/>
                      <a:pt x="95" y="62"/>
                      <a:pt x="92" y="62"/>
                    </a:cubicBezTo>
                    <a:cubicBezTo>
                      <a:pt x="95" y="63"/>
                      <a:pt x="99" y="65"/>
                      <a:pt x="99" y="6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" name="Freeform 155"/>
              <p:cNvSpPr>
                <a:spLocks/>
              </p:cNvSpPr>
              <p:nvPr/>
            </p:nvSpPr>
            <p:spPr bwMode="auto">
              <a:xfrm>
                <a:off x="5973763" y="1212850"/>
                <a:ext cx="17463" cy="12700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7" y="0"/>
                  </a:cxn>
                  <a:cxn ang="0">
                    <a:pos x="13" y="0"/>
                  </a:cxn>
                  <a:cxn ang="0">
                    <a:pos x="5" y="9"/>
                  </a:cxn>
                  <a:cxn ang="0">
                    <a:pos x="0" y="5"/>
                  </a:cxn>
                </a:cxnLst>
                <a:rect l="0" t="0" r="r" b="b"/>
                <a:pathLst>
                  <a:path w="13" h="9">
                    <a:moveTo>
                      <a:pt x="0" y="5"/>
                    </a:moveTo>
                    <a:cubicBezTo>
                      <a:pt x="3" y="3"/>
                      <a:pt x="5" y="1"/>
                      <a:pt x="7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6"/>
                      <a:pt x="10" y="9"/>
                      <a:pt x="5" y="9"/>
                    </a:cubicBezTo>
                    <a:cubicBezTo>
                      <a:pt x="2" y="9"/>
                      <a:pt x="1" y="7"/>
                      <a:pt x="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" name="Freeform 156"/>
              <p:cNvSpPr>
                <a:spLocks/>
              </p:cNvSpPr>
              <p:nvPr/>
            </p:nvSpPr>
            <p:spPr bwMode="auto">
              <a:xfrm>
                <a:off x="5886450" y="1060450"/>
                <a:ext cx="23813" cy="7938"/>
              </a:xfrm>
              <a:custGeom>
                <a:avLst/>
                <a:gdLst/>
                <a:ahLst/>
                <a:cxnLst>
                  <a:cxn ang="0">
                    <a:pos x="18" y="4"/>
                  </a:cxn>
                  <a:cxn ang="0">
                    <a:pos x="0" y="0"/>
                  </a:cxn>
                  <a:cxn ang="0">
                    <a:pos x="16" y="0"/>
                  </a:cxn>
                  <a:cxn ang="0">
                    <a:pos x="18" y="4"/>
                  </a:cxn>
                </a:cxnLst>
                <a:rect l="0" t="0" r="r" b="b"/>
                <a:pathLst>
                  <a:path w="18" h="6">
                    <a:moveTo>
                      <a:pt x="18" y="4"/>
                    </a:moveTo>
                    <a:cubicBezTo>
                      <a:pt x="11" y="5"/>
                      <a:pt x="3" y="6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lnTo>
                      <a:pt x="18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" name="Freeform 157"/>
              <p:cNvSpPr>
                <a:spLocks/>
              </p:cNvSpPr>
              <p:nvPr/>
            </p:nvSpPr>
            <p:spPr bwMode="auto">
              <a:xfrm>
                <a:off x="6162675" y="1173163"/>
                <a:ext cx="20638" cy="9525"/>
              </a:xfrm>
              <a:custGeom>
                <a:avLst/>
                <a:gdLst/>
                <a:ahLst/>
                <a:cxnLst>
                  <a:cxn ang="0">
                    <a:pos x="15" y="1"/>
                  </a:cxn>
                  <a:cxn ang="0">
                    <a:pos x="9" y="7"/>
                  </a:cxn>
                  <a:cxn ang="0">
                    <a:pos x="0" y="2"/>
                  </a:cxn>
                  <a:cxn ang="0">
                    <a:pos x="15" y="1"/>
                  </a:cxn>
                </a:cxnLst>
                <a:rect l="0" t="0" r="r" b="b"/>
                <a:pathLst>
                  <a:path w="15" h="7">
                    <a:moveTo>
                      <a:pt x="15" y="1"/>
                    </a:moveTo>
                    <a:cubicBezTo>
                      <a:pt x="14" y="4"/>
                      <a:pt x="12" y="7"/>
                      <a:pt x="9" y="7"/>
                    </a:cubicBezTo>
                    <a:cubicBezTo>
                      <a:pt x="4" y="7"/>
                      <a:pt x="1" y="4"/>
                      <a:pt x="0" y="2"/>
                    </a:cubicBezTo>
                    <a:cubicBezTo>
                      <a:pt x="9" y="0"/>
                      <a:pt x="11" y="2"/>
                      <a:pt x="15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" name="Freeform 158"/>
              <p:cNvSpPr>
                <a:spLocks/>
              </p:cNvSpPr>
              <p:nvPr/>
            </p:nvSpPr>
            <p:spPr bwMode="auto">
              <a:xfrm>
                <a:off x="5119688" y="1074738"/>
                <a:ext cx="117475" cy="36513"/>
              </a:xfrm>
              <a:custGeom>
                <a:avLst/>
                <a:gdLst/>
                <a:ahLst/>
                <a:cxnLst>
                  <a:cxn ang="0">
                    <a:pos x="76" y="14"/>
                  </a:cxn>
                  <a:cxn ang="0">
                    <a:pos x="58" y="17"/>
                  </a:cxn>
                  <a:cxn ang="0">
                    <a:pos x="49" y="27"/>
                  </a:cxn>
                  <a:cxn ang="0">
                    <a:pos x="44" y="23"/>
                  </a:cxn>
                  <a:cxn ang="0">
                    <a:pos x="44" y="23"/>
                  </a:cxn>
                  <a:cxn ang="0">
                    <a:pos x="32" y="17"/>
                  </a:cxn>
                  <a:cxn ang="0">
                    <a:pos x="41" y="14"/>
                  </a:cxn>
                  <a:cxn ang="0">
                    <a:pos x="33" y="13"/>
                  </a:cxn>
                  <a:cxn ang="0">
                    <a:pos x="40" y="9"/>
                  </a:cxn>
                  <a:cxn ang="0">
                    <a:pos x="30" y="5"/>
                  </a:cxn>
                  <a:cxn ang="0">
                    <a:pos x="10" y="11"/>
                  </a:cxn>
                  <a:cxn ang="0">
                    <a:pos x="0" y="9"/>
                  </a:cxn>
                  <a:cxn ang="0">
                    <a:pos x="34" y="0"/>
                  </a:cxn>
                  <a:cxn ang="0">
                    <a:pos x="60" y="6"/>
                  </a:cxn>
                  <a:cxn ang="0">
                    <a:pos x="76" y="0"/>
                  </a:cxn>
                  <a:cxn ang="0">
                    <a:pos x="89" y="5"/>
                  </a:cxn>
                  <a:cxn ang="0">
                    <a:pos x="78" y="13"/>
                  </a:cxn>
                  <a:cxn ang="0">
                    <a:pos x="73" y="13"/>
                  </a:cxn>
                  <a:cxn ang="0">
                    <a:pos x="73" y="17"/>
                  </a:cxn>
                  <a:cxn ang="0">
                    <a:pos x="76" y="14"/>
                  </a:cxn>
                </a:cxnLst>
                <a:rect l="0" t="0" r="r" b="b"/>
                <a:pathLst>
                  <a:path w="89" h="27">
                    <a:moveTo>
                      <a:pt x="76" y="14"/>
                    </a:moveTo>
                    <a:cubicBezTo>
                      <a:pt x="69" y="19"/>
                      <a:pt x="65" y="13"/>
                      <a:pt x="58" y="17"/>
                    </a:cubicBezTo>
                    <a:cubicBezTo>
                      <a:pt x="54" y="19"/>
                      <a:pt x="53" y="27"/>
                      <a:pt x="49" y="27"/>
                    </a:cubicBezTo>
                    <a:cubicBezTo>
                      <a:pt x="47" y="26"/>
                      <a:pt x="45" y="24"/>
                      <a:pt x="44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38" y="23"/>
                      <a:pt x="33" y="21"/>
                      <a:pt x="32" y="17"/>
                    </a:cubicBezTo>
                    <a:cubicBezTo>
                      <a:pt x="36" y="15"/>
                      <a:pt x="38" y="15"/>
                      <a:pt x="41" y="14"/>
                    </a:cubicBezTo>
                    <a:cubicBezTo>
                      <a:pt x="37" y="14"/>
                      <a:pt x="35" y="13"/>
                      <a:pt x="33" y="13"/>
                    </a:cubicBezTo>
                    <a:cubicBezTo>
                      <a:pt x="36" y="11"/>
                      <a:pt x="38" y="11"/>
                      <a:pt x="40" y="9"/>
                    </a:cubicBezTo>
                    <a:cubicBezTo>
                      <a:pt x="36" y="8"/>
                      <a:pt x="34" y="5"/>
                      <a:pt x="30" y="5"/>
                    </a:cubicBezTo>
                    <a:cubicBezTo>
                      <a:pt x="25" y="5"/>
                      <a:pt x="17" y="11"/>
                      <a:pt x="10" y="11"/>
                    </a:cubicBezTo>
                    <a:cubicBezTo>
                      <a:pt x="7" y="11"/>
                      <a:pt x="4" y="9"/>
                      <a:pt x="0" y="9"/>
                    </a:cubicBezTo>
                    <a:cubicBezTo>
                      <a:pt x="4" y="2"/>
                      <a:pt x="25" y="0"/>
                      <a:pt x="34" y="0"/>
                    </a:cubicBezTo>
                    <a:cubicBezTo>
                      <a:pt x="45" y="0"/>
                      <a:pt x="52" y="6"/>
                      <a:pt x="60" y="6"/>
                    </a:cubicBezTo>
                    <a:cubicBezTo>
                      <a:pt x="67" y="6"/>
                      <a:pt x="70" y="0"/>
                      <a:pt x="76" y="0"/>
                    </a:cubicBezTo>
                    <a:cubicBezTo>
                      <a:pt x="82" y="0"/>
                      <a:pt x="87" y="4"/>
                      <a:pt x="89" y="5"/>
                    </a:cubicBezTo>
                    <a:cubicBezTo>
                      <a:pt x="89" y="13"/>
                      <a:pt x="83" y="9"/>
                      <a:pt x="78" y="13"/>
                    </a:cubicBezTo>
                    <a:cubicBezTo>
                      <a:pt x="76" y="13"/>
                      <a:pt x="75" y="13"/>
                      <a:pt x="73" y="13"/>
                    </a:cubicBezTo>
                    <a:cubicBezTo>
                      <a:pt x="73" y="17"/>
                      <a:pt x="73" y="17"/>
                      <a:pt x="73" y="17"/>
                    </a:cubicBezTo>
                    <a:lnTo>
                      <a:pt x="76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" name="Freeform 159"/>
              <p:cNvSpPr>
                <a:spLocks/>
              </p:cNvSpPr>
              <p:nvPr/>
            </p:nvSpPr>
            <p:spPr bwMode="auto">
              <a:xfrm>
                <a:off x="5427663" y="1052513"/>
                <a:ext cx="41275" cy="26988"/>
              </a:xfrm>
              <a:custGeom>
                <a:avLst/>
                <a:gdLst/>
                <a:ahLst/>
                <a:cxnLst>
                  <a:cxn ang="0">
                    <a:pos x="7" y="20"/>
                  </a:cxn>
                  <a:cxn ang="0">
                    <a:pos x="0" y="13"/>
                  </a:cxn>
                  <a:cxn ang="0">
                    <a:pos x="25" y="0"/>
                  </a:cxn>
                  <a:cxn ang="0">
                    <a:pos x="31" y="14"/>
                  </a:cxn>
                  <a:cxn ang="0">
                    <a:pos x="7" y="20"/>
                  </a:cxn>
                </a:cxnLst>
                <a:rect l="0" t="0" r="r" b="b"/>
                <a:pathLst>
                  <a:path w="31" h="20">
                    <a:moveTo>
                      <a:pt x="7" y="20"/>
                    </a:moveTo>
                    <a:cubicBezTo>
                      <a:pt x="2" y="20"/>
                      <a:pt x="0" y="17"/>
                      <a:pt x="0" y="13"/>
                    </a:cubicBezTo>
                    <a:cubicBezTo>
                      <a:pt x="0" y="7"/>
                      <a:pt x="18" y="0"/>
                      <a:pt x="25" y="0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28" y="16"/>
                      <a:pt x="11" y="20"/>
                      <a:pt x="7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" name="Freeform 160"/>
              <p:cNvSpPr>
                <a:spLocks/>
              </p:cNvSpPr>
              <p:nvPr/>
            </p:nvSpPr>
            <p:spPr bwMode="auto">
              <a:xfrm>
                <a:off x="5373688" y="1069975"/>
                <a:ext cx="44450" cy="25400"/>
              </a:xfrm>
              <a:custGeom>
                <a:avLst/>
                <a:gdLst/>
                <a:ahLst/>
                <a:cxnLst>
                  <a:cxn ang="0">
                    <a:pos x="33" y="4"/>
                  </a:cxn>
                  <a:cxn ang="0">
                    <a:pos x="33" y="10"/>
                  </a:cxn>
                  <a:cxn ang="0">
                    <a:pos x="22" y="12"/>
                  </a:cxn>
                  <a:cxn ang="0">
                    <a:pos x="24" y="18"/>
                  </a:cxn>
                  <a:cxn ang="0">
                    <a:pos x="0" y="18"/>
                  </a:cxn>
                  <a:cxn ang="0">
                    <a:pos x="9" y="6"/>
                  </a:cxn>
                  <a:cxn ang="0">
                    <a:pos x="9" y="0"/>
                  </a:cxn>
                  <a:cxn ang="0">
                    <a:pos x="23" y="0"/>
                  </a:cxn>
                  <a:cxn ang="0">
                    <a:pos x="19" y="4"/>
                  </a:cxn>
                  <a:cxn ang="0">
                    <a:pos x="33" y="4"/>
                  </a:cxn>
                </a:cxnLst>
                <a:rect l="0" t="0" r="r" b="b"/>
                <a:pathLst>
                  <a:path w="33" h="20">
                    <a:moveTo>
                      <a:pt x="33" y="4"/>
                    </a:moveTo>
                    <a:cubicBezTo>
                      <a:pt x="33" y="8"/>
                      <a:pt x="33" y="8"/>
                      <a:pt x="33" y="10"/>
                    </a:cubicBezTo>
                    <a:cubicBezTo>
                      <a:pt x="30" y="14"/>
                      <a:pt x="26" y="12"/>
                      <a:pt x="22" y="12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2" y="19"/>
                      <a:pt x="0" y="20"/>
                      <a:pt x="0" y="18"/>
                    </a:cubicBezTo>
                    <a:cubicBezTo>
                      <a:pt x="0" y="11"/>
                      <a:pt x="3" y="8"/>
                      <a:pt x="9" y="6"/>
                    </a:cubicBezTo>
                    <a:cubicBezTo>
                      <a:pt x="8" y="2"/>
                      <a:pt x="9" y="1"/>
                      <a:pt x="9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2"/>
                      <a:pt x="20" y="4"/>
                      <a:pt x="19" y="4"/>
                    </a:cubicBezTo>
                    <a:cubicBezTo>
                      <a:pt x="22" y="4"/>
                      <a:pt x="29" y="4"/>
                      <a:pt x="33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" name="Freeform 161"/>
              <p:cNvSpPr>
                <a:spLocks/>
              </p:cNvSpPr>
              <p:nvPr/>
            </p:nvSpPr>
            <p:spPr bwMode="auto">
              <a:xfrm>
                <a:off x="5314950" y="1092200"/>
                <a:ext cx="44450" cy="15875"/>
              </a:xfrm>
              <a:custGeom>
                <a:avLst/>
                <a:gdLst/>
                <a:ahLst/>
                <a:cxnLst>
                  <a:cxn ang="0">
                    <a:pos x="20" y="12"/>
                  </a:cxn>
                  <a:cxn ang="0">
                    <a:pos x="11" y="7"/>
                  </a:cxn>
                  <a:cxn ang="0">
                    <a:pos x="4" y="12"/>
                  </a:cxn>
                  <a:cxn ang="0">
                    <a:pos x="0" y="9"/>
                  </a:cxn>
                  <a:cxn ang="0">
                    <a:pos x="22" y="0"/>
                  </a:cxn>
                  <a:cxn ang="0">
                    <a:pos x="34" y="5"/>
                  </a:cxn>
                  <a:cxn ang="0">
                    <a:pos x="20" y="12"/>
                  </a:cxn>
                </a:cxnLst>
                <a:rect l="0" t="0" r="r" b="b"/>
                <a:pathLst>
                  <a:path w="34" h="12">
                    <a:moveTo>
                      <a:pt x="20" y="12"/>
                    </a:moveTo>
                    <a:cubicBezTo>
                      <a:pt x="17" y="12"/>
                      <a:pt x="14" y="7"/>
                      <a:pt x="11" y="7"/>
                    </a:cubicBezTo>
                    <a:cubicBezTo>
                      <a:pt x="10" y="12"/>
                      <a:pt x="8" y="12"/>
                      <a:pt x="4" y="12"/>
                    </a:cubicBezTo>
                    <a:cubicBezTo>
                      <a:pt x="2" y="12"/>
                      <a:pt x="0" y="10"/>
                      <a:pt x="0" y="9"/>
                    </a:cubicBezTo>
                    <a:cubicBezTo>
                      <a:pt x="0" y="2"/>
                      <a:pt x="17" y="0"/>
                      <a:pt x="22" y="0"/>
                    </a:cubicBezTo>
                    <a:cubicBezTo>
                      <a:pt x="28" y="0"/>
                      <a:pt x="32" y="2"/>
                      <a:pt x="34" y="5"/>
                    </a:cubicBezTo>
                    <a:cubicBezTo>
                      <a:pt x="25" y="5"/>
                      <a:pt x="26" y="12"/>
                      <a:pt x="20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" name="Freeform 162"/>
              <p:cNvSpPr>
                <a:spLocks/>
              </p:cNvSpPr>
              <p:nvPr/>
            </p:nvSpPr>
            <p:spPr bwMode="auto">
              <a:xfrm>
                <a:off x="5287963" y="1038225"/>
                <a:ext cx="71438" cy="49213"/>
              </a:xfrm>
              <a:custGeom>
                <a:avLst/>
                <a:gdLst/>
                <a:ahLst/>
                <a:cxnLst>
                  <a:cxn ang="0">
                    <a:pos x="40" y="31"/>
                  </a:cxn>
                  <a:cxn ang="0">
                    <a:pos x="22" y="36"/>
                  </a:cxn>
                  <a:cxn ang="0">
                    <a:pos x="0" y="28"/>
                  </a:cxn>
                  <a:cxn ang="0">
                    <a:pos x="6" y="23"/>
                  </a:cxn>
                  <a:cxn ang="0">
                    <a:pos x="24" y="23"/>
                  </a:cxn>
                  <a:cxn ang="0">
                    <a:pos x="17" y="22"/>
                  </a:cxn>
                  <a:cxn ang="0">
                    <a:pos x="17" y="16"/>
                  </a:cxn>
                  <a:cxn ang="0">
                    <a:pos x="43" y="8"/>
                  </a:cxn>
                  <a:cxn ang="0">
                    <a:pos x="51" y="0"/>
                  </a:cxn>
                  <a:cxn ang="0">
                    <a:pos x="52" y="5"/>
                  </a:cxn>
                  <a:cxn ang="0">
                    <a:pos x="48" y="11"/>
                  </a:cxn>
                  <a:cxn ang="0">
                    <a:pos x="28" y="23"/>
                  </a:cxn>
                  <a:cxn ang="0">
                    <a:pos x="53" y="29"/>
                  </a:cxn>
                  <a:cxn ang="0">
                    <a:pos x="40" y="31"/>
                  </a:cxn>
                </a:cxnLst>
                <a:rect l="0" t="0" r="r" b="b"/>
                <a:pathLst>
                  <a:path w="53" h="36">
                    <a:moveTo>
                      <a:pt x="40" y="31"/>
                    </a:moveTo>
                    <a:cubicBezTo>
                      <a:pt x="34" y="31"/>
                      <a:pt x="27" y="36"/>
                      <a:pt x="22" y="36"/>
                    </a:cubicBezTo>
                    <a:cubicBezTo>
                      <a:pt x="19" y="36"/>
                      <a:pt x="1" y="28"/>
                      <a:pt x="0" y="28"/>
                    </a:cubicBezTo>
                    <a:cubicBezTo>
                      <a:pt x="3" y="26"/>
                      <a:pt x="4" y="25"/>
                      <a:pt x="6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19" y="21"/>
                      <a:pt x="21" y="20"/>
                      <a:pt x="17" y="22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30" y="16"/>
                      <a:pt x="30" y="8"/>
                      <a:pt x="43" y="8"/>
                    </a:cubicBezTo>
                    <a:cubicBezTo>
                      <a:pt x="44" y="4"/>
                      <a:pt x="47" y="0"/>
                      <a:pt x="51" y="0"/>
                    </a:cubicBezTo>
                    <a:cubicBezTo>
                      <a:pt x="52" y="0"/>
                      <a:pt x="52" y="4"/>
                      <a:pt x="52" y="5"/>
                    </a:cubicBezTo>
                    <a:cubicBezTo>
                      <a:pt x="50" y="7"/>
                      <a:pt x="48" y="9"/>
                      <a:pt x="48" y="11"/>
                    </a:cubicBezTo>
                    <a:cubicBezTo>
                      <a:pt x="41" y="16"/>
                      <a:pt x="32" y="18"/>
                      <a:pt x="28" y="23"/>
                    </a:cubicBezTo>
                    <a:cubicBezTo>
                      <a:pt x="40" y="24"/>
                      <a:pt x="43" y="25"/>
                      <a:pt x="53" y="29"/>
                    </a:cubicBezTo>
                    <a:cubicBezTo>
                      <a:pt x="49" y="32"/>
                      <a:pt x="45" y="31"/>
                      <a:pt x="40" y="3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" name="Freeform 164"/>
              <p:cNvSpPr>
                <a:spLocks/>
              </p:cNvSpPr>
              <p:nvPr/>
            </p:nvSpPr>
            <p:spPr bwMode="auto">
              <a:xfrm>
                <a:off x="6675438" y="1244600"/>
                <a:ext cx="128588" cy="49213"/>
              </a:xfrm>
              <a:custGeom>
                <a:avLst/>
                <a:gdLst/>
                <a:ahLst/>
                <a:cxnLst>
                  <a:cxn ang="0">
                    <a:pos x="77" y="29"/>
                  </a:cxn>
                  <a:cxn ang="0">
                    <a:pos x="66" y="34"/>
                  </a:cxn>
                  <a:cxn ang="0">
                    <a:pos x="58" y="29"/>
                  </a:cxn>
                  <a:cxn ang="0">
                    <a:pos x="50" y="32"/>
                  </a:cxn>
                  <a:cxn ang="0">
                    <a:pos x="40" y="36"/>
                  </a:cxn>
                  <a:cxn ang="0">
                    <a:pos x="32" y="31"/>
                  </a:cxn>
                  <a:cxn ang="0">
                    <a:pos x="22" y="38"/>
                  </a:cxn>
                  <a:cxn ang="0">
                    <a:pos x="0" y="18"/>
                  </a:cxn>
                  <a:cxn ang="0">
                    <a:pos x="20" y="0"/>
                  </a:cxn>
                  <a:cxn ang="0">
                    <a:pos x="47" y="15"/>
                  </a:cxn>
                  <a:cxn ang="0">
                    <a:pos x="54" y="3"/>
                  </a:cxn>
                  <a:cxn ang="0">
                    <a:pos x="97" y="15"/>
                  </a:cxn>
                  <a:cxn ang="0">
                    <a:pos x="89" y="29"/>
                  </a:cxn>
                  <a:cxn ang="0">
                    <a:pos x="77" y="29"/>
                  </a:cxn>
                </a:cxnLst>
                <a:rect l="0" t="0" r="r" b="b"/>
                <a:pathLst>
                  <a:path w="97" h="38">
                    <a:moveTo>
                      <a:pt x="77" y="29"/>
                    </a:moveTo>
                    <a:cubicBezTo>
                      <a:pt x="74" y="29"/>
                      <a:pt x="72" y="34"/>
                      <a:pt x="66" y="34"/>
                    </a:cubicBezTo>
                    <a:cubicBezTo>
                      <a:pt x="63" y="34"/>
                      <a:pt x="62" y="29"/>
                      <a:pt x="58" y="29"/>
                    </a:cubicBezTo>
                    <a:cubicBezTo>
                      <a:pt x="55" y="29"/>
                      <a:pt x="53" y="32"/>
                      <a:pt x="50" y="32"/>
                    </a:cubicBezTo>
                    <a:cubicBezTo>
                      <a:pt x="47" y="32"/>
                      <a:pt x="44" y="36"/>
                      <a:pt x="40" y="36"/>
                    </a:cubicBezTo>
                    <a:cubicBezTo>
                      <a:pt x="36" y="36"/>
                      <a:pt x="34" y="34"/>
                      <a:pt x="32" y="31"/>
                    </a:cubicBezTo>
                    <a:cubicBezTo>
                      <a:pt x="29" y="34"/>
                      <a:pt x="27" y="38"/>
                      <a:pt x="22" y="38"/>
                    </a:cubicBezTo>
                    <a:cubicBezTo>
                      <a:pt x="11" y="38"/>
                      <a:pt x="0" y="29"/>
                      <a:pt x="0" y="18"/>
                    </a:cubicBezTo>
                    <a:cubicBezTo>
                      <a:pt x="0" y="8"/>
                      <a:pt x="11" y="0"/>
                      <a:pt x="20" y="0"/>
                    </a:cubicBezTo>
                    <a:cubicBezTo>
                      <a:pt x="34" y="0"/>
                      <a:pt x="35" y="15"/>
                      <a:pt x="47" y="15"/>
                    </a:cubicBezTo>
                    <a:cubicBezTo>
                      <a:pt x="47" y="8"/>
                      <a:pt x="49" y="3"/>
                      <a:pt x="54" y="3"/>
                    </a:cubicBezTo>
                    <a:cubicBezTo>
                      <a:pt x="62" y="3"/>
                      <a:pt x="88" y="12"/>
                      <a:pt x="97" y="15"/>
                    </a:cubicBezTo>
                    <a:cubicBezTo>
                      <a:pt x="95" y="21"/>
                      <a:pt x="89" y="26"/>
                      <a:pt x="89" y="29"/>
                    </a:cubicBezTo>
                    <a:lnTo>
                      <a:pt x="77" y="2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" name="Freeform 165"/>
              <p:cNvSpPr>
                <a:spLocks/>
              </p:cNvSpPr>
              <p:nvPr/>
            </p:nvSpPr>
            <p:spPr bwMode="auto">
              <a:xfrm>
                <a:off x="4924425" y="2252663"/>
                <a:ext cx="34925" cy="17463"/>
              </a:xfrm>
              <a:custGeom>
                <a:avLst/>
                <a:gdLst/>
                <a:ahLst/>
                <a:cxnLst>
                  <a:cxn ang="0">
                    <a:pos x="5" y="13"/>
                  </a:cxn>
                  <a:cxn ang="0">
                    <a:pos x="2" y="11"/>
                  </a:cxn>
                  <a:cxn ang="0">
                    <a:pos x="0" y="9"/>
                  </a:cxn>
                  <a:cxn ang="0">
                    <a:pos x="26" y="0"/>
                  </a:cxn>
                  <a:cxn ang="0">
                    <a:pos x="20" y="4"/>
                  </a:cxn>
                  <a:cxn ang="0">
                    <a:pos x="19" y="8"/>
                  </a:cxn>
                  <a:cxn ang="0">
                    <a:pos x="5" y="13"/>
                  </a:cxn>
                </a:cxnLst>
                <a:rect l="0" t="0" r="r" b="b"/>
                <a:pathLst>
                  <a:path w="26" h="13">
                    <a:moveTo>
                      <a:pt x="5" y="13"/>
                    </a:moveTo>
                    <a:cubicBezTo>
                      <a:pt x="4" y="13"/>
                      <a:pt x="2" y="12"/>
                      <a:pt x="2" y="11"/>
                    </a:cubicBezTo>
                    <a:cubicBezTo>
                      <a:pt x="1" y="11"/>
                      <a:pt x="0" y="9"/>
                      <a:pt x="0" y="9"/>
                    </a:cubicBezTo>
                    <a:cubicBezTo>
                      <a:pt x="7" y="6"/>
                      <a:pt x="18" y="1"/>
                      <a:pt x="26" y="0"/>
                    </a:cubicBezTo>
                    <a:cubicBezTo>
                      <a:pt x="25" y="4"/>
                      <a:pt x="22" y="2"/>
                      <a:pt x="20" y="4"/>
                    </a:cubicBezTo>
                    <a:cubicBezTo>
                      <a:pt x="18" y="4"/>
                      <a:pt x="19" y="7"/>
                      <a:pt x="19" y="8"/>
                    </a:cubicBezTo>
                    <a:cubicBezTo>
                      <a:pt x="18" y="11"/>
                      <a:pt x="9" y="13"/>
                      <a:pt x="5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" name="Freeform 166"/>
              <p:cNvSpPr>
                <a:spLocks/>
              </p:cNvSpPr>
              <p:nvPr/>
            </p:nvSpPr>
            <p:spPr bwMode="auto">
              <a:xfrm>
                <a:off x="5183188" y="1463675"/>
                <a:ext cx="34925" cy="25400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11" y="0"/>
                  </a:cxn>
                  <a:cxn ang="0">
                    <a:pos x="26" y="6"/>
                  </a:cxn>
                  <a:cxn ang="0">
                    <a:pos x="26" y="12"/>
                  </a:cxn>
                  <a:cxn ang="0">
                    <a:pos x="8" y="19"/>
                  </a:cxn>
                  <a:cxn ang="0">
                    <a:pos x="0" y="14"/>
                  </a:cxn>
                  <a:cxn ang="0">
                    <a:pos x="5" y="4"/>
                  </a:cxn>
                </a:cxnLst>
                <a:rect l="0" t="0" r="r" b="b"/>
                <a:pathLst>
                  <a:path w="26" h="19">
                    <a:moveTo>
                      <a:pt x="5" y="4"/>
                    </a:moveTo>
                    <a:cubicBezTo>
                      <a:pt x="8" y="4"/>
                      <a:pt x="8" y="0"/>
                      <a:pt x="11" y="0"/>
                    </a:cubicBezTo>
                    <a:cubicBezTo>
                      <a:pt x="17" y="0"/>
                      <a:pt x="20" y="5"/>
                      <a:pt x="26" y="6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0" y="15"/>
                      <a:pt x="15" y="19"/>
                      <a:pt x="8" y="19"/>
                    </a:cubicBezTo>
                    <a:cubicBezTo>
                      <a:pt x="2" y="19"/>
                      <a:pt x="0" y="19"/>
                      <a:pt x="0" y="14"/>
                    </a:cubicBezTo>
                    <a:cubicBezTo>
                      <a:pt x="0" y="12"/>
                      <a:pt x="4" y="4"/>
                      <a:pt x="5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" name="Freeform 167"/>
              <p:cNvSpPr>
                <a:spLocks/>
              </p:cNvSpPr>
              <p:nvPr/>
            </p:nvSpPr>
            <p:spPr bwMode="auto">
              <a:xfrm>
                <a:off x="5359400" y="1433513"/>
                <a:ext cx="26988" cy="25400"/>
              </a:xfrm>
              <a:custGeom>
                <a:avLst/>
                <a:gdLst/>
                <a:ahLst/>
                <a:cxnLst>
                  <a:cxn ang="0">
                    <a:pos x="21" y="17"/>
                  </a:cxn>
                  <a:cxn ang="0">
                    <a:pos x="15" y="19"/>
                  </a:cxn>
                  <a:cxn ang="0">
                    <a:pos x="0" y="8"/>
                  </a:cxn>
                  <a:cxn ang="0">
                    <a:pos x="21" y="17"/>
                  </a:cxn>
                </a:cxnLst>
                <a:rect l="0" t="0" r="r" b="b"/>
                <a:pathLst>
                  <a:path w="21" h="20">
                    <a:moveTo>
                      <a:pt x="21" y="17"/>
                    </a:moveTo>
                    <a:cubicBezTo>
                      <a:pt x="21" y="20"/>
                      <a:pt x="15" y="19"/>
                      <a:pt x="15" y="19"/>
                    </a:cubicBezTo>
                    <a:cubicBezTo>
                      <a:pt x="10" y="19"/>
                      <a:pt x="0" y="14"/>
                      <a:pt x="0" y="8"/>
                    </a:cubicBezTo>
                    <a:cubicBezTo>
                      <a:pt x="0" y="0"/>
                      <a:pt x="21" y="8"/>
                      <a:pt x="21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" name="Freeform 168"/>
              <p:cNvSpPr>
                <a:spLocks/>
              </p:cNvSpPr>
              <p:nvPr/>
            </p:nvSpPr>
            <p:spPr bwMode="auto">
              <a:xfrm>
                <a:off x="5549900" y="1338263"/>
                <a:ext cx="25400" cy="17463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19" y="8"/>
                  </a:cxn>
                  <a:cxn ang="0">
                    <a:pos x="8" y="0"/>
                  </a:cxn>
                  <a:cxn ang="0">
                    <a:pos x="2" y="9"/>
                  </a:cxn>
                  <a:cxn ang="0">
                    <a:pos x="2" y="13"/>
                  </a:cxn>
                </a:cxnLst>
                <a:rect l="0" t="0" r="r" b="b"/>
                <a:pathLst>
                  <a:path w="19" h="13">
                    <a:moveTo>
                      <a:pt x="2" y="13"/>
                    </a:moveTo>
                    <a:cubicBezTo>
                      <a:pt x="7" y="13"/>
                      <a:pt x="17" y="10"/>
                      <a:pt x="19" y="8"/>
                    </a:cubicBezTo>
                    <a:cubicBezTo>
                      <a:pt x="15" y="5"/>
                      <a:pt x="13" y="0"/>
                      <a:pt x="8" y="0"/>
                    </a:cubicBezTo>
                    <a:cubicBezTo>
                      <a:pt x="4" y="0"/>
                      <a:pt x="2" y="5"/>
                      <a:pt x="2" y="9"/>
                    </a:cubicBezTo>
                    <a:cubicBezTo>
                      <a:pt x="2" y="10"/>
                      <a:pt x="0" y="13"/>
                      <a:pt x="2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" name="Freeform 169"/>
              <p:cNvSpPr>
                <a:spLocks/>
              </p:cNvSpPr>
              <p:nvPr/>
            </p:nvSpPr>
            <p:spPr bwMode="auto">
              <a:xfrm>
                <a:off x="6727825" y="1320800"/>
                <a:ext cx="53975" cy="22225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21" y="0"/>
                  </a:cxn>
                  <a:cxn ang="0">
                    <a:pos x="41" y="17"/>
                  </a:cxn>
                  <a:cxn ang="0">
                    <a:pos x="28" y="17"/>
                  </a:cxn>
                  <a:cxn ang="0">
                    <a:pos x="2" y="11"/>
                  </a:cxn>
                  <a:cxn ang="0">
                    <a:pos x="0" y="13"/>
                  </a:cxn>
                </a:cxnLst>
                <a:rect l="0" t="0" r="r" b="b"/>
                <a:pathLst>
                  <a:path w="41" h="17">
                    <a:moveTo>
                      <a:pt x="0" y="13"/>
                    </a:moveTo>
                    <a:cubicBezTo>
                      <a:pt x="5" y="6"/>
                      <a:pt x="11" y="0"/>
                      <a:pt x="21" y="0"/>
                    </a:cubicBezTo>
                    <a:cubicBezTo>
                      <a:pt x="32" y="0"/>
                      <a:pt x="41" y="7"/>
                      <a:pt x="41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0" y="13"/>
                      <a:pt x="10" y="14"/>
                      <a:pt x="2" y="11"/>
                    </a:cubicBezTo>
                    <a:lnTo>
                      <a:pt x="0" y="1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" name="Freeform 170"/>
              <p:cNvSpPr>
                <a:spLocks/>
              </p:cNvSpPr>
              <p:nvPr/>
            </p:nvSpPr>
            <p:spPr bwMode="auto">
              <a:xfrm>
                <a:off x="6832600" y="1266825"/>
                <a:ext cx="74613" cy="269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2" y="9"/>
                  </a:cxn>
                  <a:cxn ang="0">
                    <a:pos x="56" y="13"/>
                  </a:cxn>
                  <a:cxn ang="0">
                    <a:pos x="37" y="20"/>
                  </a:cxn>
                  <a:cxn ang="0">
                    <a:pos x="4" y="3"/>
                  </a:cxn>
                  <a:cxn ang="0">
                    <a:pos x="0" y="0"/>
                  </a:cxn>
                </a:cxnLst>
                <a:rect l="0" t="0" r="r" b="b"/>
                <a:pathLst>
                  <a:path w="56" h="20">
                    <a:moveTo>
                      <a:pt x="0" y="0"/>
                    </a:moveTo>
                    <a:cubicBezTo>
                      <a:pt x="4" y="3"/>
                      <a:pt x="50" y="9"/>
                      <a:pt x="52" y="9"/>
                    </a:cubicBezTo>
                    <a:cubicBezTo>
                      <a:pt x="55" y="9"/>
                      <a:pt x="56" y="11"/>
                      <a:pt x="56" y="13"/>
                    </a:cubicBezTo>
                    <a:cubicBezTo>
                      <a:pt x="56" y="18"/>
                      <a:pt x="44" y="20"/>
                      <a:pt x="37" y="20"/>
                    </a:cubicBezTo>
                    <a:cubicBezTo>
                      <a:pt x="25" y="20"/>
                      <a:pt x="4" y="14"/>
                      <a:pt x="4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" name="Freeform 171"/>
              <p:cNvSpPr>
                <a:spLocks/>
              </p:cNvSpPr>
              <p:nvPr/>
            </p:nvSpPr>
            <p:spPr bwMode="auto">
              <a:xfrm>
                <a:off x="6726238" y="1303338"/>
                <a:ext cx="15875" cy="17463"/>
              </a:xfrm>
              <a:custGeom>
                <a:avLst/>
                <a:gdLst/>
                <a:ahLst/>
                <a:cxnLst>
                  <a:cxn ang="0">
                    <a:pos x="12" y="7"/>
                  </a:cxn>
                  <a:cxn ang="0">
                    <a:pos x="5" y="13"/>
                  </a:cxn>
                  <a:cxn ang="0">
                    <a:pos x="0" y="7"/>
                  </a:cxn>
                  <a:cxn ang="0">
                    <a:pos x="12" y="7"/>
                  </a:cxn>
                </a:cxnLst>
                <a:rect l="0" t="0" r="r" b="b"/>
                <a:pathLst>
                  <a:path w="12" h="13">
                    <a:moveTo>
                      <a:pt x="12" y="7"/>
                    </a:moveTo>
                    <a:cubicBezTo>
                      <a:pt x="12" y="11"/>
                      <a:pt x="8" y="13"/>
                      <a:pt x="5" y="13"/>
                    </a:cubicBezTo>
                    <a:cubicBezTo>
                      <a:pt x="0" y="13"/>
                      <a:pt x="0" y="11"/>
                      <a:pt x="0" y="7"/>
                    </a:cubicBezTo>
                    <a:cubicBezTo>
                      <a:pt x="0" y="0"/>
                      <a:pt x="12" y="1"/>
                      <a:pt x="12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03089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spect="1"/>
          </p:cNvSpPr>
          <p:nvPr userDrawn="1"/>
        </p:nvSpPr>
        <p:spPr bwMode="auto">
          <a:xfrm>
            <a:off x="1524" y="4939772"/>
            <a:ext cx="12188952" cy="1918228"/>
          </a:xfrm>
          <a:custGeom>
            <a:avLst/>
            <a:gdLst>
              <a:gd name="connsiteX0" fmla="*/ 9241178 w 10423525"/>
              <a:gd name="connsiteY0" fmla="*/ 0 h 1640401"/>
              <a:gd name="connsiteX1" fmla="*/ 9552684 w 10423525"/>
              <a:gd name="connsiteY1" fmla="*/ 636588 h 1640401"/>
              <a:gd name="connsiteX2" fmla="*/ 9841817 w 10423525"/>
              <a:gd name="connsiteY2" fmla="*/ 341312 h 1640401"/>
              <a:gd name="connsiteX3" fmla="*/ 10153324 w 10423525"/>
              <a:gd name="connsiteY3" fmla="*/ 80962 h 1640401"/>
              <a:gd name="connsiteX4" fmla="*/ 10423525 w 10423525"/>
              <a:gd name="connsiteY4" fmla="*/ 407987 h 1640401"/>
              <a:gd name="connsiteX5" fmla="*/ 10423525 w 10423525"/>
              <a:gd name="connsiteY5" fmla="*/ 1640401 h 1640401"/>
              <a:gd name="connsiteX6" fmla="*/ 0 w 10423525"/>
              <a:gd name="connsiteY6" fmla="*/ 1640401 h 1640401"/>
              <a:gd name="connsiteX7" fmla="*/ 0 w 10423525"/>
              <a:gd name="connsiteY7" fmla="*/ 1519238 h 1640401"/>
              <a:gd name="connsiteX8" fmla="*/ 229091 w 10423525"/>
              <a:gd name="connsiteY8" fmla="*/ 1436688 h 1640401"/>
              <a:gd name="connsiteX9" fmla="*/ 456544 w 10423525"/>
              <a:gd name="connsiteY9" fmla="*/ 1266825 h 1640401"/>
              <a:gd name="connsiteX10" fmla="*/ 661089 w 10423525"/>
              <a:gd name="connsiteY10" fmla="*/ 1230313 h 1640401"/>
              <a:gd name="connsiteX11" fmla="*/ 888544 w 10423525"/>
              <a:gd name="connsiteY11" fmla="*/ 1319213 h 1640401"/>
              <a:gd name="connsiteX12" fmla="*/ 1101270 w 10423525"/>
              <a:gd name="connsiteY12" fmla="*/ 1274763 h 1640401"/>
              <a:gd name="connsiteX13" fmla="*/ 1313997 w 10423525"/>
              <a:gd name="connsiteY13" fmla="*/ 1303338 h 1640401"/>
              <a:gd name="connsiteX14" fmla="*/ 1770541 w 10423525"/>
              <a:gd name="connsiteY14" fmla="*/ 949325 h 1640401"/>
              <a:gd name="connsiteX15" fmla="*/ 1989814 w 10423525"/>
              <a:gd name="connsiteY15" fmla="*/ 1141413 h 1640401"/>
              <a:gd name="connsiteX16" fmla="*/ 2423449 w 10423525"/>
              <a:gd name="connsiteY16" fmla="*/ 882650 h 1640401"/>
              <a:gd name="connsiteX17" fmla="*/ 2644358 w 10423525"/>
              <a:gd name="connsiteY17" fmla="*/ 1111250 h 1640401"/>
              <a:gd name="connsiteX18" fmla="*/ 2863630 w 10423525"/>
              <a:gd name="connsiteY18" fmla="*/ 1252538 h 1640401"/>
              <a:gd name="connsiteX19" fmla="*/ 2978142 w 10423525"/>
              <a:gd name="connsiteY19" fmla="*/ 1244602 h 1640401"/>
              <a:gd name="connsiteX20" fmla="*/ 2978142 w 10423525"/>
              <a:gd name="connsiteY20" fmla="*/ 1244600 h 1640401"/>
              <a:gd name="connsiteX21" fmla="*/ 2978145 w 10423525"/>
              <a:gd name="connsiteY21" fmla="*/ 1244602 h 1640401"/>
              <a:gd name="connsiteX22" fmla="*/ 2978175 w 10423525"/>
              <a:gd name="connsiteY22" fmla="*/ 1244600 h 1640401"/>
              <a:gd name="connsiteX23" fmla="*/ 2978175 w 10423525"/>
              <a:gd name="connsiteY23" fmla="*/ 1244633 h 1640401"/>
              <a:gd name="connsiteX24" fmla="*/ 3067474 w 10423525"/>
              <a:gd name="connsiteY24" fmla="*/ 1333500 h 1640401"/>
              <a:gd name="connsiteX25" fmla="*/ 3286744 w 10423525"/>
              <a:gd name="connsiteY25" fmla="*/ 971550 h 1640401"/>
              <a:gd name="connsiteX26" fmla="*/ 3512511 w 10423525"/>
              <a:gd name="connsiteY26" fmla="*/ 1147762 h 1640401"/>
              <a:gd name="connsiteX27" fmla="*/ 3731780 w 10423525"/>
              <a:gd name="connsiteY27" fmla="*/ 963612 h 1640401"/>
              <a:gd name="connsiteX28" fmla="*/ 3934809 w 10423525"/>
              <a:gd name="connsiteY28" fmla="*/ 949325 h 1640401"/>
              <a:gd name="connsiteX29" fmla="*/ 4160576 w 10423525"/>
              <a:gd name="connsiteY29" fmla="*/ 741362 h 1640401"/>
              <a:gd name="connsiteX30" fmla="*/ 4365228 w 10423525"/>
              <a:gd name="connsiteY30" fmla="*/ 682625 h 1640401"/>
              <a:gd name="connsiteX31" fmla="*/ 4590995 w 10423525"/>
              <a:gd name="connsiteY31" fmla="*/ 490537 h 1640401"/>
              <a:gd name="connsiteX32" fmla="*/ 4802144 w 10423525"/>
              <a:gd name="connsiteY32" fmla="*/ 741362 h 1640401"/>
              <a:gd name="connsiteX33" fmla="*/ 4839501 w 10423525"/>
              <a:gd name="connsiteY33" fmla="*/ 711200 h 1640401"/>
              <a:gd name="connsiteX34" fmla="*/ 4839501 w 10423525"/>
              <a:gd name="connsiteY34" fmla="*/ 717537 h 1640401"/>
              <a:gd name="connsiteX35" fmla="*/ 5087609 w 10423525"/>
              <a:gd name="connsiteY35" fmla="*/ 555625 h 1640401"/>
              <a:gd name="connsiteX36" fmla="*/ 5430067 w 10423525"/>
              <a:gd name="connsiteY36" fmla="*/ 600075 h 1640401"/>
              <a:gd name="connsiteX37" fmla="*/ 5733564 w 10423525"/>
              <a:gd name="connsiteY37" fmla="*/ 688975 h 1640401"/>
              <a:gd name="connsiteX38" fmla="*/ 6003128 w 10423525"/>
              <a:gd name="connsiteY38" fmla="*/ 871571 h 1640401"/>
              <a:gd name="connsiteX39" fmla="*/ 6211337 w 10423525"/>
              <a:gd name="connsiteY39" fmla="*/ 822325 h 1640401"/>
              <a:gd name="connsiteX40" fmla="*/ 6507126 w 10423525"/>
              <a:gd name="connsiteY40" fmla="*/ 955675 h 1640401"/>
              <a:gd name="connsiteX41" fmla="*/ 7123499 w 10423525"/>
              <a:gd name="connsiteY41" fmla="*/ 600075 h 1640401"/>
              <a:gd name="connsiteX42" fmla="*/ 7437000 w 10423525"/>
              <a:gd name="connsiteY42" fmla="*/ 911225 h 1640401"/>
              <a:gd name="connsiteX43" fmla="*/ 7748729 w 10423525"/>
              <a:gd name="connsiteY43" fmla="*/ 1103313 h 1640401"/>
              <a:gd name="connsiteX44" fmla="*/ 8003780 w 10423525"/>
              <a:gd name="connsiteY44" fmla="*/ 1200150 h 1640401"/>
              <a:gd name="connsiteX45" fmla="*/ 8003780 w 10423525"/>
              <a:gd name="connsiteY45" fmla="*/ 1206508 h 1640401"/>
              <a:gd name="connsiteX46" fmla="*/ 8043341 w 10423525"/>
              <a:gd name="connsiteY46" fmla="*/ 1220788 h 1640401"/>
              <a:gd name="connsiteX47" fmla="*/ 8347964 w 10423525"/>
              <a:gd name="connsiteY47" fmla="*/ 1066800 h 1640401"/>
              <a:gd name="connsiteX48" fmla="*/ 8650865 w 10423525"/>
              <a:gd name="connsiteY48" fmla="*/ 969963 h 1640401"/>
              <a:gd name="connsiteX49" fmla="*/ 8953766 w 10423525"/>
              <a:gd name="connsiteY49" fmla="*/ 503237 h 164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0423525" h="1640401">
                <a:moveTo>
                  <a:pt x="9241178" y="0"/>
                </a:moveTo>
                <a:lnTo>
                  <a:pt x="9552684" y="636588"/>
                </a:lnTo>
                <a:lnTo>
                  <a:pt x="9841817" y="341312"/>
                </a:lnTo>
                <a:lnTo>
                  <a:pt x="10153324" y="80962"/>
                </a:lnTo>
                <a:lnTo>
                  <a:pt x="10423525" y="407987"/>
                </a:lnTo>
                <a:lnTo>
                  <a:pt x="10423525" y="1640401"/>
                </a:lnTo>
                <a:lnTo>
                  <a:pt x="0" y="1640401"/>
                </a:lnTo>
                <a:lnTo>
                  <a:pt x="0" y="1519238"/>
                </a:lnTo>
                <a:lnTo>
                  <a:pt x="229091" y="1436688"/>
                </a:lnTo>
                <a:lnTo>
                  <a:pt x="456544" y="1266825"/>
                </a:lnTo>
                <a:lnTo>
                  <a:pt x="661089" y="1230313"/>
                </a:lnTo>
                <a:lnTo>
                  <a:pt x="888544" y="1319213"/>
                </a:lnTo>
                <a:lnTo>
                  <a:pt x="1101270" y="1274763"/>
                </a:lnTo>
                <a:lnTo>
                  <a:pt x="1313997" y="1303338"/>
                </a:lnTo>
                <a:lnTo>
                  <a:pt x="1770541" y="949325"/>
                </a:lnTo>
                <a:lnTo>
                  <a:pt x="1989814" y="1141413"/>
                </a:lnTo>
                <a:lnTo>
                  <a:pt x="2423449" y="882650"/>
                </a:lnTo>
                <a:lnTo>
                  <a:pt x="2644358" y="1111250"/>
                </a:lnTo>
                <a:lnTo>
                  <a:pt x="2863630" y="1252538"/>
                </a:lnTo>
                <a:lnTo>
                  <a:pt x="2978142" y="1244602"/>
                </a:lnTo>
                <a:lnTo>
                  <a:pt x="2978142" y="1244600"/>
                </a:lnTo>
                <a:lnTo>
                  <a:pt x="2978145" y="1244602"/>
                </a:lnTo>
                <a:lnTo>
                  <a:pt x="2978175" y="1244600"/>
                </a:lnTo>
                <a:lnTo>
                  <a:pt x="2978175" y="1244633"/>
                </a:lnTo>
                <a:lnTo>
                  <a:pt x="3067474" y="1333500"/>
                </a:lnTo>
                <a:lnTo>
                  <a:pt x="3286744" y="971550"/>
                </a:lnTo>
                <a:lnTo>
                  <a:pt x="3512511" y="1147762"/>
                </a:lnTo>
                <a:lnTo>
                  <a:pt x="3731780" y="963612"/>
                </a:lnTo>
                <a:lnTo>
                  <a:pt x="3934809" y="949325"/>
                </a:lnTo>
                <a:lnTo>
                  <a:pt x="4160576" y="741362"/>
                </a:lnTo>
                <a:lnTo>
                  <a:pt x="4365228" y="682625"/>
                </a:lnTo>
                <a:lnTo>
                  <a:pt x="4590995" y="490537"/>
                </a:lnTo>
                <a:lnTo>
                  <a:pt x="4802144" y="741362"/>
                </a:lnTo>
                <a:lnTo>
                  <a:pt x="4839501" y="711200"/>
                </a:lnTo>
                <a:lnTo>
                  <a:pt x="4839501" y="717537"/>
                </a:lnTo>
                <a:lnTo>
                  <a:pt x="5087609" y="555625"/>
                </a:lnTo>
                <a:lnTo>
                  <a:pt x="5430067" y="600075"/>
                </a:lnTo>
                <a:lnTo>
                  <a:pt x="5733564" y="688975"/>
                </a:lnTo>
                <a:lnTo>
                  <a:pt x="6003128" y="871571"/>
                </a:lnTo>
                <a:lnTo>
                  <a:pt x="6211337" y="822325"/>
                </a:lnTo>
                <a:lnTo>
                  <a:pt x="6507126" y="955675"/>
                </a:lnTo>
                <a:lnTo>
                  <a:pt x="7123499" y="600075"/>
                </a:lnTo>
                <a:lnTo>
                  <a:pt x="7437000" y="911225"/>
                </a:lnTo>
                <a:lnTo>
                  <a:pt x="7748729" y="1103313"/>
                </a:lnTo>
                <a:lnTo>
                  <a:pt x="8003780" y="1200150"/>
                </a:lnTo>
                <a:lnTo>
                  <a:pt x="8003780" y="1206508"/>
                </a:lnTo>
                <a:lnTo>
                  <a:pt x="8043341" y="1220788"/>
                </a:lnTo>
                <a:lnTo>
                  <a:pt x="8347964" y="1066800"/>
                </a:lnTo>
                <a:lnTo>
                  <a:pt x="8650865" y="969963"/>
                </a:lnTo>
                <a:lnTo>
                  <a:pt x="8953766" y="503237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67000"/>
            </a:schemeClr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193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25847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reeform 3"/>
          <p:cNvSpPr>
            <a:spLocks noChangeAspect="1"/>
          </p:cNvSpPr>
          <p:nvPr userDrawn="1"/>
        </p:nvSpPr>
        <p:spPr bwMode="auto">
          <a:xfrm>
            <a:off x="1524" y="4939772"/>
            <a:ext cx="12188952" cy="1918228"/>
          </a:xfrm>
          <a:custGeom>
            <a:avLst/>
            <a:gdLst>
              <a:gd name="connsiteX0" fmla="*/ 9241178 w 10423525"/>
              <a:gd name="connsiteY0" fmla="*/ 0 h 1640401"/>
              <a:gd name="connsiteX1" fmla="*/ 9552684 w 10423525"/>
              <a:gd name="connsiteY1" fmla="*/ 636588 h 1640401"/>
              <a:gd name="connsiteX2" fmla="*/ 9841817 w 10423525"/>
              <a:gd name="connsiteY2" fmla="*/ 341312 h 1640401"/>
              <a:gd name="connsiteX3" fmla="*/ 10153324 w 10423525"/>
              <a:gd name="connsiteY3" fmla="*/ 80962 h 1640401"/>
              <a:gd name="connsiteX4" fmla="*/ 10423525 w 10423525"/>
              <a:gd name="connsiteY4" fmla="*/ 407987 h 1640401"/>
              <a:gd name="connsiteX5" fmla="*/ 10423525 w 10423525"/>
              <a:gd name="connsiteY5" fmla="*/ 1640401 h 1640401"/>
              <a:gd name="connsiteX6" fmla="*/ 0 w 10423525"/>
              <a:gd name="connsiteY6" fmla="*/ 1640401 h 1640401"/>
              <a:gd name="connsiteX7" fmla="*/ 0 w 10423525"/>
              <a:gd name="connsiteY7" fmla="*/ 1519238 h 1640401"/>
              <a:gd name="connsiteX8" fmla="*/ 229091 w 10423525"/>
              <a:gd name="connsiteY8" fmla="*/ 1436688 h 1640401"/>
              <a:gd name="connsiteX9" fmla="*/ 456544 w 10423525"/>
              <a:gd name="connsiteY9" fmla="*/ 1266825 h 1640401"/>
              <a:gd name="connsiteX10" fmla="*/ 661089 w 10423525"/>
              <a:gd name="connsiteY10" fmla="*/ 1230313 h 1640401"/>
              <a:gd name="connsiteX11" fmla="*/ 888544 w 10423525"/>
              <a:gd name="connsiteY11" fmla="*/ 1319213 h 1640401"/>
              <a:gd name="connsiteX12" fmla="*/ 1101270 w 10423525"/>
              <a:gd name="connsiteY12" fmla="*/ 1274763 h 1640401"/>
              <a:gd name="connsiteX13" fmla="*/ 1313997 w 10423525"/>
              <a:gd name="connsiteY13" fmla="*/ 1303338 h 1640401"/>
              <a:gd name="connsiteX14" fmla="*/ 1770541 w 10423525"/>
              <a:gd name="connsiteY14" fmla="*/ 949325 h 1640401"/>
              <a:gd name="connsiteX15" fmla="*/ 1989814 w 10423525"/>
              <a:gd name="connsiteY15" fmla="*/ 1141413 h 1640401"/>
              <a:gd name="connsiteX16" fmla="*/ 2423449 w 10423525"/>
              <a:gd name="connsiteY16" fmla="*/ 882650 h 1640401"/>
              <a:gd name="connsiteX17" fmla="*/ 2644358 w 10423525"/>
              <a:gd name="connsiteY17" fmla="*/ 1111250 h 1640401"/>
              <a:gd name="connsiteX18" fmla="*/ 2863630 w 10423525"/>
              <a:gd name="connsiteY18" fmla="*/ 1252538 h 1640401"/>
              <a:gd name="connsiteX19" fmla="*/ 2978142 w 10423525"/>
              <a:gd name="connsiteY19" fmla="*/ 1244602 h 1640401"/>
              <a:gd name="connsiteX20" fmla="*/ 2978142 w 10423525"/>
              <a:gd name="connsiteY20" fmla="*/ 1244600 h 1640401"/>
              <a:gd name="connsiteX21" fmla="*/ 2978145 w 10423525"/>
              <a:gd name="connsiteY21" fmla="*/ 1244602 h 1640401"/>
              <a:gd name="connsiteX22" fmla="*/ 2978175 w 10423525"/>
              <a:gd name="connsiteY22" fmla="*/ 1244600 h 1640401"/>
              <a:gd name="connsiteX23" fmla="*/ 2978175 w 10423525"/>
              <a:gd name="connsiteY23" fmla="*/ 1244633 h 1640401"/>
              <a:gd name="connsiteX24" fmla="*/ 3067474 w 10423525"/>
              <a:gd name="connsiteY24" fmla="*/ 1333500 h 1640401"/>
              <a:gd name="connsiteX25" fmla="*/ 3286744 w 10423525"/>
              <a:gd name="connsiteY25" fmla="*/ 971550 h 1640401"/>
              <a:gd name="connsiteX26" fmla="*/ 3512511 w 10423525"/>
              <a:gd name="connsiteY26" fmla="*/ 1147762 h 1640401"/>
              <a:gd name="connsiteX27" fmla="*/ 3731780 w 10423525"/>
              <a:gd name="connsiteY27" fmla="*/ 963612 h 1640401"/>
              <a:gd name="connsiteX28" fmla="*/ 3934809 w 10423525"/>
              <a:gd name="connsiteY28" fmla="*/ 949325 h 1640401"/>
              <a:gd name="connsiteX29" fmla="*/ 4160576 w 10423525"/>
              <a:gd name="connsiteY29" fmla="*/ 741362 h 1640401"/>
              <a:gd name="connsiteX30" fmla="*/ 4365228 w 10423525"/>
              <a:gd name="connsiteY30" fmla="*/ 682625 h 1640401"/>
              <a:gd name="connsiteX31" fmla="*/ 4590995 w 10423525"/>
              <a:gd name="connsiteY31" fmla="*/ 490537 h 1640401"/>
              <a:gd name="connsiteX32" fmla="*/ 4802144 w 10423525"/>
              <a:gd name="connsiteY32" fmla="*/ 741362 h 1640401"/>
              <a:gd name="connsiteX33" fmla="*/ 4839501 w 10423525"/>
              <a:gd name="connsiteY33" fmla="*/ 711200 h 1640401"/>
              <a:gd name="connsiteX34" fmla="*/ 4839501 w 10423525"/>
              <a:gd name="connsiteY34" fmla="*/ 717537 h 1640401"/>
              <a:gd name="connsiteX35" fmla="*/ 5087609 w 10423525"/>
              <a:gd name="connsiteY35" fmla="*/ 555625 h 1640401"/>
              <a:gd name="connsiteX36" fmla="*/ 5430067 w 10423525"/>
              <a:gd name="connsiteY36" fmla="*/ 600075 h 1640401"/>
              <a:gd name="connsiteX37" fmla="*/ 5733564 w 10423525"/>
              <a:gd name="connsiteY37" fmla="*/ 688975 h 1640401"/>
              <a:gd name="connsiteX38" fmla="*/ 6003128 w 10423525"/>
              <a:gd name="connsiteY38" fmla="*/ 871571 h 1640401"/>
              <a:gd name="connsiteX39" fmla="*/ 6211337 w 10423525"/>
              <a:gd name="connsiteY39" fmla="*/ 822325 h 1640401"/>
              <a:gd name="connsiteX40" fmla="*/ 6507126 w 10423525"/>
              <a:gd name="connsiteY40" fmla="*/ 955675 h 1640401"/>
              <a:gd name="connsiteX41" fmla="*/ 7123499 w 10423525"/>
              <a:gd name="connsiteY41" fmla="*/ 600075 h 1640401"/>
              <a:gd name="connsiteX42" fmla="*/ 7437000 w 10423525"/>
              <a:gd name="connsiteY42" fmla="*/ 911225 h 1640401"/>
              <a:gd name="connsiteX43" fmla="*/ 7748729 w 10423525"/>
              <a:gd name="connsiteY43" fmla="*/ 1103313 h 1640401"/>
              <a:gd name="connsiteX44" fmla="*/ 8003780 w 10423525"/>
              <a:gd name="connsiteY44" fmla="*/ 1200150 h 1640401"/>
              <a:gd name="connsiteX45" fmla="*/ 8003780 w 10423525"/>
              <a:gd name="connsiteY45" fmla="*/ 1206508 h 1640401"/>
              <a:gd name="connsiteX46" fmla="*/ 8043341 w 10423525"/>
              <a:gd name="connsiteY46" fmla="*/ 1220788 h 1640401"/>
              <a:gd name="connsiteX47" fmla="*/ 8347964 w 10423525"/>
              <a:gd name="connsiteY47" fmla="*/ 1066800 h 1640401"/>
              <a:gd name="connsiteX48" fmla="*/ 8650865 w 10423525"/>
              <a:gd name="connsiteY48" fmla="*/ 969963 h 1640401"/>
              <a:gd name="connsiteX49" fmla="*/ 8953766 w 10423525"/>
              <a:gd name="connsiteY49" fmla="*/ 503237 h 164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0423525" h="1640401">
                <a:moveTo>
                  <a:pt x="9241178" y="0"/>
                </a:moveTo>
                <a:lnTo>
                  <a:pt x="9552684" y="636588"/>
                </a:lnTo>
                <a:lnTo>
                  <a:pt x="9841817" y="341312"/>
                </a:lnTo>
                <a:lnTo>
                  <a:pt x="10153324" y="80962"/>
                </a:lnTo>
                <a:lnTo>
                  <a:pt x="10423525" y="407987"/>
                </a:lnTo>
                <a:lnTo>
                  <a:pt x="10423525" y="1640401"/>
                </a:lnTo>
                <a:lnTo>
                  <a:pt x="0" y="1640401"/>
                </a:lnTo>
                <a:lnTo>
                  <a:pt x="0" y="1519238"/>
                </a:lnTo>
                <a:lnTo>
                  <a:pt x="229091" y="1436688"/>
                </a:lnTo>
                <a:lnTo>
                  <a:pt x="456544" y="1266825"/>
                </a:lnTo>
                <a:lnTo>
                  <a:pt x="661089" y="1230313"/>
                </a:lnTo>
                <a:lnTo>
                  <a:pt x="888544" y="1319213"/>
                </a:lnTo>
                <a:lnTo>
                  <a:pt x="1101270" y="1274763"/>
                </a:lnTo>
                <a:lnTo>
                  <a:pt x="1313997" y="1303338"/>
                </a:lnTo>
                <a:lnTo>
                  <a:pt x="1770541" y="949325"/>
                </a:lnTo>
                <a:lnTo>
                  <a:pt x="1989814" y="1141413"/>
                </a:lnTo>
                <a:lnTo>
                  <a:pt x="2423449" y="882650"/>
                </a:lnTo>
                <a:lnTo>
                  <a:pt x="2644358" y="1111250"/>
                </a:lnTo>
                <a:lnTo>
                  <a:pt x="2863630" y="1252538"/>
                </a:lnTo>
                <a:lnTo>
                  <a:pt x="2978142" y="1244602"/>
                </a:lnTo>
                <a:lnTo>
                  <a:pt x="2978142" y="1244600"/>
                </a:lnTo>
                <a:lnTo>
                  <a:pt x="2978145" y="1244602"/>
                </a:lnTo>
                <a:lnTo>
                  <a:pt x="2978175" y="1244600"/>
                </a:lnTo>
                <a:lnTo>
                  <a:pt x="2978175" y="1244633"/>
                </a:lnTo>
                <a:lnTo>
                  <a:pt x="3067474" y="1333500"/>
                </a:lnTo>
                <a:lnTo>
                  <a:pt x="3286744" y="971550"/>
                </a:lnTo>
                <a:lnTo>
                  <a:pt x="3512511" y="1147762"/>
                </a:lnTo>
                <a:lnTo>
                  <a:pt x="3731780" y="963612"/>
                </a:lnTo>
                <a:lnTo>
                  <a:pt x="3934809" y="949325"/>
                </a:lnTo>
                <a:lnTo>
                  <a:pt x="4160576" y="741362"/>
                </a:lnTo>
                <a:lnTo>
                  <a:pt x="4365228" y="682625"/>
                </a:lnTo>
                <a:lnTo>
                  <a:pt x="4590995" y="490537"/>
                </a:lnTo>
                <a:lnTo>
                  <a:pt x="4802144" y="741362"/>
                </a:lnTo>
                <a:lnTo>
                  <a:pt x="4839501" y="711200"/>
                </a:lnTo>
                <a:lnTo>
                  <a:pt x="4839501" y="717537"/>
                </a:lnTo>
                <a:lnTo>
                  <a:pt x="5087609" y="555625"/>
                </a:lnTo>
                <a:lnTo>
                  <a:pt x="5430067" y="600075"/>
                </a:lnTo>
                <a:lnTo>
                  <a:pt x="5733564" y="688975"/>
                </a:lnTo>
                <a:lnTo>
                  <a:pt x="6003128" y="871571"/>
                </a:lnTo>
                <a:lnTo>
                  <a:pt x="6211337" y="822325"/>
                </a:lnTo>
                <a:lnTo>
                  <a:pt x="6507126" y="955675"/>
                </a:lnTo>
                <a:lnTo>
                  <a:pt x="7123499" y="600075"/>
                </a:lnTo>
                <a:lnTo>
                  <a:pt x="7437000" y="911225"/>
                </a:lnTo>
                <a:lnTo>
                  <a:pt x="7748729" y="1103313"/>
                </a:lnTo>
                <a:lnTo>
                  <a:pt x="8003780" y="1200150"/>
                </a:lnTo>
                <a:lnTo>
                  <a:pt x="8003780" y="1206508"/>
                </a:lnTo>
                <a:lnTo>
                  <a:pt x="8043341" y="1220788"/>
                </a:lnTo>
                <a:lnTo>
                  <a:pt x="8347964" y="1066800"/>
                </a:lnTo>
                <a:lnTo>
                  <a:pt x="8650865" y="969963"/>
                </a:lnTo>
                <a:lnTo>
                  <a:pt x="8953766" y="503237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67000"/>
            </a:schemeClr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839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" y="594391"/>
            <a:ext cx="5303520" cy="5486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461756" y="0"/>
            <a:ext cx="5730244" cy="6858000"/>
          </a:xfr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txBody>
          <a:bodyPr anchor="ctr" anchorCtr="0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8269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74"/>
          <p:cNvGrpSpPr>
            <a:grpSpLocks noChangeAspect="1"/>
          </p:cNvGrpSpPr>
          <p:nvPr userDrawn="1"/>
        </p:nvGrpSpPr>
        <p:grpSpPr>
          <a:xfrm>
            <a:off x="-22792" y="645310"/>
            <a:ext cx="12128082" cy="6035040"/>
            <a:chOff x="538789" y="1131575"/>
            <a:chExt cx="5819028" cy="2895599"/>
          </a:xfrm>
          <a:solidFill>
            <a:schemeClr val="tx1">
              <a:lumMod val="85000"/>
              <a:lumOff val="15000"/>
              <a:alpha val="54000"/>
            </a:schemeClr>
          </a:solidFill>
        </p:grpSpPr>
        <p:grpSp>
          <p:nvGrpSpPr>
            <p:cNvPr id="3" name="Group 341"/>
            <p:cNvGrpSpPr/>
            <p:nvPr/>
          </p:nvGrpSpPr>
          <p:grpSpPr>
            <a:xfrm>
              <a:off x="2984512" y="2355982"/>
              <a:ext cx="1110006" cy="1241414"/>
              <a:chOff x="4097338" y="2217738"/>
              <a:chExt cx="1139825" cy="1274763"/>
            </a:xfrm>
            <a:grpFill/>
          </p:grpSpPr>
          <p:sp>
            <p:nvSpPr>
              <p:cNvPr id="174" name="Freeform 5"/>
              <p:cNvSpPr>
                <a:spLocks/>
              </p:cNvSpPr>
              <p:nvPr/>
            </p:nvSpPr>
            <p:spPr bwMode="auto">
              <a:xfrm>
                <a:off x="5102225" y="3086100"/>
                <a:ext cx="120650" cy="233363"/>
              </a:xfrm>
              <a:custGeom>
                <a:avLst/>
                <a:gdLst/>
                <a:ahLst/>
                <a:cxnLst>
                  <a:cxn ang="0">
                    <a:pos x="9" y="114"/>
                  </a:cxn>
                  <a:cxn ang="0">
                    <a:pos x="18" y="94"/>
                  </a:cxn>
                  <a:cxn ang="0">
                    <a:pos x="11" y="71"/>
                  </a:cxn>
                  <a:cxn ang="0">
                    <a:pos x="40" y="43"/>
                  </a:cxn>
                  <a:cxn ang="0">
                    <a:pos x="71" y="13"/>
                  </a:cxn>
                  <a:cxn ang="0">
                    <a:pos x="73" y="0"/>
                  </a:cxn>
                  <a:cxn ang="0">
                    <a:pos x="91" y="42"/>
                  </a:cxn>
                  <a:cxn ang="0">
                    <a:pos x="91" y="49"/>
                  </a:cxn>
                  <a:cxn ang="0">
                    <a:pos x="84" y="47"/>
                  </a:cxn>
                  <a:cxn ang="0">
                    <a:pos x="64" y="126"/>
                  </a:cxn>
                  <a:cxn ang="0">
                    <a:pos x="25" y="175"/>
                  </a:cxn>
                  <a:cxn ang="0">
                    <a:pos x="5" y="151"/>
                  </a:cxn>
                  <a:cxn ang="0">
                    <a:pos x="5" y="140"/>
                  </a:cxn>
                  <a:cxn ang="0">
                    <a:pos x="0" y="122"/>
                  </a:cxn>
                  <a:cxn ang="0">
                    <a:pos x="9" y="114"/>
                  </a:cxn>
                </a:cxnLst>
                <a:rect l="0" t="0" r="r" b="b"/>
                <a:pathLst>
                  <a:path w="91" h="175">
                    <a:moveTo>
                      <a:pt x="9" y="114"/>
                    </a:moveTo>
                    <a:cubicBezTo>
                      <a:pt x="9" y="114"/>
                      <a:pt x="18" y="95"/>
                      <a:pt x="18" y="94"/>
                    </a:cubicBezTo>
                    <a:cubicBezTo>
                      <a:pt x="18" y="89"/>
                      <a:pt x="11" y="78"/>
                      <a:pt x="11" y="71"/>
                    </a:cubicBezTo>
                    <a:cubicBezTo>
                      <a:pt x="11" y="49"/>
                      <a:pt x="27" y="50"/>
                      <a:pt x="40" y="43"/>
                    </a:cubicBezTo>
                    <a:cubicBezTo>
                      <a:pt x="50" y="37"/>
                      <a:pt x="64" y="20"/>
                      <a:pt x="71" y="13"/>
                    </a:cubicBezTo>
                    <a:cubicBezTo>
                      <a:pt x="73" y="11"/>
                      <a:pt x="72" y="4"/>
                      <a:pt x="73" y="0"/>
                    </a:cubicBezTo>
                    <a:cubicBezTo>
                      <a:pt x="88" y="2"/>
                      <a:pt x="87" y="31"/>
                      <a:pt x="91" y="42"/>
                    </a:cubicBezTo>
                    <a:cubicBezTo>
                      <a:pt x="91" y="49"/>
                      <a:pt x="91" y="49"/>
                      <a:pt x="91" y="49"/>
                    </a:cubicBezTo>
                    <a:cubicBezTo>
                      <a:pt x="89" y="48"/>
                      <a:pt x="85" y="47"/>
                      <a:pt x="84" y="47"/>
                    </a:cubicBezTo>
                    <a:cubicBezTo>
                      <a:pt x="84" y="79"/>
                      <a:pt x="74" y="101"/>
                      <a:pt x="64" y="126"/>
                    </a:cubicBezTo>
                    <a:cubicBezTo>
                      <a:pt x="56" y="146"/>
                      <a:pt x="52" y="175"/>
                      <a:pt x="25" y="175"/>
                    </a:cubicBezTo>
                    <a:cubicBezTo>
                      <a:pt x="14" y="175"/>
                      <a:pt x="5" y="163"/>
                      <a:pt x="5" y="151"/>
                    </a:cubicBezTo>
                    <a:cubicBezTo>
                      <a:pt x="5" y="145"/>
                      <a:pt x="6" y="143"/>
                      <a:pt x="5" y="140"/>
                    </a:cubicBezTo>
                    <a:cubicBezTo>
                      <a:pt x="0" y="136"/>
                      <a:pt x="0" y="129"/>
                      <a:pt x="0" y="122"/>
                    </a:cubicBezTo>
                    <a:cubicBezTo>
                      <a:pt x="0" y="121"/>
                      <a:pt x="8" y="114"/>
                      <a:pt x="9" y="11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5" name="Freeform 6"/>
              <p:cNvSpPr>
                <a:spLocks/>
              </p:cNvSpPr>
              <p:nvPr/>
            </p:nvSpPr>
            <p:spPr bwMode="auto">
              <a:xfrm>
                <a:off x="4097338" y="2217738"/>
                <a:ext cx="1139825" cy="1274763"/>
              </a:xfrm>
              <a:custGeom>
                <a:avLst/>
                <a:gdLst/>
                <a:ahLst/>
                <a:cxnLst>
                  <a:cxn ang="0">
                    <a:pos x="499" y="66"/>
                  </a:cxn>
                  <a:cxn ang="0">
                    <a:pos x="527" y="81"/>
                  </a:cxn>
                  <a:cxn ang="0">
                    <a:pos x="609" y="86"/>
                  </a:cxn>
                  <a:cxn ang="0">
                    <a:pos x="644" y="89"/>
                  </a:cxn>
                  <a:cxn ang="0">
                    <a:pos x="644" y="136"/>
                  </a:cxn>
                  <a:cxn ang="0">
                    <a:pos x="620" y="115"/>
                  </a:cxn>
                  <a:cxn ang="0">
                    <a:pos x="679" y="223"/>
                  </a:cxn>
                  <a:cxn ang="0">
                    <a:pos x="699" y="267"/>
                  </a:cxn>
                  <a:cxn ang="0">
                    <a:pos x="730" y="310"/>
                  </a:cxn>
                  <a:cxn ang="0">
                    <a:pos x="755" y="348"/>
                  </a:cxn>
                  <a:cxn ang="0">
                    <a:pos x="787" y="359"/>
                  </a:cxn>
                  <a:cxn ang="0">
                    <a:pos x="853" y="346"/>
                  </a:cxn>
                  <a:cxn ang="0">
                    <a:pos x="826" y="425"/>
                  </a:cxn>
                  <a:cxn ang="0">
                    <a:pos x="719" y="541"/>
                  </a:cxn>
                  <a:cxn ang="0">
                    <a:pos x="708" y="600"/>
                  </a:cxn>
                  <a:cxn ang="0">
                    <a:pos x="721" y="638"/>
                  </a:cxn>
                  <a:cxn ang="0">
                    <a:pos x="720" y="676"/>
                  </a:cxn>
                  <a:cxn ang="0">
                    <a:pos x="660" y="745"/>
                  </a:cxn>
                  <a:cxn ang="0">
                    <a:pos x="659" y="788"/>
                  </a:cxn>
                  <a:cxn ang="0">
                    <a:pos x="643" y="816"/>
                  </a:cxn>
                  <a:cxn ang="0">
                    <a:pos x="627" y="846"/>
                  </a:cxn>
                  <a:cxn ang="0">
                    <a:pos x="592" y="902"/>
                  </a:cxn>
                  <a:cxn ang="0">
                    <a:pos x="538" y="946"/>
                  </a:cxn>
                  <a:cxn ang="0">
                    <a:pos x="512" y="944"/>
                  </a:cxn>
                  <a:cxn ang="0">
                    <a:pos x="452" y="949"/>
                  </a:cxn>
                  <a:cxn ang="0">
                    <a:pos x="440" y="929"/>
                  </a:cxn>
                  <a:cxn ang="0">
                    <a:pos x="431" y="893"/>
                  </a:cxn>
                  <a:cxn ang="0">
                    <a:pos x="395" y="789"/>
                  </a:cxn>
                  <a:cxn ang="0">
                    <a:pos x="360" y="708"/>
                  </a:cxn>
                  <a:cxn ang="0">
                    <a:pos x="382" y="621"/>
                  </a:cxn>
                  <a:cxn ang="0">
                    <a:pos x="364" y="558"/>
                  </a:cxn>
                  <a:cxn ang="0">
                    <a:pos x="337" y="490"/>
                  </a:cxn>
                  <a:cxn ang="0">
                    <a:pos x="342" y="461"/>
                  </a:cxn>
                  <a:cxn ang="0">
                    <a:pos x="295" y="443"/>
                  </a:cxn>
                  <a:cxn ang="0">
                    <a:pos x="206" y="433"/>
                  </a:cxn>
                  <a:cxn ang="0">
                    <a:pos x="164" y="434"/>
                  </a:cxn>
                  <a:cxn ang="0">
                    <a:pos x="109" y="439"/>
                  </a:cxn>
                  <a:cxn ang="0">
                    <a:pos x="40" y="369"/>
                  </a:cxn>
                  <a:cxn ang="0">
                    <a:pos x="7" y="338"/>
                  </a:cxn>
                  <a:cxn ang="0">
                    <a:pos x="7" y="324"/>
                  </a:cxn>
                  <a:cxn ang="0">
                    <a:pos x="18" y="269"/>
                  </a:cxn>
                  <a:cxn ang="0">
                    <a:pos x="22" y="199"/>
                  </a:cxn>
                  <a:cxn ang="0">
                    <a:pos x="77" y="132"/>
                  </a:cxn>
                  <a:cxn ang="0">
                    <a:pos x="104" y="77"/>
                  </a:cxn>
                  <a:cxn ang="0">
                    <a:pos x="141" y="36"/>
                  </a:cxn>
                  <a:cxn ang="0">
                    <a:pos x="187" y="35"/>
                  </a:cxn>
                  <a:cxn ang="0">
                    <a:pos x="273" y="6"/>
                  </a:cxn>
                  <a:cxn ang="0">
                    <a:pos x="307" y="4"/>
                  </a:cxn>
                  <a:cxn ang="0">
                    <a:pos x="338" y="0"/>
                  </a:cxn>
                  <a:cxn ang="0">
                    <a:pos x="358" y="6"/>
                  </a:cxn>
                  <a:cxn ang="0">
                    <a:pos x="357" y="27"/>
                  </a:cxn>
                  <a:cxn ang="0">
                    <a:pos x="371" y="64"/>
                  </a:cxn>
                  <a:cxn ang="0">
                    <a:pos x="455" y="100"/>
                  </a:cxn>
                  <a:cxn ang="0">
                    <a:pos x="464" y="84"/>
                  </a:cxn>
                  <a:cxn ang="0">
                    <a:pos x="490" y="66"/>
                  </a:cxn>
                </a:cxnLst>
                <a:rect l="0" t="0" r="r" b="b"/>
                <a:pathLst>
                  <a:path w="856" h="957">
                    <a:moveTo>
                      <a:pt x="490" y="66"/>
                    </a:moveTo>
                    <a:cubicBezTo>
                      <a:pt x="499" y="66"/>
                      <a:pt x="499" y="66"/>
                      <a:pt x="499" y="66"/>
                    </a:cubicBezTo>
                    <a:cubicBezTo>
                      <a:pt x="499" y="73"/>
                      <a:pt x="504" y="74"/>
                      <a:pt x="506" y="77"/>
                    </a:cubicBezTo>
                    <a:cubicBezTo>
                      <a:pt x="510" y="82"/>
                      <a:pt x="520" y="78"/>
                      <a:pt x="527" y="81"/>
                    </a:cubicBezTo>
                    <a:cubicBezTo>
                      <a:pt x="541" y="86"/>
                      <a:pt x="561" y="93"/>
                      <a:pt x="576" y="93"/>
                    </a:cubicBezTo>
                    <a:cubicBezTo>
                      <a:pt x="591" y="93"/>
                      <a:pt x="595" y="86"/>
                      <a:pt x="609" y="86"/>
                    </a:cubicBezTo>
                    <a:cubicBezTo>
                      <a:pt x="617" y="86"/>
                      <a:pt x="622" y="92"/>
                      <a:pt x="632" y="92"/>
                    </a:cubicBezTo>
                    <a:cubicBezTo>
                      <a:pt x="638" y="92"/>
                      <a:pt x="638" y="90"/>
                      <a:pt x="644" y="89"/>
                    </a:cubicBezTo>
                    <a:cubicBezTo>
                      <a:pt x="647" y="96"/>
                      <a:pt x="653" y="102"/>
                      <a:pt x="653" y="111"/>
                    </a:cubicBezTo>
                    <a:cubicBezTo>
                      <a:pt x="653" y="115"/>
                      <a:pt x="646" y="131"/>
                      <a:pt x="644" y="136"/>
                    </a:cubicBezTo>
                    <a:cubicBezTo>
                      <a:pt x="635" y="135"/>
                      <a:pt x="627" y="115"/>
                      <a:pt x="620" y="107"/>
                    </a:cubicBezTo>
                    <a:cubicBezTo>
                      <a:pt x="620" y="115"/>
                      <a:pt x="620" y="115"/>
                      <a:pt x="620" y="115"/>
                    </a:cubicBezTo>
                    <a:cubicBezTo>
                      <a:pt x="662" y="189"/>
                      <a:pt x="662" y="189"/>
                      <a:pt x="662" y="189"/>
                    </a:cubicBezTo>
                    <a:cubicBezTo>
                      <a:pt x="659" y="198"/>
                      <a:pt x="673" y="218"/>
                      <a:pt x="679" y="223"/>
                    </a:cubicBezTo>
                    <a:cubicBezTo>
                      <a:pt x="679" y="246"/>
                      <a:pt x="679" y="246"/>
                      <a:pt x="679" y="246"/>
                    </a:cubicBezTo>
                    <a:cubicBezTo>
                      <a:pt x="684" y="258"/>
                      <a:pt x="692" y="258"/>
                      <a:pt x="699" y="267"/>
                    </a:cubicBezTo>
                    <a:cubicBezTo>
                      <a:pt x="707" y="278"/>
                      <a:pt x="702" y="289"/>
                      <a:pt x="710" y="297"/>
                    </a:cubicBezTo>
                    <a:cubicBezTo>
                      <a:pt x="717" y="304"/>
                      <a:pt x="722" y="305"/>
                      <a:pt x="730" y="310"/>
                    </a:cubicBezTo>
                    <a:cubicBezTo>
                      <a:pt x="737" y="316"/>
                      <a:pt x="741" y="334"/>
                      <a:pt x="755" y="334"/>
                    </a:cubicBezTo>
                    <a:cubicBezTo>
                      <a:pt x="755" y="341"/>
                      <a:pt x="759" y="343"/>
                      <a:pt x="755" y="348"/>
                    </a:cubicBezTo>
                    <a:cubicBezTo>
                      <a:pt x="761" y="352"/>
                      <a:pt x="767" y="366"/>
                      <a:pt x="774" y="366"/>
                    </a:cubicBezTo>
                    <a:cubicBezTo>
                      <a:pt x="781" y="366"/>
                      <a:pt x="782" y="361"/>
                      <a:pt x="787" y="359"/>
                    </a:cubicBezTo>
                    <a:cubicBezTo>
                      <a:pt x="794" y="357"/>
                      <a:pt x="798" y="360"/>
                      <a:pt x="805" y="359"/>
                    </a:cubicBezTo>
                    <a:cubicBezTo>
                      <a:pt x="822" y="356"/>
                      <a:pt x="838" y="350"/>
                      <a:pt x="853" y="346"/>
                    </a:cubicBezTo>
                    <a:cubicBezTo>
                      <a:pt x="855" y="348"/>
                      <a:pt x="856" y="350"/>
                      <a:pt x="856" y="352"/>
                    </a:cubicBezTo>
                    <a:cubicBezTo>
                      <a:pt x="856" y="377"/>
                      <a:pt x="837" y="410"/>
                      <a:pt x="826" y="425"/>
                    </a:cubicBezTo>
                    <a:cubicBezTo>
                      <a:pt x="812" y="443"/>
                      <a:pt x="807" y="459"/>
                      <a:pt x="790" y="471"/>
                    </a:cubicBezTo>
                    <a:cubicBezTo>
                      <a:pt x="761" y="494"/>
                      <a:pt x="730" y="501"/>
                      <a:pt x="719" y="541"/>
                    </a:cubicBezTo>
                    <a:cubicBezTo>
                      <a:pt x="716" y="552"/>
                      <a:pt x="704" y="555"/>
                      <a:pt x="704" y="567"/>
                    </a:cubicBezTo>
                    <a:cubicBezTo>
                      <a:pt x="704" y="581"/>
                      <a:pt x="708" y="587"/>
                      <a:pt x="708" y="600"/>
                    </a:cubicBezTo>
                    <a:cubicBezTo>
                      <a:pt x="708" y="615"/>
                      <a:pt x="724" y="623"/>
                      <a:pt x="724" y="631"/>
                    </a:cubicBezTo>
                    <a:cubicBezTo>
                      <a:pt x="724" y="634"/>
                      <a:pt x="722" y="637"/>
                      <a:pt x="721" y="638"/>
                    </a:cubicBezTo>
                    <a:cubicBezTo>
                      <a:pt x="721" y="649"/>
                      <a:pt x="721" y="649"/>
                      <a:pt x="721" y="649"/>
                    </a:cubicBezTo>
                    <a:cubicBezTo>
                      <a:pt x="721" y="656"/>
                      <a:pt x="720" y="664"/>
                      <a:pt x="720" y="676"/>
                    </a:cubicBezTo>
                    <a:cubicBezTo>
                      <a:pt x="722" y="679"/>
                      <a:pt x="723" y="682"/>
                      <a:pt x="723" y="685"/>
                    </a:cubicBezTo>
                    <a:cubicBezTo>
                      <a:pt x="723" y="720"/>
                      <a:pt x="665" y="716"/>
                      <a:pt x="660" y="745"/>
                    </a:cubicBezTo>
                    <a:cubicBezTo>
                      <a:pt x="654" y="746"/>
                      <a:pt x="647" y="753"/>
                      <a:pt x="647" y="758"/>
                    </a:cubicBezTo>
                    <a:cubicBezTo>
                      <a:pt x="647" y="768"/>
                      <a:pt x="659" y="774"/>
                      <a:pt x="659" y="788"/>
                    </a:cubicBezTo>
                    <a:cubicBezTo>
                      <a:pt x="659" y="795"/>
                      <a:pt x="658" y="809"/>
                      <a:pt x="656" y="813"/>
                    </a:cubicBezTo>
                    <a:cubicBezTo>
                      <a:pt x="653" y="817"/>
                      <a:pt x="646" y="815"/>
                      <a:pt x="643" y="816"/>
                    </a:cubicBezTo>
                    <a:cubicBezTo>
                      <a:pt x="632" y="822"/>
                      <a:pt x="626" y="826"/>
                      <a:pt x="621" y="837"/>
                    </a:cubicBezTo>
                    <a:cubicBezTo>
                      <a:pt x="624" y="839"/>
                      <a:pt x="627" y="842"/>
                      <a:pt x="627" y="846"/>
                    </a:cubicBezTo>
                    <a:cubicBezTo>
                      <a:pt x="627" y="859"/>
                      <a:pt x="615" y="868"/>
                      <a:pt x="610" y="874"/>
                    </a:cubicBezTo>
                    <a:cubicBezTo>
                      <a:pt x="600" y="883"/>
                      <a:pt x="599" y="893"/>
                      <a:pt x="592" y="902"/>
                    </a:cubicBezTo>
                    <a:cubicBezTo>
                      <a:pt x="581" y="916"/>
                      <a:pt x="576" y="929"/>
                      <a:pt x="558" y="938"/>
                    </a:cubicBezTo>
                    <a:cubicBezTo>
                      <a:pt x="550" y="941"/>
                      <a:pt x="539" y="938"/>
                      <a:pt x="538" y="946"/>
                    </a:cubicBezTo>
                    <a:cubicBezTo>
                      <a:pt x="532" y="946"/>
                      <a:pt x="529" y="949"/>
                      <a:pt x="525" y="949"/>
                    </a:cubicBezTo>
                    <a:cubicBezTo>
                      <a:pt x="520" y="949"/>
                      <a:pt x="517" y="944"/>
                      <a:pt x="512" y="944"/>
                    </a:cubicBezTo>
                    <a:cubicBezTo>
                      <a:pt x="494" y="944"/>
                      <a:pt x="483" y="957"/>
                      <a:pt x="466" y="957"/>
                    </a:cubicBezTo>
                    <a:cubicBezTo>
                      <a:pt x="459" y="957"/>
                      <a:pt x="455" y="953"/>
                      <a:pt x="452" y="949"/>
                    </a:cubicBezTo>
                    <a:cubicBezTo>
                      <a:pt x="449" y="949"/>
                      <a:pt x="449" y="950"/>
                      <a:pt x="448" y="951"/>
                    </a:cubicBezTo>
                    <a:cubicBezTo>
                      <a:pt x="448" y="942"/>
                      <a:pt x="443" y="932"/>
                      <a:pt x="440" y="929"/>
                    </a:cubicBezTo>
                    <a:cubicBezTo>
                      <a:pt x="443" y="925"/>
                      <a:pt x="445" y="922"/>
                      <a:pt x="445" y="917"/>
                    </a:cubicBezTo>
                    <a:cubicBezTo>
                      <a:pt x="445" y="910"/>
                      <a:pt x="433" y="897"/>
                      <a:pt x="431" y="893"/>
                    </a:cubicBezTo>
                    <a:cubicBezTo>
                      <a:pt x="415" y="866"/>
                      <a:pt x="395" y="840"/>
                      <a:pt x="395" y="801"/>
                    </a:cubicBezTo>
                    <a:cubicBezTo>
                      <a:pt x="395" y="794"/>
                      <a:pt x="395" y="792"/>
                      <a:pt x="395" y="789"/>
                    </a:cubicBezTo>
                    <a:cubicBezTo>
                      <a:pt x="395" y="783"/>
                      <a:pt x="389" y="781"/>
                      <a:pt x="386" y="774"/>
                    </a:cubicBezTo>
                    <a:cubicBezTo>
                      <a:pt x="374" y="754"/>
                      <a:pt x="360" y="737"/>
                      <a:pt x="360" y="708"/>
                    </a:cubicBezTo>
                    <a:cubicBezTo>
                      <a:pt x="360" y="677"/>
                      <a:pt x="388" y="670"/>
                      <a:pt x="388" y="646"/>
                    </a:cubicBezTo>
                    <a:cubicBezTo>
                      <a:pt x="388" y="635"/>
                      <a:pt x="384" y="631"/>
                      <a:pt x="382" y="621"/>
                    </a:cubicBezTo>
                    <a:cubicBezTo>
                      <a:pt x="379" y="602"/>
                      <a:pt x="376" y="596"/>
                      <a:pt x="371" y="585"/>
                    </a:cubicBezTo>
                    <a:cubicBezTo>
                      <a:pt x="368" y="576"/>
                      <a:pt x="370" y="566"/>
                      <a:pt x="364" y="558"/>
                    </a:cubicBezTo>
                    <a:cubicBezTo>
                      <a:pt x="352" y="544"/>
                      <a:pt x="327" y="528"/>
                      <a:pt x="327" y="508"/>
                    </a:cubicBezTo>
                    <a:cubicBezTo>
                      <a:pt x="327" y="503"/>
                      <a:pt x="334" y="492"/>
                      <a:pt x="337" y="490"/>
                    </a:cubicBezTo>
                    <a:cubicBezTo>
                      <a:pt x="336" y="486"/>
                      <a:pt x="337" y="485"/>
                      <a:pt x="337" y="483"/>
                    </a:cubicBezTo>
                    <a:cubicBezTo>
                      <a:pt x="337" y="478"/>
                      <a:pt x="337" y="465"/>
                      <a:pt x="342" y="461"/>
                    </a:cubicBezTo>
                    <a:cubicBezTo>
                      <a:pt x="337" y="451"/>
                      <a:pt x="329" y="443"/>
                      <a:pt x="314" y="443"/>
                    </a:cubicBezTo>
                    <a:cubicBezTo>
                      <a:pt x="306" y="443"/>
                      <a:pt x="299" y="443"/>
                      <a:pt x="295" y="443"/>
                    </a:cubicBezTo>
                    <a:cubicBezTo>
                      <a:pt x="282" y="443"/>
                      <a:pt x="279" y="417"/>
                      <a:pt x="261" y="417"/>
                    </a:cubicBezTo>
                    <a:cubicBezTo>
                      <a:pt x="239" y="417"/>
                      <a:pt x="223" y="427"/>
                      <a:pt x="206" y="433"/>
                    </a:cubicBezTo>
                    <a:cubicBezTo>
                      <a:pt x="199" y="435"/>
                      <a:pt x="197" y="440"/>
                      <a:pt x="191" y="440"/>
                    </a:cubicBezTo>
                    <a:cubicBezTo>
                      <a:pt x="184" y="440"/>
                      <a:pt x="173" y="434"/>
                      <a:pt x="164" y="434"/>
                    </a:cubicBezTo>
                    <a:cubicBezTo>
                      <a:pt x="147" y="434"/>
                      <a:pt x="139" y="443"/>
                      <a:pt x="122" y="443"/>
                    </a:cubicBezTo>
                    <a:cubicBezTo>
                      <a:pt x="117" y="443"/>
                      <a:pt x="111" y="440"/>
                      <a:pt x="109" y="439"/>
                    </a:cubicBezTo>
                    <a:cubicBezTo>
                      <a:pt x="97" y="430"/>
                      <a:pt x="71" y="415"/>
                      <a:pt x="62" y="401"/>
                    </a:cubicBezTo>
                    <a:cubicBezTo>
                      <a:pt x="53" y="388"/>
                      <a:pt x="51" y="377"/>
                      <a:pt x="40" y="369"/>
                    </a:cubicBezTo>
                    <a:cubicBezTo>
                      <a:pt x="37" y="366"/>
                      <a:pt x="13" y="346"/>
                      <a:pt x="13" y="344"/>
                    </a:cubicBezTo>
                    <a:cubicBezTo>
                      <a:pt x="11" y="341"/>
                      <a:pt x="10" y="340"/>
                      <a:pt x="7" y="338"/>
                    </a:cubicBezTo>
                    <a:cubicBezTo>
                      <a:pt x="9" y="338"/>
                      <a:pt x="9" y="338"/>
                      <a:pt x="9" y="338"/>
                    </a:cubicBezTo>
                    <a:cubicBezTo>
                      <a:pt x="9" y="331"/>
                      <a:pt x="7" y="328"/>
                      <a:pt x="7" y="324"/>
                    </a:cubicBezTo>
                    <a:cubicBezTo>
                      <a:pt x="7" y="317"/>
                      <a:pt x="3" y="315"/>
                      <a:pt x="0" y="309"/>
                    </a:cubicBezTo>
                    <a:cubicBezTo>
                      <a:pt x="10" y="304"/>
                      <a:pt x="18" y="280"/>
                      <a:pt x="18" y="269"/>
                    </a:cubicBezTo>
                    <a:cubicBezTo>
                      <a:pt x="18" y="250"/>
                      <a:pt x="10" y="238"/>
                      <a:pt x="10" y="220"/>
                    </a:cubicBezTo>
                    <a:cubicBezTo>
                      <a:pt x="10" y="211"/>
                      <a:pt x="20" y="206"/>
                      <a:pt x="22" y="199"/>
                    </a:cubicBezTo>
                    <a:cubicBezTo>
                      <a:pt x="28" y="182"/>
                      <a:pt x="41" y="158"/>
                      <a:pt x="52" y="144"/>
                    </a:cubicBezTo>
                    <a:cubicBezTo>
                      <a:pt x="58" y="135"/>
                      <a:pt x="69" y="136"/>
                      <a:pt x="77" y="132"/>
                    </a:cubicBezTo>
                    <a:cubicBezTo>
                      <a:pt x="84" y="128"/>
                      <a:pt x="95" y="119"/>
                      <a:pt x="97" y="112"/>
                    </a:cubicBezTo>
                    <a:cubicBezTo>
                      <a:pt x="102" y="96"/>
                      <a:pt x="96" y="89"/>
                      <a:pt x="104" y="77"/>
                    </a:cubicBezTo>
                    <a:cubicBezTo>
                      <a:pt x="116" y="63"/>
                      <a:pt x="131" y="49"/>
                      <a:pt x="142" y="36"/>
                    </a:cubicBezTo>
                    <a:cubicBezTo>
                      <a:pt x="141" y="36"/>
                      <a:pt x="141" y="36"/>
                      <a:pt x="141" y="36"/>
                    </a:cubicBezTo>
                    <a:cubicBezTo>
                      <a:pt x="145" y="31"/>
                      <a:pt x="146" y="27"/>
                      <a:pt x="150" y="24"/>
                    </a:cubicBezTo>
                    <a:cubicBezTo>
                      <a:pt x="161" y="32"/>
                      <a:pt x="172" y="35"/>
                      <a:pt x="187" y="35"/>
                    </a:cubicBezTo>
                    <a:cubicBezTo>
                      <a:pt x="197" y="35"/>
                      <a:pt x="198" y="29"/>
                      <a:pt x="204" y="27"/>
                    </a:cubicBezTo>
                    <a:cubicBezTo>
                      <a:pt x="221" y="18"/>
                      <a:pt x="254" y="6"/>
                      <a:pt x="273" y="6"/>
                    </a:cubicBezTo>
                    <a:cubicBezTo>
                      <a:pt x="280" y="6"/>
                      <a:pt x="285" y="10"/>
                      <a:pt x="289" y="10"/>
                    </a:cubicBezTo>
                    <a:cubicBezTo>
                      <a:pt x="294" y="10"/>
                      <a:pt x="301" y="4"/>
                      <a:pt x="307" y="4"/>
                    </a:cubicBezTo>
                    <a:cubicBezTo>
                      <a:pt x="313" y="4"/>
                      <a:pt x="316" y="7"/>
                      <a:pt x="321" y="7"/>
                    </a:cubicBezTo>
                    <a:cubicBezTo>
                      <a:pt x="329" y="7"/>
                      <a:pt x="330" y="0"/>
                      <a:pt x="338" y="0"/>
                    </a:cubicBezTo>
                    <a:cubicBezTo>
                      <a:pt x="347" y="0"/>
                      <a:pt x="344" y="8"/>
                      <a:pt x="351" y="8"/>
                    </a:cubicBezTo>
                    <a:cubicBezTo>
                      <a:pt x="354" y="8"/>
                      <a:pt x="355" y="6"/>
                      <a:pt x="358" y="6"/>
                    </a:cubicBezTo>
                    <a:cubicBezTo>
                      <a:pt x="358" y="12"/>
                      <a:pt x="351" y="11"/>
                      <a:pt x="351" y="17"/>
                    </a:cubicBezTo>
                    <a:cubicBezTo>
                      <a:pt x="351" y="21"/>
                      <a:pt x="357" y="23"/>
                      <a:pt x="357" y="27"/>
                    </a:cubicBezTo>
                    <a:cubicBezTo>
                      <a:pt x="357" y="33"/>
                      <a:pt x="351" y="37"/>
                      <a:pt x="351" y="44"/>
                    </a:cubicBezTo>
                    <a:cubicBezTo>
                      <a:pt x="351" y="55"/>
                      <a:pt x="363" y="64"/>
                      <a:pt x="371" y="64"/>
                    </a:cubicBezTo>
                    <a:cubicBezTo>
                      <a:pt x="377" y="64"/>
                      <a:pt x="380" y="64"/>
                      <a:pt x="384" y="64"/>
                    </a:cubicBezTo>
                    <a:cubicBezTo>
                      <a:pt x="412" y="64"/>
                      <a:pt x="423" y="100"/>
                      <a:pt x="455" y="100"/>
                    </a:cubicBezTo>
                    <a:cubicBezTo>
                      <a:pt x="459" y="100"/>
                      <a:pt x="464" y="95"/>
                      <a:pt x="464" y="93"/>
                    </a:cubicBezTo>
                    <a:cubicBezTo>
                      <a:pt x="464" y="90"/>
                      <a:pt x="464" y="87"/>
                      <a:pt x="464" y="84"/>
                    </a:cubicBezTo>
                    <a:cubicBezTo>
                      <a:pt x="464" y="70"/>
                      <a:pt x="475" y="70"/>
                      <a:pt x="488" y="66"/>
                    </a:cubicBezTo>
                    <a:lnTo>
                      <a:pt x="490" y="6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4" name="Group 274"/>
            <p:cNvGrpSpPr/>
            <p:nvPr/>
          </p:nvGrpSpPr>
          <p:grpSpPr>
            <a:xfrm>
              <a:off x="1945621" y="2801220"/>
              <a:ext cx="759070" cy="1225954"/>
              <a:chOff x="3030538" y="2674938"/>
              <a:chExt cx="779463" cy="1258888"/>
            </a:xfrm>
            <a:grpFill/>
          </p:grpSpPr>
          <p:sp>
            <p:nvSpPr>
              <p:cNvPr id="172" name="Freeform 22"/>
              <p:cNvSpPr>
                <a:spLocks/>
              </p:cNvSpPr>
              <p:nvPr/>
            </p:nvSpPr>
            <p:spPr bwMode="auto">
              <a:xfrm>
                <a:off x="3541713" y="2881313"/>
                <a:ext cx="39688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20" y="4"/>
                  </a:cxn>
                  <a:cxn ang="0">
                    <a:pos x="27" y="5"/>
                  </a:cxn>
                  <a:cxn ang="0">
                    <a:pos x="30" y="9"/>
                  </a:cxn>
                  <a:cxn ang="0">
                    <a:pos x="18" y="23"/>
                  </a:cxn>
                  <a:cxn ang="0">
                    <a:pos x="0" y="11"/>
                  </a:cxn>
                  <a:cxn ang="0">
                    <a:pos x="9" y="0"/>
                  </a:cxn>
                  <a:cxn ang="0">
                    <a:pos x="10" y="0"/>
                  </a:cxn>
                </a:cxnLst>
                <a:rect l="0" t="0" r="r" b="b"/>
                <a:pathLst>
                  <a:path w="30" h="23">
                    <a:moveTo>
                      <a:pt x="10" y="0"/>
                    </a:moveTo>
                    <a:cubicBezTo>
                      <a:pt x="13" y="1"/>
                      <a:pt x="16" y="4"/>
                      <a:pt x="20" y="4"/>
                    </a:cubicBezTo>
                    <a:cubicBezTo>
                      <a:pt x="21" y="9"/>
                      <a:pt x="25" y="5"/>
                      <a:pt x="27" y="5"/>
                    </a:cubicBezTo>
                    <a:cubicBezTo>
                      <a:pt x="29" y="5"/>
                      <a:pt x="30" y="8"/>
                      <a:pt x="30" y="9"/>
                    </a:cubicBezTo>
                    <a:cubicBezTo>
                      <a:pt x="30" y="12"/>
                      <a:pt x="23" y="23"/>
                      <a:pt x="18" y="23"/>
                    </a:cubicBezTo>
                    <a:cubicBezTo>
                      <a:pt x="11" y="23"/>
                      <a:pt x="0" y="15"/>
                      <a:pt x="0" y="11"/>
                    </a:cubicBezTo>
                    <a:cubicBezTo>
                      <a:pt x="0" y="4"/>
                      <a:pt x="3" y="0"/>
                      <a:pt x="9" y="0"/>
                    </a:cubicBezTo>
                    <a:cubicBezTo>
                      <a:pt x="9" y="0"/>
                      <a:pt x="10" y="0"/>
                      <a:pt x="1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3" name="Freeform 23"/>
              <p:cNvSpPr>
                <a:spLocks/>
              </p:cNvSpPr>
              <p:nvPr/>
            </p:nvSpPr>
            <p:spPr bwMode="auto">
              <a:xfrm>
                <a:off x="3030538" y="2674938"/>
                <a:ext cx="779463" cy="1258888"/>
              </a:xfrm>
              <a:custGeom>
                <a:avLst/>
                <a:gdLst/>
                <a:ahLst/>
                <a:cxnLst>
                  <a:cxn ang="0">
                    <a:pos x="46" y="91"/>
                  </a:cxn>
                  <a:cxn ang="0">
                    <a:pos x="51" y="51"/>
                  </a:cxn>
                  <a:cxn ang="0">
                    <a:pos x="59" y="46"/>
                  </a:cxn>
                  <a:cxn ang="0">
                    <a:pos x="82" y="18"/>
                  </a:cxn>
                  <a:cxn ang="0">
                    <a:pos x="128" y="6"/>
                  </a:cxn>
                  <a:cxn ang="0">
                    <a:pos x="126" y="42"/>
                  </a:cxn>
                  <a:cxn ang="0">
                    <a:pos x="136" y="13"/>
                  </a:cxn>
                  <a:cxn ang="0">
                    <a:pos x="146" y="5"/>
                  </a:cxn>
                  <a:cxn ang="0">
                    <a:pos x="194" y="24"/>
                  </a:cxn>
                  <a:cxn ang="0">
                    <a:pos x="227" y="20"/>
                  </a:cxn>
                  <a:cxn ang="0">
                    <a:pos x="233" y="26"/>
                  </a:cxn>
                  <a:cxn ang="0">
                    <a:pos x="270" y="50"/>
                  </a:cxn>
                  <a:cxn ang="0">
                    <a:pos x="328" y="84"/>
                  </a:cxn>
                  <a:cxn ang="0">
                    <a:pos x="354" y="89"/>
                  </a:cxn>
                  <a:cxn ang="0">
                    <a:pos x="389" y="130"/>
                  </a:cxn>
                  <a:cxn ang="0">
                    <a:pos x="383" y="170"/>
                  </a:cxn>
                  <a:cxn ang="0">
                    <a:pos x="403" y="185"/>
                  </a:cxn>
                  <a:cxn ang="0">
                    <a:pos x="454" y="175"/>
                  </a:cxn>
                  <a:cxn ang="0">
                    <a:pos x="467" y="191"/>
                  </a:cxn>
                  <a:cxn ang="0">
                    <a:pos x="513" y="191"/>
                  </a:cxn>
                  <a:cxn ang="0">
                    <a:pos x="575" y="220"/>
                  </a:cxn>
                  <a:cxn ang="0">
                    <a:pos x="549" y="310"/>
                  </a:cxn>
                  <a:cxn ang="0">
                    <a:pos x="532" y="374"/>
                  </a:cxn>
                  <a:cxn ang="0">
                    <a:pos x="522" y="405"/>
                  </a:cxn>
                  <a:cxn ang="0">
                    <a:pos x="485" y="449"/>
                  </a:cxn>
                  <a:cxn ang="0">
                    <a:pos x="429" y="474"/>
                  </a:cxn>
                  <a:cxn ang="0">
                    <a:pos x="412" y="524"/>
                  </a:cxn>
                  <a:cxn ang="0">
                    <a:pos x="388" y="559"/>
                  </a:cxn>
                  <a:cxn ang="0">
                    <a:pos x="311" y="614"/>
                  </a:cxn>
                  <a:cxn ang="0">
                    <a:pos x="297" y="619"/>
                  </a:cxn>
                  <a:cxn ang="0">
                    <a:pos x="308" y="654"/>
                  </a:cxn>
                  <a:cxn ang="0">
                    <a:pos x="244" y="677"/>
                  </a:cxn>
                  <a:cxn ang="0">
                    <a:pos x="240" y="707"/>
                  </a:cxn>
                  <a:cxn ang="0">
                    <a:pos x="205" y="711"/>
                  </a:cxn>
                  <a:cxn ang="0">
                    <a:pos x="225" y="730"/>
                  </a:cxn>
                  <a:cxn ang="0">
                    <a:pos x="214" y="739"/>
                  </a:cxn>
                  <a:cxn ang="0">
                    <a:pos x="178" y="787"/>
                  </a:cxn>
                  <a:cxn ang="0">
                    <a:pos x="176" y="846"/>
                  </a:cxn>
                  <a:cxn ang="0">
                    <a:pos x="161" y="884"/>
                  </a:cxn>
                  <a:cxn ang="0">
                    <a:pos x="200" y="935"/>
                  </a:cxn>
                  <a:cxn ang="0">
                    <a:pos x="169" y="945"/>
                  </a:cxn>
                  <a:cxn ang="0">
                    <a:pos x="127" y="921"/>
                  </a:cxn>
                  <a:cxn ang="0">
                    <a:pos x="92" y="903"/>
                  </a:cxn>
                  <a:cxn ang="0">
                    <a:pos x="93" y="889"/>
                  </a:cxn>
                  <a:cxn ang="0">
                    <a:pos x="84" y="857"/>
                  </a:cxn>
                  <a:cxn ang="0">
                    <a:pos x="82" y="791"/>
                  </a:cxn>
                  <a:cxn ang="0">
                    <a:pos x="86" y="782"/>
                  </a:cxn>
                  <a:cxn ang="0">
                    <a:pos x="112" y="718"/>
                  </a:cxn>
                  <a:cxn ang="0">
                    <a:pos x="95" y="708"/>
                  </a:cxn>
                  <a:cxn ang="0">
                    <a:pos x="102" y="680"/>
                  </a:cxn>
                  <a:cxn ang="0">
                    <a:pos x="114" y="626"/>
                  </a:cxn>
                  <a:cxn ang="0">
                    <a:pos x="124" y="562"/>
                  </a:cxn>
                  <a:cxn ang="0">
                    <a:pos x="136" y="494"/>
                  </a:cxn>
                  <a:cxn ang="0">
                    <a:pos x="143" y="434"/>
                  </a:cxn>
                  <a:cxn ang="0">
                    <a:pos x="104" y="370"/>
                  </a:cxn>
                  <a:cxn ang="0">
                    <a:pos x="62" y="330"/>
                  </a:cxn>
                  <a:cxn ang="0">
                    <a:pos x="28" y="261"/>
                  </a:cxn>
                  <a:cxn ang="0">
                    <a:pos x="11" y="242"/>
                  </a:cxn>
                  <a:cxn ang="0">
                    <a:pos x="18" y="191"/>
                  </a:cxn>
                  <a:cxn ang="0">
                    <a:pos x="14" y="148"/>
                  </a:cxn>
                  <a:cxn ang="0">
                    <a:pos x="47" y="106"/>
                  </a:cxn>
                </a:cxnLst>
                <a:rect l="0" t="0" r="r" b="b"/>
                <a:pathLst>
                  <a:path w="586" h="945">
                    <a:moveTo>
                      <a:pt x="49" y="103"/>
                    </a:moveTo>
                    <a:cubicBezTo>
                      <a:pt x="49" y="102"/>
                      <a:pt x="49" y="101"/>
                      <a:pt x="49" y="100"/>
                    </a:cubicBezTo>
                    <a:cubicBezTo>
                      <a:pt x="49" y="97"/>
                      <a:pt x="46" y="94"/>
                      <a:pt x="46" y="91"/>
                    </a:cubicBezTo>
                    <a:cubicBezTo>
                      <a:pt x="46" y="85"/>
                      <a:pt x="48" y="84"/>
                      <a:pt x="48" y="79"/>
                    </a:cubicBezTo>
                    <a:cubicBezTo>
                      <a:pt x="48" y="70"/>
                      <a:pt x="40" y="71"/>
                      <a:pt x="40" y="63"/>
                    </a:cubicBezTo>
                    <a:cubicBezTo>
                      <a:pt x="40" y="57"/>
                      <a:pt x="49" y="55"/>
                      <a:pt x="51" y="51"/>
                    </a:cubicBezTo>
                    <a:cubicBezTo>
                      <a:pt x="55" y="52"/>
                      <a:pt x="53" y="52"/>
                      <a:pt x="57" y="51"/>
                    </a:cubicBezTo>
                    <a:cubicBezTo>
                      <a:pt x="57" y="50"/>
                      <a:pt x="57" y="49"/>
                      <a:pt x="57" y="48"/>
                    </a:cubicBezTo>
                    <a:cubicBezTo>
                      <a:pt x="57" y="48"/>
                      <a:pt x="58" y="46"/>
                      <a:pt x="59" y="46"/>
                    </a:cubicBezTo>
                    <a:cubicBezTo>
                      <a:pt x="59" y="42"/>
                      <a:pt x="64" y="40"/>
                      <a:pt x="66" y="39"/>
                    </a:cubicBezTo>
                    <a:cubicBezTo>
                      <a:pt x="69" y="37"/>
                      <a:pt x="69" y="31"/>
                      <a:pt x="70" y="28"/>
                    </a:cubicBezTo>
                    <a:cubicBezTo>
                      <a:pt x="72" y="21"/>
                      <a:pt x="76" y="19"/>
                      <a:pt x="82" y="18"/>
                    </a:cubicBezTo>
                    <a:cubicBezTo>
                      <a:pt x="93" y="14"/>
                      <a:pt x="100" y="12"/>
                      <a:pt x="111" y="9"/>
                    </a:cubicBezTo>
                    <a:cubicBezTo>
                      <a:pt x="117" y="7"/>
                      <a:pt x="118" y="0"/>
                      <a:pt x="124" y="0"/>
                    </a:cubicBezTo>
                    <a:cubicBezTo>
                      <a:pt x="126" y="0"/>
                      <a:pt x="128" y="5"/>
                      <a:pt x="128" y="6"/>
                    </a:cubicBezTo>
                    <a:cubicBezTo>
                      <a:pt x="128" y="9"/>
                      <a:pt x="125" y="11"/>
                      <a:pt x="123" y="11"/>
                    </a:cubicBezTo>
                    <a:cubicBezTo>
                      <a:pt x="122" y="18"/>
                      <a:pt x="119" y="25"/>
                      <a:pt x="119" y="29"/>
                    </a:cubicBezTo>
                    <a:cubicBezTo>
                      <a:pt x="119" y="34"/>
                      <a:pt x="122" y="42"/>
                      <a:pt x="126" y="42"/>
                    </a:cubicBezTo>
                    <a:cubicBezTo>
                      <a:pt x="128" y="42"/>
                      <a:pt x="131" y="37"/>
                      <a:pt x="131" y="35"/>
                    </a:cubicBezTo>
                    <a:cubicBezTo>
                      <a:pt x="131" y="30"/>
                      <a:pt x="125" y="27"/>
                      <a:pt x="125" y="21"/>
                    </a:cubicBezTo>
                    <a:cubicBezTo>
                      <a:pt x="125" y="15"/>
                      <a:pt x="132" y="16"/>
                      <a:pt x="136" y="13"/>
                    </a:cubicBezTo>
                    <a:cubicBezTo>
                      <a:pt x="147" y="13"/>
                      <a:pt x="147" y="13"/>
                      <a:pt x="147" y="13"/>
                    </a:cubicBezTo>
                    <a:cubicBezTo>
                      <a:pt x="145" y="8"/>
                      <a:pt x="139" y="10"/>
                      <a:pt x="139" y="5"/>
                    </a:cubicBezTo>
                    <a:cubicBezTo>
                      <a:pt x="146" y="5"/>
                      <a:pt x="146" y="5"/>
                      <a:pt x="146" y="5"/>
                    </a:cubicBezTo>
                    <a:cubicBezTo>
                      <a:pt x="148" y="12"/>
                      <a:pt x="158" y="14"/>
                      <a:pt x="165" y="16"/>
                    </a:cubicBezTo>
                    <a:cubicBezTo>
                      <a:pt x="165" y="20"/>
                      <a:pt x="167" y="23"/>
                      <a:pt x="170" y="24"/>
                    </a:cubicBezTo>
                    <a:cubicBezTo>
                      <a:pt x="177" y="24"/>
                      <a:pt x="190" y="24"/>
                      <a:pt x="194" y="24"/>
                    </a:cubicBezTo>
                    <a:cubicBezTo>
                      <a:pt x="194" y="28"/>
                      <a:pt x="199" y="29"/>
                      <a:pt x="203" y="29"/>
                    </a:cubicBezTo>
                    <a:cubicBezTo>
                      <a:pt x="209" y="28"/>
                      <a:pt x="214" y="28"/>
                      <a:pt x="216" y="22"/>
                    </a:cubicBezTo>
                    <a:cubicBezTo>
                      <a:pt x="217" y="21"/>
                      <a:pt x="226" y="21"/>
                      <a:pt x="227" y="20"/>
                    </a:cubicBezTo>
                    <a:cubicBezTo>
                      <a:pt x="232" y="20"/>
                      <a:pt x="240" y="21"/>
                      <a:pt x="240" y="21"/>
                    </a:cubicBezTo>
                    <a:cubicBezTo>
                      <a:pt x="238" y="23"/>
                      <a:pt x="234" y="23"/>
                      <a:pt x="233" y="22"/>
                    </a:cubicBezTo>
                    <a:cubicBezTo>
                      <a:pt x="233" y="26"/>
                      <a:pt x="233" y="26"/>
                      <a:pt x="233" y="26"/>
                    </a:cubicBezTo>
                    <a:cubicBezTo>
                      <a:pt x="236" y="32"/>
                      <a:pt x="245" y="33"/>
                      <a:pt x="252" y="36"/>
                    </a:cubicBezTo>
                    <a:cubicBezTo>
                      <a:pt x="258" y="37"/>
                      <a:pt x="256" y="44"/>
                      <a:pt x="258" y="50"/>
                    </a:cubicBezTo>
                    <a:cubicBezTo>
                      <a:pt x="270" y="50"/>
                      <a:pt x="270" y="50"/>
                      <a:pt x="270" y="50"/>
                    </a:cubicBezTo>
                    <a:cubicBezTo>
                      <a:pt x="279" y="58"/>
                      <a:pt x="283" y="57"/>
                      <a:pt x="288" y="68"/>
                    </a:cubicBezTo>
                    <a:cubicBezTo>
                      <a:pt x="289" y="70"/>
                      <a:pt x="293" y="70"/>
                      <a:pt x="295" y="70"/>
                    </a:cubicBezTo>
                    <a:cubicBezTo>
                      <a:pt x="298" y="83"/>
                      <a:pt x="316" y="81"/>
                      <a:pt x="328" y="84"/>
                    </a:cubicBezTo>
                    <a:cubicBezTo>
                      <a:pt x="340" y="84"/>
                      <a:pt x="340" y="84"/>
                      <a:pt x="340" y="84"/>
                    </a:cubicBezTo>
                    <a:cubicBezTo>
                      <a:pt x="343" y="85"/>
                      <a:pt x="350" y="89"/>
                      <a:pt x="354" y="89"/>
                    </a:cubicBezTo>
                    <a:cubicBezTo>
                      <a:pt x="354" y="89"/>
                      <a:pt x="354" y="89"/>
                      <a:pt x="354" y="89"/>
                    </a:cubicBezTo>
                    <a:cubicBezTo>
                      <a:pt x="355" y="89"/>
                      <a:pt x="356" y="89"/>
                      <a:pt x="357" y="89"/>
                    </a:cubicBezTo>
                    <a:cubicBezTo>
                      <a:pt x="364" y="89"/>
                      <a:pt x="373" y="104"/>
                      <a:pt x="381" y="106"/>
                    </a:cubicBezTo>
                    <a:cubicBezTo>
                      <a:pt x="381" y="111"/>
                      <a:pt x="386" y="125"/>
                      <a:pt x="389" y="130"/>
                    </a:cubicBezTo>
                    <a:cubicBezTo>
                      <a:pt x="391" y="134"/>
                      <a:pt x="397" y="134"/>
                      <a:pt x="397" y="139"/>
                    </a:cubicBezTo>
                    <a:cubicBezTo>
                      <a:pt x="390" y="148"/>
                      <a:pt x="377" y="152"/>
                      <a:pt x="377" y="165"/>
                    </a:cubicBezTo>
                    <a:cubicBezTo>
                      <a:pt x="377" y="170"/>
                      <a:pt x="381" y="169"/>
                      <a:pt x="383" y="170"/>
                    </a:cubicBezTo>
                    <a:cubicBezTo>
                      <a:pt x="387" y="172"/>
                      <a:pt x="390" y="176"/>
                      <a:pt x="390" y="180"/>
                    </a:cubicBezTo>
                    <a:cubicBezTo>
                      <a:pt x="401" y="180"/>
                      <a:pt x="401" y="180"/>
                      <a:pt x="401" y="180"/>
                    </a:cubicBezTo>
                    <a:cubicBezTo>
                      <a:pt x="401" y="182"/>
                      <a:pt x="402" y="185"/>
                      <a:pt x="403" y="185"/>
                    </a:cubicBezTo>
                    <a:cubicBezTo>
                      <a:pt x="405" y="185"/>
                      <a:pt x="407" y="182"/>
                      <a:pt x="408" y="180"/>
                    </a:cubicBezTo>
                    <a:cubicBezTo>
                      <a:pt x="413" y="173"/>
                      <a:pt x="418" y="164"/>
                      <a:pt x="425" y="164"/>
                    </a:cubicBezTo>
                    <a:cubicBezTo>
                      <a:pt x="433" y="164"/>
                      <a:pt x="449" y="172"/>
                      <a:pt x="454" y="175"/>
                    </a:cubicBezTo>
                    <a:cubicBezTo>
                      <a:pt x="458" y="178"/>
                      <a:pt x="462" y="177"/>
                      <a:pt x="463" y="180"/>
                    </a:cubicBezTo>
                    <a:cubicBezTo>
                      <a:pt x="464" y="184"/>
                      <a:pt x="464" y="187"/>
                      <a:pt x="464" y="191"/>
                    </a:cubicBezTo>
                    <a:cubicBezTo>
                      <a:pt x="467" y="191"/>
                      <a:pt x="467" y="191"/>
                      <a:pt x="467" y="191"/>
                    </a:cubicBezTo>
                    <a:cubicBezTo>
                      <a:pt x="471" y="190"/>
                      <a:pt x="472" y="186"/>
                      <a:pt x="476" y="186"/>
                    </a:cubicBezTo>
                    <a:cubicBezTo>
                      <a:pt x="486" y="186"/>
                      <a:pt x="487" y="194"/>
                      <a:pt x="496" y="194"/>
                    </a:cubicBezTo>
                    <a:cubicBezTo>
                      <a:pt x="513" y="191"/>
                      <a:pt x="513" y="191"/>
                      <a:pt x="513" y="191"/>
                    </a:cubicBezTo>
                    <a:cubicBezTo>
                      <a:pt x="521" y="193"/>
                      <a:pt x="529" y="196"/>
                      <a:pt x="534" y="198"/>
                    </a:cubicBezTo>
                    <a:cubicBezTo>
                      <a:pt x="538" y="205"/>
                      <a:pt x="551" y="217"/>
                      <a:pt x="558" y="220"/>
                    </a:cubicBezTo>
                    <a:cubicBezTo>
                      <a:pt x="565" y="221"/>
                      <a:pt x="569" y="219"/>
                      <a:pt x="575" y="220"/>
                    </a:cubicBezTo>
                    <a:cubicBezTo>
                      <a:pt x="584" y="223"/>
                      <a:pt x="586" y="232"/>
                      <a:pt x="586" y="242"/>
                    </a:cubicBezTo>
                    <a:cubicBezTo>
                      <a:pt x="586" y="274"/>
                      <a:pt x="568" y="283"/>
                      <a:pt x="556" y="301"/>
                    </a:cubicBezTo>
                    <a:cubicBezTo>
                      <a:pt x="553" y="305"/>
                      <a:pt x="551" y="306"/>
                      <a:pt x="549" y="310"/>
                    </a:cubicBezTo>
                    <a:cubicBezTo>
                      <a:pt x="544" y="317"/>
                      <a:pt x="540" y="317"/>
                      <a:pt x="535" y="322"/>
                    </a:cubicBezTo>
                    <a:cubicBezTo>
                      <a:pt x="529" y="328"/>
                      <a:pt x="535" y="343"/>
                      <a:pt x="535" y="353"/>
                    </a:cubicBezTo>
                    <a:cubicBezTo>
                      <a:pt x="535" y="361"/>
                      <a:pt x="532" y="369"/>
                      <a:pt x="532" y="374"/>
                    </a:cubicBezTo>
                    <a:cubicBezTo>
                      <a:pt x="532" y="377"/>
                      <a:pt x="530" y="378"/>
                      <a:pt x="530" y="380"/>
                    </a:cubicBezTo>
                    <a:cubicBezTo>
                      <a:pt x="528" y="382"/>
                      <a:pt x="524" y="386"/>
                      <a:pt x="524" y="390"/>
                    </a:cubicBezTo>
                    <a:cubicBezTo>
                      <a:pt x="524" y="394"/>
                      <a:pt x="523" y="403"/>
                      <a:pt x="522" y="405"/>
                    </a:cubicBezTo>
                    <a:cubicBezTo>
                      <a:pt x="515" y="415"/>
                      <a:pt x="513" y="419"/>
                      <a:pt x="506" y="428"/>
                    </a:cubicBezTo>
                    <a:cubicBezTo>
                      <a:pt x="505" y="431"/>
                      <a:pt x="505" y="436"/>
                      <a:pt x="504" y="438"/>
                    </a:cubicBezTo>
                    <a:cubicBezTo>
                      <a:pt x="502" y="443"/>
                      <a:pt x="492" y="449"/>
                      <a:pt x="485" y="449"/>
                    </a:cubicBezTo>
                    <a:cubicBezTo>
                      <a:pt x="476" y="449"/>
                      <a:pt x="470" y="449"/>
                      <a:pt x="463" y="452"/>
                    </a:cubicBezTo>
                    <a:cubicBezTo>
                      <a:pt x="461" y="453"/>
                      <a:pt x="460" y="455"/>
                      <a:pt x="459" y="457"/>
                    </a:cubicBezTo>
                    <a:cubicBezTo>
                      <a:pt x="448" y="467"/>
                      <a:pt x="437" y="461"/>
                      <a:pt x="429" y="474"/>
                    </a:cubicBezTo>
                    <a:cubicBezTo>
                      <a:pt x="426" y="479"/>
                      <a:pt x="420" y="479"/>
                      <a:pt x="416" y="483"/>
                    </a:cubicBezTo>
                    <a:cubicBezTo>
                      <a:pt x="411" y="489"/>
                      <a:pt x="412" y="495"/>
                      <a:pt x="412" y="503"/>
                    </a:cubicBezTo>
                    <a:cubicBezTo>
                      <a:pt x="412" y="524"/>
                      <a:pt x="412" y="524"/>
                      <a:pt x="412" y="524"/>
                    </a:cubicBezTo>
                    <a:cubicBezTo>
                      <a:pt x="403" y="528"/>
                      <a:pt x="398" y="536"/>
                      <a:pt x="394" y="545"/>
                    </a:cubicBezTo>
                    <a:cubicBezTo>
                      <a:pt x="394" y="545"/>
                      <a:pt x="394" y="545"/>
                      <a:pt x="394" y="545"/>
                    </a:cubicBezTo>
                    <a:cubicBezTo>
                      <a:pt x="391" y="550"/>
                      <a:pt x="391" y="553"/>
                      <a:pt x="388" y="559"/>
                    </a:cubicBezTo>
                    <a:cubicBezTo>
                      <a:pt x="380" y="571"/>
                      <a:pt x="371" y="572"/>
                      <a:pt x="364" y="584"/>
                    </a:cubicBezTo>
                    <a:cubicBezTo>
                      <a:pt x="355" y="597"/>
                      <a:pt x="351" y="619"/>
                      <a:pt x="331" y="619"/>
                    </a:cubicBezTo>
                    <a:cubicBezTo>
                      <a:pt x="324" y="619"/>
                      <a:pt x="314" y="614"/>
                      <a:pt x="311" y="614"/>
                    </a:cubicBezTo>
                    <a:cubicBezTo>
                      <a:pt x="305" y="614"/>
                      <a:pt x="299" y="609"/>
                      <a:pt x="293" y="609"/>
                    </a:cubicBezTo>
                    <a:cubicBezTo>
                      <a:pt x="291" y="609"/>
                      <a:pt x="289" y="610"/>
                      <a:pt x="289" y="611"/>
                    </a:cubicBezTo>
                    <a:cubicBezTo>
                      <a:pt x="289" y="615"/>
                      <a:pt x="296" y="617"/>
                      <a:pt x="297" y="619"/>
                    </a:cubicBezTo>
                    <a:cubicBezTo>
                      <a:pt x="300" y="622"/>
                      <a:pt x="300" y="627"/>
                      <a:pt x="302" y="632"/>
                    </a:cubicBezTo>
                    <a:cubicBezTo>
                      <a:pt x="304" y="637"/>
                      <a:pt x="311" y="637"/>
                      <a:pt x="311" y="642"/>
                    </a:cubicBezTo>
                    <a:cubicBezTo>
                      <a:pt x="311" y="647"/>
                      <a:pt x="311" y="650"/>
                      <a:pt x="308" y="654"/>
                    </a:cubicBezTo>
                    <a:cubicBezTo>
                      <a:pt x="304" y="660"/>
                      <a:pt x="301" y="663"/>
                      <a:pt x="297" y="667"/>
                    </a:cubicBezTo>
                    <a:cubicBezTo>
                      <a:pt x="289" y="675"/>
                      <a:pt x="280" y="673"/>
                      <a:pt x="270" y="676"/>
                    </a:cubicBezTo>
                    <a:cubicBezTo>
                      <a:pt x="263" y="678"/>
                      <a:pt x="248" y="673"/>
                      <a:pt x="244" y="677"/>
                    </a:cubicBezTo>
                    <a:cubicBezTo>
                      <a:pt x="238" y="683"/>
                      <a:pt x="243" y="696"/>
                      <a:pt x="240" y="703"/>
                    </a:cubicBezTo>
                    <a:cubicBezTo>
                      <a:pt x="240" y="702"/>
                      <a:pt x="240" y="702"/>
                      <a:pt x="240" y="702"/>
                    </a:cubicBezTo>
                    <a:cubicBezTo>
                      <a:pt x="240" y="703"/>
                      <a:pt x="240" y="706"/>
                      <a:pt x="240" y="707"/>
                    </a:cubicBezTo>
                    <a:cubicBezTo>
                      <a:pt x="240" y="709"/>
                      <a:pt x="233" y="712"/>
                      <a:pt x="229" y="712"/>
                    </a:cubicBezTo>
                    <a:cubicBezTo>
                      <a:pt x="220" y="712"/>
                      <a:pt x="218" y="706"/>
                      <a:pt x="210" y="706"/>
                    </a:cubicBezTo>
                    <a:cubicBezTo>
                      <a:pt x="207" y="706"/>
                      <a:pt x="205" y="709"/>
                      <a:pt x="205" y="711"/>
                    </a:cubicBezTo>
                    <a:cubicBezTo>
                      <a:pt x="205" y="717"/>
                      <a:pt x="211" y="729"/>
                      <a:pt x="214" y="729"/>
                    </a:cubicBezTo>
                    <a:cubicBezTo>
                      <a:pt x="217" y="729"/>
                      <a:pt x="219" y="726"/>
                      <a:pt x="221" y="726"/>
                    </a:cubicBezTo>
                    <a:cubicBezTo>
                      <a:pt x="222" y="728"/>
                      <a:pt x="225" y="728"/>
                      <a:pt x="225" y="730"/>
                    </a:cubicBezTo>
                    <a:cubicBezTo>
                      <a:pt x="225" y="733"/>
                      <a:pt x="221" y="736"/>
                      <a:pt x="220" y="736"/>
                    </a:cubicBezTo>
                    <a:cubicBezTo>
                      <a:pt x="215" y="736"/>
                      <a:pt x="213" y="732"/>
                      <a:pt x="209" y="732"/>
                    </a:cubicBezTo>
                    <a:cubicBezTo>
                      <a:pt x="209" y="737"/>
                      <a:pt x="211" y="738"/>
                      <a:pt x="214" y="739"/>
                    </a:cubicBezTo>
                    <a:cubicBezTo>
                      <a:pt x="206" y="747"/>
                      <a:pt x="206" y="755"/>
                      <a:pt x="203" y="766"/>
                    </a:cubicBezTo>
                    <a:cubicBezTo>
                      <a:pt x="202" y="770"/>
                      <a:pt x="194" y="771"/>
                      <a:pt x="191" y="771"/>
                    </a:cubicBezTo>
                    <a:cubicBezTo>
                      <a:pt x="184" y="773"/>
                      <a:pt x="178" y="779"/>
                      <a:pt x="178" y="787"/>
                    </a:cubicBezTo>
                    <a:cubicBezTo>
                      <a:pt x="178" y="804"/>
                      <a:pt x="198" y="798"/>
                      <a:pt x="198" y="811"/>
                    </a:cubicBezTo>
                    <a:cubicBezTo>
                      <a:pt x="198" y="824"/>
                      <a:pt x="187" y="825"/>
                      <a:pt x="181" y="831"/>
                    </a:cubicBezTo>
                    <a:cubicBezTo>
                      <a:pt x="177" y="835"/>
                      <a:pt x="178" y="841"/>
                      <a:pt x="176" y="846"/>
                    </a:cubicBezTo>
                    <a:cubicBezTo>
                      <a:pt x="173" y="852"/>
                      <a:pt x="166" y="850"/>
                      <a:pt x="162" y="854"/>
                    </a:cubicBezTo>
                    <a:cubicBezTo>
                      <a:pt x="156" y="859"/>
                      <a:pt x="154" y="865"/>
                      <a:pt x="154" y="874"/>
                    </a:cubicBezTo>
                    <a:cubicBezTo>
                      <a:pt x="154" y="878"/>
                      <a:pt x="158" y="883"/>
                      <a:pt x="161" y="884"/>
                    </a:cubicBezTo>
                    <a:cubicBezTo>
                      <a:pt x="169" y="888"/>
                      <a:pt x="168" y="908"/>
                      <a:pt x="174" y="914"/>
                    </a:cubicBezTo>
                    <a:cubicBezTo>
                      <a:pt x="184" y="924"/>
                      <a:pt x="196" y="928"/>
                      <a:pt x="207" y="934"/>
                    </a:cubicBezTo>
                    <a:cubicBezTo>
                      <a:pt x="206" y="936"/>
                      <a:pt x="203" y="935"/>
                      <a:pt x="200" y="935"/>
                    </a:cubicBezTo>
                    <a:cubicBezTo>
                      <a:pt x="194" y="935"/>
                      <a:pt x="183" y="943"/>
                      <a:pt x="179" y="943"/>
                    </a:cubicBezTo>
                    <a:cubicBezTo>
                      <a:pt x="176" y="943"/>
                      <a:pt x="176" y="943"/>
                      <a:pt x="174" y="943"/>
                    </a:cubicBezTo>
                    <a:cubicBezTo>
                      <a:pt x="173" y="943"/>
                      <a:pt x="171" y="945"/>
                      <a:pt x="169" y="945"/>
                    </a:cubicBezTo>
                    <a:cubicBezTo>
                      <a:pt x="165" y="945"/>
                      <a:pt x="162" y="945"/>
                      <a:pt x="157" y="945"/>
                    </a:cubicBezTo>
                    <a:cubicBezTo>
                      <a:pt x="147" y="945"/>
                      <a:pt x="151" y="933"/>
                      <a:pt x="143" y="931"/>
                    </a:cubicBezTo>
                    <a:cubicBezTo>
                      <a:pt x="137" y="929"/>
                      <a:pt x="127" y="929"/>
                      <a:pt x="127" y="921"/>
                    </a:cubicBezTo>
                    <a:cubicBezTo>
                      <a:pt x="124" y="921"/>
                      <a:pt x="122" y="921"/>
                      <a:pt x="119" y="921"/>
                    </a:cubicBezTo>
                    <a:cubicBezTo>
                      <a:pt x="115" y="921"/>
                      <a:pt x="114" y="917"/>
                      <a:pt x="114" y="915"/>
                    </a:cubicBezTo>
                    <a:cubicBezTo>
                      <a:pt x="102" y="915"/>
                      <a:pt x="98" y="909"/>
                      <a:pt x="92" y="903"/>
                    </a:cubicBezTo>
                    <a:cubicBezTo>
                      <a:pt x="91" y="902"/>
                      <a:pt x="88" y="900"/>
                      <a:pt x="88" y="899"/>
                    </a:cubicBezTo>
                    <a:cubicBezTo>
                      <a:pt x="88" y="895"/>
                      <a:pt x="96" y="895"/>
                      <a:pt x="97" y="891"/>
                    </a:cubicBezTo>
                    <a:cubicBezTo>
                      <a:pt x="95" y="891"/>
                      <a:pt x="94" y="890"/>
                      <a:pt x="93" y="889"/>
                    </a:cubicBezTo>
                    <a:cubicBezTo>
                      <a:pt x="94" y="887"/>
                      <a:pt x="96" y="884"/>
                      <a:pt x="96" y="882"/>
                    </a:cubicBezTo>
                    <a:cubicBezTo>
                      <a:pt x="96" y="871"/>
                      <a:pt x="84" y="873"/>
                      <a:pt x="84" y="863"/>
                    </a:cubicBezTo>
                    <a:cubicBezTo>
                      <a:pt x="84" y="860"/>
                      <a:pt x="84" y="859"/>
                      <a:pt x="84" y="857"/>
                    </a:cubicBezTo>
                    <a:cubicBezTo>
                      <a:pt x="84" y="848"/>
                      <a:pt x="78" y="832"/>
                      <a:pt x="78" y="825"/>
                    </a:cubicBezTo>
                    <a:cubicBezTo>
                      <a:pt x="78" y="817"/>
                      <a:pt x="88" y="814"/>
                      <a:pt x="88" y="807"/>
                    </a:cubicBezTo>
                    <a:cubicBezTo>
                      <a:pt x="88" y="803"/>
                      <a:pt x="83" y="796"/>
                      <a:pt x="82" y="791"/>
                    </a:cubicBezTo>
                    <a:cubicBezTo>
                      <a:pt x="82" y="787"/>
                      <a:pt x="82" y="787"/>
                      <a:pt x="82" y="787"/>
                    </a:cubicBezTo>
                    <a:cubicBezTo>
                      <a:pt x="82" y="787"/>
                      <a:pt x="82" y="787"/>
                      <a:pt x="82" y="787"/>
                    </a:cubicBezTo>
                    <a:cubicBezTo>
                      <a:pt x="82" y="784"/>
                      <a:pt x="84" y="782"/>
                      <a:pt x="86" y="782"/>
                    </a:cubicBezTo>
                    <a:cubicBezTo>
                      <a:pt x="94" y="782"/>
                      <a:pt x="91" y="790"/>
                      <a:pt x="98" y="790"/>
                    </a:cubicBezTo>
                    <a:cubicBezTo>
                      <a:pt x="112" y="725"/>
                      <a:pt x="112" y="725"/>
                      <a:pt x="112" y="725"/>
                    </a:cubicBezTo>
                    <a:cubicBezTo>
                      <a:pt x="112" y="718"/>
                      <a:pt x="112" y="718"/>
                      <a:pt x="112" y="718"/>
                    </a:cubicBezTo>
                    <a:cubicBezTo>
                      <a:pt x="111" y="718"/>
                      <a:pt x="109" y="717"/>
                      <a:pt x="108" y="718"/>
                    </a:cubicBezTo>
                    <a:cubicBezTo>
                      <a:pt x="105" y="719"/>
                      <a:pt x="105" y="723"/>
                      <a:pt x="102" y="723"/>
                    </a:cubicBezTo>
                    <a:cubicBezTo>
                      <a:pt x="98" y="723"/>
                      <a:pt x="95" y="713"/>
                      <a:pt x="95" y="708"/>
                    </a:cubicBezTo>
                    <a:cubicBezTo>
                      <a:pt x="95" y="699"/>
                      <a:pt x="98" y="696"/>
                      <a:pt x="100" y="688"/>
                    </a:cubicBezTo>
                    <a:cubicBezTo>
                      <a:pt x="103" y="688"/>
                      <a:pt x="104" y="687"/>
                      <a:pt x="104" y="685"/>
                    </a:cubicBezTo>
                    <a:cubicBezTo>
                      <a:pt x="104" y="683"/>
                      <a:pt x="102" y="680"/>
                      <a:pt x="102" y="680"/>
                    </a:cubicBezTo>
                    <a:cubicBezTo>
                      <a:pt x="100" y="680"/>
                      <a:pt x="99" y="668"/>
                      <a:pt x="99" y="665"/>
                    </a:cubicBezTo>
                    <a:cubicBezTo>
                      <a:pt x="99" y="655"/>
                      <a:pt x="106" y="645"/>
                      <a:pt x="109" y="639"/>
                    </a:cubicBezTo>
                    <a:cubicBezTo>
                      <a:pt x="111" y="635"/>
                      <a:pt x="112" y="629"/>
                      <a:pt x="114" y="626"/>
                    </a:cubicBezTo>
                    <a:cubicBezTo>
                      <a:pt x="116" y="624"/>
                      <a:pt x="118" y="625"/>
                      <a:pt x="118" y="623"/>
                    </a:cubicBezTo>
                    <a:cubicBezTo>
                      <a:pt x="121" y="613"/>
                      <a:pt x="121" y="605"/>
                      <a:pt x="124" y="595"/>
                    </a:cubicBezTo>
                    <a:cubicBezTo>
                      <a:pt x="124" y="562"/>
                      <a:pt x="124" y="562"/>
                      <a:pt x="124" y="562"/>
                    </a:cubicBezTo>
                    <a:cubicBezTo>
                      <a:pt x="121" y="554"/>
                      <a:pt x="126" y="548"/>
                      <a:pt x="126" y="541"/>
                    </a:cubicBezTo>
                    <a:cubicBezTo>
                      <a:pt x="126" y="524"/>
                      <a:pt x="136" y="513"/>
                      <a:pt x="136" y="498"/>
                    </a:cubicBezTo>
                    <a:cubicBezTo>
                      <a:pt x="136" y="497"/>
                      <a:pt x="136" y="495"/>
                      <a:pt x="136" y="494"/>
                    </a:cubicBezTo>
                    <a:cubicBezTo>
                      <a:pt x="136" y="491"/>
                      <a:pt x="138" y="483"/>
                      <a:pt x="139" y="478"/>
                    </a:cubicBezTo>
                    <a:cubicBezTo>
                      <a:pt x="139" y="465"/>
                      <a:pt x="139" y="465"/>
                      <a:pt x="139" y="459"/>
                    </a:cubicBezTo>
                    <a:cubicBezTo>
                      <a:pt x="139" y="453"/>
                      <a:pt x="143" y="441"/>
                      <a:pt x="143" y="434"/>
                    </a:cubicBezTo>
                    <a:cubicBezTo>
                      <a:pt x="143" y="429"/>
                      <a:pt x="141" y="403"/>
                      <a:pt x="140" y="399"/>
                    </a:cubicBezTo>
                    <a:cubicBezTo>
                      <a:pt x="136" y="388"/>
                      <a:pt x="128" y="381"/>
                      <a:pt x="121" y="377"/>
                    </a:cubicBezTo>
                    <a:cubicBezTo>
                      <a:pt x="114" y="374"/>
                      <a:pt x="109" y="375"/>
                      <a:pt x="104" y="370"/>
                    </a:cubicBezTo>
                    <a:cubicBezTo>
                      <a:pt x="99" y="365"/>
                      <a:pt x="96" y="363"/>
                      <a:pt x="90" y="362"/>
                    </a:cubicBezTo>
                    <a:cubicBezTo>
                      <a:pt x="78" y="358"/>
                      <a:pt x="72" y="351"/>
                      <a:pt x="64" y="343"/>
                    </a:cubicBezTo>
                    <a:cubicBezTo>
                      <a:pt x="60" y="340"/>
                      <a:pt x="62" y="335"/>
                      <a:pt x="62" y="330"/>
                    </a:cubicBezTo>
                    <a:cubicBezTo>
                      <a:pt x="62" y="323"/>
                      <a:pt x="55" y="319"/>
                      <a:pt x="53" y="313"/>
                    </a:cubicBezTo>
                    <a:cubicBezTo>
                      <a:pt x="50" y="302"/>
                      <a:pt x="41" y="294"/>
                      <a:pt x="38" y="285"/>
                    </a:cubicBezTo>
                    <a:cubicBezTo>
                      <a:pt x="35" y="275"/>
                      <a:pt x="32" y="269"/>
                      <a:pt x="28" y="261"/>
                    </a:cubicBezTo>
                    <a:cubicBezTo>
                      <a:pt x="27" y="258"/>
                      <a:pt x="24" y="259"/>
                      <a:pt x="23" y="257"/>
                    </a:cubicBezTo>
                    <a:cubicBezTo>
                      <a:pt x="20" y="254"/>
                      <a:pt x="19" y="248"/>
                      <a:pt x="17" y="245"/>
                    </a:cubicBezTo>
                    <a:cubicBezTo>
                      <a:pt x="16" y="242"/>
                      <a:pt x="12" y="243"/>
                      <a:pt x="11" y="242"/>
                    </a:cubicBezTo>
                    <a:cubicBezTo>
                      <a:pt x="6" y="237"/>
                      <a:pt x="0" y="228"/>
                      <a:pt x="0" y="220"/>
                    </a:cubicBezTo>
                    <a:cubicBezTo>
                      <a:pt x="0" y="215"/>
                      <a:pt x="3" y="209"/>
                      <a:pt x="5" y="207"/>
                    </a:cubicBezTo>
                    <a:cubicBezTo>
                      <a:pt x="8" y="200"/>
                      <a:pt x="16" y="198"/>
                      <a:pt x="18" y="191"/>
                    </a:cubicBezTo>
                    <a:cubicBezTo>
                      <a:pt x="14" y="189"/>
                      <a:pt x="15" y="191"/>
                      <a:pt x="12" y="191"/>
                    </a:cubicBezTo>
                    <a:cubicBezTo>
                      <a:pt x="5" y="191"/>
                      <a:pt x="5" y="182"/>
                      <a:pt x="5" y="176"/>
                    </a:cubicBezTo>
                    <a:cubicBezTo>
                      <a:pt x="5" y="166"/>
                      <a:pt x="16" y="168"/>
                      <a:pt x="14" y="148"/>
                    </a:cubicBezTo>
                    <a:cubicBezTo>
                      <a:pt x="26" y="148"/>
                      <a:pt x="29" y="136"/>
                      <a:pt x="32" y="129"/>
                    </a:cubicBezTo>
                    <a:cubicBezTo>
                      <a:pt x="37" y="119"/>
                      <a:pt x="49" y="123"/>
                      <a:pt x="51" y="111"/>
                    </a:cubicBezTo>
                    <a:cubicBezTo>
                      <a:pt x="49" y="110"/>
                      <a:pt x="47" y="107"/>
                      <a:pt x="47" y="106"/>
                    </a:cubicBezTo>
                    <a:cubicBezTo>
                      <a:pt x="49" y="103"/>
                      <a:pt x="49" y="103"/>
                      <a:pt x="49" y="10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5" name="Group 277"/>
            <p:cNvGrpSpPr/>
            <p:nvPr/>
          </p:nvGrpSpPr>
          <p:grpSpPr>
            <a:xfrm>
              <a:off x="538789" y="1131575"/>
              <a:ext cx="2523022" cy="1757766"/>
              <a:chOff x="1585913" y="960438"/>
              <a:chExt cx="2590800" cy="1804987"/>
            </a:xfrm>
            <a:grpFill/>
          </p:grpSpPr>
          <p:sp>
            <p:nvSpPr>
              <p:cNvPr id="109" name="Freeform 21"/>
              <p:cNvSpPr>
                <a:spLocks/>
              </p:cNvSpPr>
              <p:nvPr/>
            </p:nvSpPr>
            <p:spPr bwMode="auto">
              <a:xfrm>
                <a:off x="3359150" y="2703513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4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0" y="9"/>
                  </a:cxn>
                  <a:cxn ang="0">
                    <a:pos x="4" y="9"/>
                  </a:cxn>
                  <a:cxn ang="0">
                    <a:pos x="9" y="4"/>
                  </a:cxn>
                </a:cxnLst>
                <a:rect l="0" t="0" r="r" b="b"/>
                <a:pathLst>
                  <a:path w="9" h="11">
                    <a:moveTo>
                      <a:pt x="9" y="4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6" y="0"/>
                      <a:pt x="5" y="0"/>
                    </a:cubicBezTo>
                    <a:cubicBezTo>
                      <a:pt x="2" y="0"/>
                      <a:pt x="0" y="5"/>
                      <a:pt x="0" y="9"/>
                    </a:cubicBezTo>
                    <a:cubicBezTo>
                      <a:pt x="0" y="11"/>
                      <a:pt x="2" y="9"/>
                      <a:pt x="4" y="9"/>
                    </a:cubicBezTo>
                    <a:cubicBezTo>
                      <a:pt x="6" y="9"/>
                      <a:pt x="8" y="5"/>
                      <a:pt x="9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0" name="Freeform 39"/>
              <p:cNvSpPr>
                <a:spLocks/>
              </p:cNvSpPr>
              <p:nvPr/>
            </p:nvSpPr>
            <p:spPr bwMode="auto">
              <a:xfrm>
                <a:off x="3989388" y="1552575"/>
                <a:ext cx="169863" cy="77788"/>
              </a:xfrm>
              <a:custGeom>
                <a:avLst/>
                <a:gdLst/>
                <a:ahLst/>
                <a:cxnLst>
                  <a:cxn ang="0">
                    <a:pos x="127" y="31"/>
                  </a:cxn>
                  <a:cxn ang="0">
                    <a:pos x="108" y="47"/>
                  </a:cxn>
                  <a:cxn ang="0">
                    <a:pos x="74" y="58"/>
                  </a:cxn>
                  <a:cxn ang="0">
                    <a:pos x="34" y="50"/>
                  </a:cxn>
                  <a:cxn ang="0">
                    <a:pos x="14" y="42"/>
                  </a:cxn>
                  <a:cxn ang="0">
                    <a:pos x="18" y="40"/>
                  </a:cxn>
                  <a:cxn ang="0">
                    <a:pos x="21" y="27"/>
                  </a:cxn>
                  <a:cxn ang="0">
                    <a:pos x="2" y="25"/>
                  </a:cxn>
                  <a:cxn ang="0">
                    <a:pos x="25" y="21"/>
                  </a:cxn>
                  <a:cxn ang="0">
                    <a:pos x="23" y="18"/>
                  </a:cxn>
                  <a:cxn ang="0">
                    <a:pos x="0" y="8"/>
                  </a:cxn>
                  <a:cxn ang="0">
                    <a:pos x="9" y="9"/>
                  </a:cxn>
                  <a:cxn ang="0">
                    <a:pos x="9" y="5"/>
                  </a:cxn>
                  <a:cxn ang="0">
                    <a:pos x="17" y="0"/>
                  </a:cxn>
                  <a:cxn ang="0">
                    <a:pos x="21" y="0"/>
                  </a:cxn>
                  <a:cxn ang="0">
                    <a:pos x="23" y="7"/>
                  </a:cxn>
                  <a:cxn ang="0">
                    <a:pos x="30" y="16"/>
                  </a:cxn>
                  <a:cxn ang="0">
                    <a:pos x="38" y="13"/>
                  </a:cxn>
                  <a:cxn ang="0">
                    <a:pos x="38" y="8"/>
                  </a:cxn>
                  <a:cxn ang="0">
                    <a:pos x="44" y="12"/>
                  </a:cxn>
                  <a:cxn ang="0">
                    <a:pos x="54" y="9"/>
                  </a:cxn>
                  <a:cxn ang="0">
                    <a:pos x="60" y="12"/>
                  </a:cxn>
                  <a:cxn ang="0">
                    <a:pos x="60" y="8"/>
                  </a:cxn>
                  <a:cxn ang="0">
                    <a:pos x="74" y="9"/>
                  </a:cxn>
                  <a:cxn ang="0">
                    <a:pos x="89" y="8"/>
                  </a:cxn>
                  <a:cxn ang="0">
                    <a:pos x="91" y="1"/>
                  </a:cxn>
                  <a:cxn ang="0">
                    <a:pos x="96" y="1"/>
                  </a:cxn>
                  <a:cxn ang="0">
                    <a:pos x="104" y="7"/>
                  </a:cxn>
                  <a:cxn ang="0">
                    <a:pos x="115" y="4"/>
                  </a:cxn>
                  <a:cxn ang="0">
                    <a:pos x="112" y="8"/>
                  </a:cxn>
                  <a:cxn ang="0">
                    <a:pos x="128" y="30"/>
                  </a:cxn>
                  <a:cxn ang="0">
                    <a:pos x="127" y="31"/>
                  </a:cxn>
                </a:cxnLst>
                <a:rect l="0" t="0" r="r" b="b"/>
                <a:pathLst>
                  <a:path w="128" h="58">
                    <a:moveTo>
                      <a:pt x="127" y="31"/>
                    </a:moveTo>
                    <a:cubicBezTo>
                      <a:pt x="124" y="38"/>
                      <a:pt x="113" y="45"/>
                      <a:pt x="108" y="47"/>
                    </a:cubicBezTo>
                    <a:cubicBezTo>
                      <a:pt x="97" y="51"/>
                      <a:pt x="89" y="58"/>
                      <a:pt x="74" y="58"/>
                    </a:cubicBezTo>
                    <a:cubicBezTo>
                      <a:pt x="57" y="58"/>
                      <a:pt x="46" y="54"/>
                      <a:pt x="34" y="50"/>
                    </a:cubicBezTo>
                    <a:cubicBezTo>
                      <a:pt x="28" y="49"/>
                      <a:pt x="24" y="42"/>
                      <a:pt x="14" y="42"/>
                    </a:cubicBezTo>
                    <a:cubicBezTo>
                      <a:pt x="16" y="41"/>
                      <a:pt x="17" y="40"/>
                      <a:pt x="18" y="40"/>
                    </a:cubicBezTo>
                    <a:cubicBezTo>
                      <a:pt x="18" y="34"/>
                      <a:pt x="20" y="32"/>
                      <a:pt x="21" y="27"/>
                    </a:cubicBezTo>
                    <a:cubicBezTo>
                      <a:pt x="14" y="25"/>
                      <a:pt x="6" y="30"/>
                      <a:pt x="2" y="25"/>
                    </a:cubicBezTo>
                    <a:cubicBezTo>
                      <a:pt x="8" y="25"/>
                      <a:pt x="20" y="23"/>
                      <a:pt x="25" y="21"/>
                    </a:cubicBezTo>
                    <a:cubicBezTo>
                      <a:pt x="23" y="20"/>
                      <a:pt x="23" y="19"/>
                      <a:pt x="23" y="18"/>
                    </a:cubicBezTo>
                    <a:cubicBezTo>
                      <a:pt x="18" y="18"/>
                      <a:pt x="1" y="13"/>
                      <a:pt x="0" y="8"/>
                    </a:cubicBezTo>
                    <a:cubicBezTo>
                      <a:pt x="4" y="7"/>
                      <a:pt x="7" y="8"/>
                      <a:pt x="9" y="9"/>
                    </a:cubicBezTo>
                    <a:cubicBezTo>
                      <a:pt x="9" y="8"/>
                      <a:pt x="9" y="7"/>
                      <a:pt x="9" y="5"/>
                    </a:cubicBezTo>
                    <a:cubicBezTo>
                      <a:pt x="13" y="5"/>
                      <a:pt x="14" y="0"/>
                      <a:pt x="17" y="0"/>
                    </a:cubicBezTo>
                    <a:cubicBezTo>
                      <a:pt x="18" y="0"/>
                      <a:pt x="19" y="0"/>
                      <a:pt x="21" y="0"/>
                    </a:cubicBezTo>
                    <a:cubicBezTo>
                      <a:pt x="21" y="3"/>
                      <a:pt x="23" y="4"/>
                      <a:pt x="23" y="7"/>
                    </a:cubicBezTo>
                    <a:cubicBezTo>
                      <a:pt x="23" y="10"/>
                      <a:pt x="27" y="16"/>
                      <a:pt x="30" y="16"/>
                    </a:cubicBezTo>
                    <a:cubicBezTo>
                      <a:pt x="33" y="16"/>
                      <a:pt x="36" y="14"/>
                      <a:pt x="38" y="13"/>
                    </a:cubicBezTo>
                    <a:cubicBezTo>
                      <a:pt x="37" y="10"/>
                      <a:pt x="37" y="9"/>
                      <a:pt x="38" y="8"/>
                    </a:cubicBezTo>
                    <a:cubicBezTo>
                      <a:pt x="40" y="9"/>
                      <a:pt x="41" y="12"/>
                      <a:pt x="44" y="12"/>
                    </a:cubicBezTo>
                    <a:cubicBezTo>
                      <a:pt x="54" y="9"/>
                      <a:pt x="54" y="9"/>
                      <a:pt x="54" y="9"/>
                    </a:cubicBezTo>
                    <a:cubicBezTo>
                      <a:pt x="58" y="10"/>
                      <a:pt x="59" y="11"/>
                      <a:pt x="60" y="12"/>
                    </a:cubicBezTo>
                    <a:cubicBezTo>
                      <a:pt x="60" y="11"/>
                      <a:pt x="60" y="9"/>
                      <a:pt x="60" y="8"/>
                    </a:cubicBezTo>
                    <a:cubicBezTo>
                      <a:pt x="67" y="8"/>
                      <a:pt x="70" y="9"/>
                      <a:pt x="74" y="9"/>
                    </a:cubicBezTo>
                    <a:cubicBezTo>
                      <a:pt x="80" y="9"/>
                      <a:pt x="85" y="4"/>
                      <a:pt x="89" y="8"/>
                    </a:cubicBezTo>
                    <a:cubicBezTo>
                      <a:pt x="89" y="4"/>
                      <a:pt x="90" y="3"/>
                      <a:pt x="91" y="1"/>
                    </a:cubicBezTo>
                    <a:cubicBezTo>
                      <a:pt x="94" y="2"/>
                      <a:pt x="94" y="2"/>
                      <a:pt x="96" y="1"/>
                    </a:cubicBezTo>
                    <a:cubicBezTo>
                      <a:pt x="96" y="6"/>
                      <a:pt x="100" y="7"/>
                      <a:pt x="104" y="7"/>
                    </a:cubicBezTo>
                    <a:cubicBezTo>
                      <a:pt x="108" y="7"/>
                      <a:pt x="111" y="4"/>
                      <a:pt x="115" y="4"/>
                    </a:cubicBezTo>
                    <a:cubicBezTo>
                      <a:pt x="113" y="5"/>
                      <a:pt x="112" y="7"/>
                      <a:pt x="112" y="8"/>
                    </a:cubicBezTo>
                    <a:cubicBezTo>
                      <a:pt x="112" y="21"/>
                      <a:pt x="128" y="18"/>
                      <a:pt x="128" y="30"/>
                    </a:cubicBezTo>
                    <a:lnTo>
                      <a:pt x="1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1" name="Freeform 40"/>
              <p:cNvSpPr>
                <a:spLocks/>
              </p:cNvSpPr>
              <p:nvPr/>
            </p:nvSpPr>
            <p:spPr bwMode="auto">
              <a:xfrm>
                <a:off x="2971800" y="2487613"/>
                <a:ext cx="174625" cy="60325"/>
              </a:xfrm>
              <a:custGeom>
                <a:avLst/>
                <a:gdLst/>
                <a:ahLst/>
                <a:cxnLst>
                  <a:cxn ang="0">
                    <a:pos x="131" y="40"/>
                  </a:cxn>
                  <a:cxn ang="0">
                    <a:pos x="114" y="45"/>
                  </a:cxn>
                  <a:cxn ang="0">
                    <a:pos x="88" y="42"/>
                  </a:cxn>
                  <a:cxn ang="0">
                    <a:pos x="88" y="39"/>
                  </a:cxn>
                  <a:cxn ang="0">
                    <a:pos x="93" y="35"/>
                  </a:cxn>
                  <a:cxn ang="0">
                    <a:pos x="78" y="26"/>
                  </a:cxn>
                  <a:cxn ang="0">
                    <a:pos x="73" y="22"/>
                  </a:cxn>
                  <a:cxn ang="0">
                    <a:pos x="64" y="22"/>
                  </a:cxn>
                  <a:cxn ang="0">
                    <a:pos x="48" y="15"/>
                  </a:cxn>
                  <a:cxn ang="0">
                    <a:pos x="35" y="15"/>
                  </a:cxn>
                  <a:cxn ang="0">
                    <a:pos x="34" y="10"/>
                  </a:cxn>
                  <a:cxn ang="0">
                    <a:pos x="28" y="9"/>
                  </a:cxn>
                  <a:cxn ang="0">
                    <a:pos x="4" y="20"/>
                  </a:cxn>
                  <a:cxn ang="0">
                    <a:pos x="0" y="20"/>
                  </a:cxn>
                  <a:cxn ang="0">
                    <a:pos x="36" y="0"/>
                  </a:cxn>
                  <a:cxn ang="0">
                    <a:pos x="79" y="11"/>
                  </a:cxn>
                  <a:cxn ang="0">
                    <a:pos x="86" y="17"/>
                  </a:cxn>
                  <a:cxn ang="0">
                    <a:pos x="114" y="28"/>
                  </a:cxn>
                  <a:cxn ang="0">
                    <a:pos x="114" y="31"/>
                  </a:cxn>
                  <a:cxn ang="0">
                    <a:pos x="120" y="31"/>
                  </a:cxn>
                  <a:cxn ang="0">
                    <a:pos x="131" y="40"/>
                  </a:cxn>
                </a:cxnLst>
                <a:rect l="0" t="0" r="r" b="b"/>
                <a:pathLst>
                  <a:path w="131" h="45">
                    <a:moveTo>
                      <a:pt x="131" y="40"/>
                    </a:moveTo>
                    <a:cubicBezTo>
                      <a:pt x="127" y="45"/>
                      <a:pt x="119" y="45"/>
                      <a:pt x="114" y="45"/>
                    </a:cubicBezTo>
                    <a:cubicBezTo>
                      <a:pt x="104" y="45"/>
                      <a:pt x="97" y="42"/>
                      <a:pt x="88" y="42"/>
                    </a:cubicBezTo>
                    <a:cubicBezTo>
                      <a:pt x="88" y="41"/>
                      <a:pt x="88" y="40"/>
                      <a:pt x="88" y="39"/>
                    </a:cubicBezTo>
                    <a:cubicBezTo>
                      <a:pt x="90" y="39"/>
                      <a:pt x="92" y="38"/>
                      <a:pt x="93" y="35"/>
                    </a:cubicBezTo>
                    <a:cubicBezTo>
                      <a:pt x="86" y="32"/>
                      <a:pt x="79" y="33"/>
                      <a:pt x="78" y="26"/>
                    </a:cubicBezTo>
                    <a:cubicBezTo>
                      <a:pt x="74" y="26"/>
                      <a:pt x="75" y="23"/>
                      <a:pt x="73" y="22"/>
                    </a:cubicBezTo>
                    <a:cubicBezTo>
                      <a:pt x="69" y="20"/>
                      <a:pt x="67" y="22"/>
                      <a:pt x="64" y="22"/>
                    </a:cubicBezTo>
                    <a:cubicBezTo>
                      <a:pt x="57" y="22"/>
                      <a:pt x="54" y="15"/>
                      <a:pt x="48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3" y="13"/>
                      <a:pt x="33" y="12"/>
                      <a:pt x="34" y="10"/>
                    </a:cubicBezTo>
                    <a:cubicBezTo>
                      <a:pt x="33" y="9"/>
                      <a:pt x="30" y="9"/>
                      <a:pt x="28" y="9"/>
                    </a:cubicBezTo>
                    <a:cubicBezTo>
                      <a:pt x="20" y="9"/>
                      <a:pt x="8" y="15"/>
                      <a:pt x="4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7" y="8"/>
                      <a:pt x="16" y="0"/>
                      <a:pt x="36" y="0"/>
                    </a:cubicBezTo>
                    <a:cubicBezTo>
                      <a:pt x="55" y="0"/>
                      <a:pt x="64" y="11"/>
                      <a:pt x="79" y="11"/>
                    </a:cubicBezTo>
                    <a:cubicBezTo>
                      <a:pt x="82" y="11"/>
                      <a:pt x="86" y="16"/>
                      <a:pt x="86" y="17"/>
                    </a:cubicBezTo>
                    <a:cubicBezTo>
                      <a:pt x="93" y="23"/>
                      <a:pt x="104" y="28"/>
                      <a:pt x="114" y="28"/>
                    </a:cubicBezTo>
                    <a:cubicBezTo>
                      <a:pt x="114" y="28"/>
                      <a:pt x="113" y="30"/>
                      <a:pt x="114" y="31"/>
                    </a:cubicBezTo>
                    <a:cubicBezTo>
                      <a:pt x="120" y="31"/>
                      <a:pt x="120" y="31"/>
                      <a:pt x="120" y="31"/>
                    </a:cubicBezTo>
                    <a:cubicBezTo>
                      <a:pt x="125" y="32"/>
                      <a:pt x="127" y="39"/>
                      <a:pt x="131" y="4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2" name="Freeform 41"/>
              <p:cNvSpPr>
                <a:spLocks/>
              </p:cNvSpPr>
              <p:nvPr/>
            </p:nvSpPr>
            <p:spPr bwMode="auto">
              <a:xfrm>
                <a:off x="2995613" y="2509838"/>
                <a:ext cx="9525" cy="11113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7"/>
                  </a:cxn>
                  <a:cxn ang="0">
                    <a:pos x="0" y="7"/>
                  </a:cxn>
                  <a:cxn ang="0">
                    <a:pos x="4" y="3"/>
                  </a:cxn>
                  <a:cxn ang="0">
                    <a:pos x="4" y="0"/>
                  </a:cxn>
                  <a:cxn ang="0">
                    <a:pos x="5" y="0"/>
                  </a:cxn>
                  <a:cxn ang="0">
                    <a:pos x="6" y="0"/>
                  </a:cxn>
                </a:cxnLst>
                <a:rect l="0" t="0" r="r" b="b"/>
                <a:pathLst>
                  <a:path w="7" h="8">
                    <a:moveTo>
                      <a:pt x="6" y="0"/>
                    </a:moveTo>
                    <a:cubicBezTo>
                      <a:pt x="6" y="3"/>
                      <a:pt x="7" y="5"/>
                      <a:pt x="6" y="7"/>
                    </a:cubicBezTo>
                    <a:cubicBezTo>
                      <a:pt x="5" y="7"/>
                      <a:pt x="0" y="8"/>
                      <a:pt x="0" y="7"/>
                    </a:cubicBezTo>
                    <a:cubicBezTo>
                      <a:pt x="0" y="4"/>
                      <a:pt x="2" y="3"/>
                      <a:pt x="4" y="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5" y="0"/>
                      <a:pt x="5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3" name="Freeform 42"/>
              <p:cNvSpPr>
                <a:spLocks/>
              </p:cNvSpPr>
              <p:nvPr/>
            </p:nvSpPr>
            <p:spPr bwMode="auto">
              <a:xfrm>
                <a:off x="3082925" y="2568575"/>
                <a:ext cx="28575" cy="14288"/>
              </a:xfrm>
              <a:custGeom>
                <a:avLst/>
                <a:gdLst/>
                <a:ahLst/>
                <a:cxnLst>
                  <a:cxn ang="0">
                    <a:pos x="18" y="3"/>
                  </a:cxn>
                  <a:cxn ang="0">
                    <a:pos x="22" y="7"/>
                  </a:cxn>
                  <a:cxn ang="0">
                    <a:pos x="7" y="10"/>
                  </a:cxn>
                  <a:cxn ang="0">
                    <a:pos x="0" y="3"/>
                  </a:cxn>
                  <a:cxn ang="0">
                    <a:pos x="5" y="0"/>
                  </a:cxn>
                  <a:cxn ang="0">
                    <a:pos x="19" y="4"/>
                  </a:cxn>
                  <a:cxn ang="0">
                    <a:pos x="18" y="3"/>
                  </a:cxn>
                </a:cxnLst>
                <a:rect l="0" t="0" r="r" b="b"/>
                <a:pathLst>
                  <a:path w="22" h="10">
                    <a:moveTo>
                      <a:pt x="18" y="3"/>
                    </a:moveTo>
                    <a:cubicBezTo>
                      <a:pt x="21" y="4"/>
                      <a:pt x="22" y="5"/>
                      <a:pt x="22" y="7"/>
                    </a:cubicBezTo>
                    <a:cubicBezTo>
                      <a:pt x="17" y="8"/>
                      <a:pt x="13" y="10"/>
                      <a:pt x="7" y="10"/>
                    </a:cubicBezTo>
                    <a:cubicBezTo>
                      <a:pt x="4" y="10"/>
                      <a:pt x="0" y="7"/>
                      <a:pt x="0" y="3"/>
                    </a:cubicBezTo>
                    <a:cubicBezTo>
                      <a:pt x="0" y="1"/>
                      <a:pt x="3" y="0"/>
                      <a:pt x="5" y="0"/>
                    </a:cubicBezTo>
                    <a:cubicBezTo>
                      <a:pt x="10" y="0"/>
                      <a:pt x="16" y="3"/>
                      <a:pt x="19" y="4"/>
                    </a:cubicBezTo>
                    <a:lnTo>
                      <a:pt x="18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4" name="Freeform 43"/>
              <p:cNvSpPr>
                <a:spLocks/>
              </p:cNvSpPr>
              <p:nvPr/>
            </p:nvSpPr>
            <p:spPr bwMode="auto">
              <a:xfrm>
                <a:off x="3267075" y="2568575"/>
                <a:ext cx="23813" cy="9525"/>
              </a:xfrm>
              <a:custGeom>
                <a:avLst/>
                <a:gdLst/>
                <a:ahLst/>
                <a:cxnLst>
                  <a:cxn ang="0">
                    <a:pos x="18" y="4"/>
                  </a:cxn>
                  <a:cxn ang="0">
                    <a:pos x="11" y="7"/>
                  </a:cxn>
                  <a:cxn ang="0">
                    <a:pos x="0" y="2"/>
                  </a:cxn>
                  <a:cxn ang="0">
                    <a:pos x="5" y="0"/>
                  </a:cxn>
                  <a:cxn ang="0">
                    <a:pos x="18" y="4"/>
                  </a:cxn>
                </a:cxnLst>
                <a:rect l="0" t="0" r="r" b="b"/>
                <a:pathLst>
                  <a:path w="18" h="7">
                    <a:moveTo>
                      <a:pt x="18" y="4"/>
                    </a:moveTo>
                    <a:cubicBezTo>
                      <a:pt x="17" y="7"/>
                      <a:pt x="14" y="7"/>
                      <a:pt x="11" y="7"/>
                    </a:cubicBezTo>
                    <a:cubicBezTo>
                      <a:pt x="6" y="7"/>
                      <a:pt x="0" y="7"/>
                      <a:pt x="0" y="2"/>
                    </a:cubicBezTo>
                    <a:cubicBezTo>
                      <a:pt x="0" y="0"/>
                      <a:pt x="4" y="0"/>
                      <a:pt x="5" y="0"/>
                    </a:cubicBezTo>
                    <a:cubicBezTo>
                      <a:pt x="6" y="0"/>
                      <a:pt x="17" y="2"/>
                      <a:pt x="18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" name="Freeform 44"/>
              <p:cNvSpPr>
                <a:spLocks/>
              </p:cNvSpPr>
              <p:nvPr/>
            </p:nvSpPr>
            <p:spPr bwMode="auto">
              <a:xfrm>
                <a:off x="3146425" y="2543175"/>
                <a:ext cx="100013" cy="39688"/>
              </a:xfrm>
              <a:custGeom>
                <a:avLst/>
                <a:gdLst/>
                <a:ahLst/>
                <a:cxnLst>
                  <a:cxn ang="0">
                    <a:pos x="64" y="11"/>
                  </a:cxn>
                  <a:cxn ang="0">
                    <a:pos x="75" y="21"/>
                  </a:cxn>
                  <a:cxn ang="0">
                    <a:pos x="59" y="21"/>
                  </a:cxn>
                  <a:cxn ang="0">
                    <a:pos x="51" y="24"/>
                  </a:cxn>
                  <a:cxn ang="0">
                    <a:pos x="47" y="22"/>
                  </a:cxn>
                  <a:cxn ang="0">
                    <a:pos x="37" y="30"/>
                  </a:cxn>
                  <a:cxn ang="0">
                    <a:pos x="31" y="24"/>
                  </a:cxn>
                  <a:cxn ang="0">
                    <a:pos x="11" y="23"/>
                  </a:cxn>
                  <a:cxn ang="0">
                    <a:pos x="6" y="23"/>
                  </a:cxn>
                  <a:cxn ang="0">
                    <a:pos x="6" y="27"/>
                  </a:cxn>
                  <a:cxn ang="0">
                    <a:pos x="0" y="19"/>
                  </a:cxn>
                  <a:cxn ang="0">
                    <a:pos x="3" y="18"/>
                  </a:cxn>
                  <a:cxn ang="0">
                    <a:pos x="22" y="17"/>
                  </a:cxn>
                  <a:cxn ang="0">
                    <a:pos x="19" y="8"/>
                  </a:cxn>
                  <a:cxn ang="0">
                    <a:pos x="14" y="3"/>
                  </a:cxn>
                  <a:cxn ang="0">
                    <a:pos x="17" y="0"/>
                  </a:cxn>
                  <a:cxn ang="0">
                    <a:pos x="28" y="3"/>
                  </a:cxn>
                  <a:cxn ang="0">
                    <a:pos x="41" y="1"/>
                  </a:cxn>
                  <a:cxn ang="0">
                    <a:pos x="66" y="13"/>
                  </a:cxn>
                  <a:cxn ang="0">
                    <a:pos x="64" y="11"/>
                  </a:cxn>
                </a:cxnLst>
                <a:rect l="0" t="0" r="r" b="b"/>
                <a:pathLst>
                  <a:path w="75" h="30">
                    <a:moveTo>
                      <a:pt x="64" y="11"/>
                    </a:moveTo>
                    <a:cubicBezTo>
                      <a:pt x="68" y="15"/>
                      <a:pt x="72" y="16"/>
                      <a:pt x="75" y="21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6" y="23"/>
                      <a:pt x="54" y="24"/>
                      <a:pt x="51" y="24"/>
                    </a:cubicBezTo>
                    <a:cubicBezTo>
                      <a:pt x="49" y="24"/>
                      <a:pt x="49" y="22"/>
                      <a:pt x="47" y="22"/>
                    </a:cubicBezTo>
                    <a:cubicBezTo>
                      <a:pt x="41" y="22"/>
                      <a:pt x="41" y="30"/>
                      <a:pt x="37" y="30"/>
                    </a:cubicBezTo>
                    <a:cubicBezTo>
                      <a:pt x="33" y="30"/>
                      <a:pt x="34" y="26"/>
                      <a:pt x="31" y="24"/>
                    </a:cubicBezTo>
                    <a:cubicBezTo>
                      <a:pt x="27" y="22"/>
                      <a:pt x="17" y="23"/>
                      <a:pt x="11" y="23"/>
                    </a:cubicBezTo>
                    <a:cubicBezTo>
                      <a:pt x="8" y="23"/>
                      <a:pt x="8" y="24"/>
                      <a:pt x="6" y="23"/>
                    </a:cubicBezTo>
                    <a:cubicBezTo>
                      <a:pt x="6" y="24"/>
                      <a:pt x="6" y="25"/>
                      <a:pt x="6" y="27"/>
                    </a:cubicBezTo>
                    <a:cubicBezTo>
                      <a:pt x="3" y="26"/>
                      <a:pt x="0" y="22"/>
                      <a:pt x="0" y="19"/>
                    </a:cubicBezTo>
                    <a:cubicBezTo>
                      <a:pt x="1" y="19"/>
                      <a:pt x="2" y="18"/>
                      <a:pt x="3" y="18"/>
                    </a:cubicBezTo>
                    <a:cubicBezTo>
                      <a:pt x="13" y="18"/>
                      <a:pt x="17" y="20"/>
                      <a:pt x="22" y="17"/>
                    </a:cubicBezTo>
                    <a:cubicBezTo>
                      <a:pt x="20" y="15"/>
                      <a:pt x="19" y="12"/>
                      <a:pt x="19" y="8"/>
                    </a:cubicBezTo>
                    <a:cubicBezTo>
                      <a:pt x="17" y="8"/>
                      <a:pt x="14" y="6"/>
                      <a:pt x="14" y="3"/>
                    </a:cubicBezTo>
                    <a:cubicBezTo>
                      <a:pt x="14" y="2"/>
                      <a:pt x="16" y="0"/>
                      <a:pt x="17" y="0"/>
                    </a:cubicBezTo>
                    <a:cubicBezTo>
                      <a:pt x="21" y="0"/>
                      <a:pt x="24" y="3"/>
                      <a:pt x="28" y="3"/>
                    </a:cubicBezTo>
                    <a:cubicBezTo>
                      <a:pt x="34" y="3"/>
                      <a:pt x="36" y="1"/>
                      <a:pt x="41" y="1"/>
                    </a:cubicBezTo>
                    <a:cubicBezTo>
                      <a:pt x="55" y="1"/>
                      <a:pt x="58" y="9"/>
                      <a:pt x="66" y="13"/>
                    </a:cubicBezTo>
                    <a:lnTo>
                      <a:pt x="64" y="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" name="Freeform 45"/>
              <p:cNvSpPr>
                <a:spLocks/>
              </p:cNvSpPr>
              <p:nvPr/>
            </p:nvSpPr>
            <p:spPr bwMode="auto">
              <a:xfrm>
                <a:off x="3076575" y="2455863"/>
                <a:ext cx="9525" cy="111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7" y="6"/>
                  </a:cxn>
                  <a:cxn ang="0">
                    <a:pos x="5" y="8"/>
                  </a:cxn>
                  <a:cxn ang="0">
                    <a:pos x="0" y="0"/>
                  </a:cxn>
                  <a:cxn ang="0">
                    <a:pos x="2" y="0"/>
                  </a:cxn>
                </a:cxnLst>
                <a:rect l="0" t="0" r="r" b="b"/>
                <a:pathLst>
                  <a:path w="7" h="8">
                    <a:moveTo>
                      <a:pt x="2" y="0"/>
                    </a:moveTo>
                    <a:cubicBezTo>
                      <a:pt x="6" y="0"/>
                      <a:pt x="7" y="3"/>
                      <a:pt x="7" y="6"/>
                    </a:cubicBezTo>
                    <a:cubicBezTo>
                      <a:pt x="7" y="7"/>
                      <a:pt x="6" y="8"/>
                      <a:pt x="5" y="8"/>
                    </a:cubicBezTo>
                    <a:cubicBezTo>
                      <a:pt x="0" y="8"/>
                      <a:pt x="0" y="3"/>
                      <a:pt x="0" y="0"/>
                    </a:cubicBezTo>
                    <a:cubicBezTo>
                      <a:pt x="0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" name="Freeform 46"/>
              <p:cNvSpPr>
                <a:spLocks/>
              </p:cNvSpPr>
              <p:nvPr/>
            </p:nvSpPr>
            <p:spPr bwMode="auto">
              <a:xfrm>
                <a:off x="3068638" y="2422525"/>
                <a:ext cx="14288" cy="4763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6" y="0"/>
                  </a:cxn>
                  <a:cxn ang="0">
                    <a:pos x="11" y="3"/>
                  </a:cxn>
                  <a:cxn ang="0">
                    <a:pos x="0" y="3"/>
                  </a:cxn>
                </a:cxnLst>
                <a:rect l="0" t="0" r="r" b="b"/>
                <a:pathLst>
                  <a:path w="11" h="4">
                    <a:moveTo>
                      <a:pt x="0" y="3"/>
                    </a:moveTo>
                    <a:cubicBezTo>
                      <a:pt x="1" y="2"/>
                      <a:pt x="4" y="0"/>
                      <a:pt x="6" y="0"/>
                    </a:cubicBezTo>
                    <a:cubicBezTo>
                      <a:pt x="9" y="0"/>
                      <a:pt x="10" y="2"/>
                      <a:pt x="11" y="3"/>
                    </a:cubicBezTo>
                    <a:cubicBezTo>
                      <a:pt x="7" y="4"/>
                      <a:pt x="2" y="3"/>
                      <a:pt x="0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" name="Freeform 47"/>
              <p:cNvSpPr>
                <a:spLocks/>
              </p:cNvSpPr>
              <p:nvPr/>
            </p:nvSpPr>
            <p:spPr bwMode="auto">
              <a:xfrm>
                <a:off x="3094038" y="2428875"/>
                <a:ext cx="4763" cy="6350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1" y="0"/>
                  </a:cxn>
                  <a:cxn ang="0">
                    <a:pos x="3" y="4"/>
                  </a:cxn>
                </a:cxnLst>
                <a:rect l="0" t="0" r="r" b="b"/>
                <a:pathLst>
                  <a:path w="3" h="4">
                    <a:moveTo>
                      <a:pt x="3" y="4"/>
                    </a:moveTo>
                    <a:cubicBezTo>
                      <a:pt x="2" y="4"/>
                      <a:pt x="0" y="1"/>
                      <a:pt x="1" y="0"/>
                    </a:cubicBezTo>
                    <a:lnTo>
                      <a:pt x="3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Freeform 48"/>
              <p:cNvSpPr>
                <a:spLocks/>
              </p:cNvSpPr>
              <p:nvPr/>
            </p:nvSpPr>
            <p:spPr bwMode="auto">
              <a:xfrm>
                <a:off x="3154363" y="2517775"/>
                <a:ext cx="11113" cy="7938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7"/>
                  </a:cxn>
                  <a:cxn ang="0">
                    <a:pos x="2" y="7"/>
                  </a:cxn>
                  <a:cxn ang="0">
                    <a:pos x="9" y="4"/>
                  </a:cxn>
                  <a:cxn ang="0">
                    <a:pos x="9" y="0"/>
                  </a:cxn>
                  <a:cxn ang="0">
                    <a:pos x="0" y="4"/>
                  </a:cxn>
                </a:cxnLst>
                <a:rect l="0" t="0" r="r" b="b"/>
                <a:pathLst>
                  <a:path w="9" h="7">
                    <a:moveTo>
                      <a:pt x="0" y="4"/>
                    </a:moveTo>
                    <a:cubicBezTo>
                      <a:pt x="0" y="5"/>
                      <a:pt x="0" y="6"/>
                      <a:pt x="0" y="7"/>
                    </a:cubicBezTo>
                    <a:cubicBezTo>
                      <a:pt x="0" y="7"/>
                      <a:pt x="1" y="7"/>
                      <a:pt x="2" y="7"/>
                    </a:cubicBezTo>
                    <a:cubicBezTo>
                      <a:pt x="4" y="7"/>
                      <a:pt x="7" y="6"/>
                      <a:pt x="9" y="4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7" y="3"/>
                      <a:pt x="4" y="5"/>
                      <a:pt x="0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" name="Freeform 49"/>
              <p:cNvSpPr>
                <a:spLocks/>
              </p:cNvSpPr>
              <p:nvPr/>
            </p:nvSpPr>
            <p:spPr bwMode="auto">
              <a:xfrm>
                <a:off x="2301875" y="1979613"/>
                <a:ext cx="966788" cy="473075"/>
              </a:xfrm>
              <a:custGeom>
                <a:avLst/>
                <a:gdLst/>
                <a:ahLst/>
                <a:cxnLst>
                  <a:cxn ang="0">
                    <a:pos x="543" y="285"/>
                  </a:cxn>
                  <a:cxn ang="0">
                    <a:pos x="555" y="317"/>
                  </a:cxn>
                  <a:cxn ang="0">
                    <a:pos x="560" y="338"/>
                  </a:cxn>
                  <a:cxn ang="0">
                    <a:pos x="542" y="345"/>
                  </a:cxn>
                  <a:cxn ang="0">
                    <a:pos x="507" y="287"/>
                  </a:cxn>
                  <a:cxn ang="0">
                    <a:pos x="474" y="283"/>
                  </a:cxn>
                  <a:cxn ang="0">
                    <a:pos x="460" y="283"/>
                  </a:cxn>
                  <a:cxn ang="0">
                    <a:pos x="443" y="286"/>
                  </a:cxn>
                  <a:cxn ang="0">
                    <a:pos x="412" y="292"/>
                  </a:cxn>
                  <a:cxn ang="0">
                    <a:pos x="393" y="291"/>
                  </a:cxn>
                  <a:cxn ang="0">
                    <a:pos x="357" y="309"/>
                  </a:cxn>
                  <a:cxn ang="0">
                    <a:pos x="343" y="342"/>
                  </a:cxn>
                  <a:cxn ang="0">
                    <a:pos x="282" y="290"/>
                  </a:cxn>
                  <a:cxn ang="0">
                    <a:pos x="246" y="281"/>
                  </a:cxn>
                  <a:cxn ang="0">
                    <a:pos x="207" y="262"/>
                  </a:cxn>
                  <a:cxn ang="0">
                    <a:pos x="170" y="268"/>
                  </a:cxn>
                  <a:cxn ang="0">
                    <a:pos x="95" y="252"/>
                  </a:cxn>
                  <a:cxn ang="0">
                    <a:pos x="47" y="214"/>
                  </a:cxn>
                  <a:cxn ang="0">
                    <a:pos x="4" y="141"/>
                  </a:cxn>
                  <a:cxn ang="0">
                    <a:pos x="4" y="95"/>
                  </a:cxn>
                  <a:cxn ang="0">
                    <a:pos x="0" y="23"/>
                  </a:cxn>
                  <a:cxn ang="0">
                    <a:pos x="20" y="27"/>
                  </a:cxn>
                  <a:cxn ang="0">
                    <a:pos x="20" y="5"/>
                  </a:cxn>
                  <a:cxn ang="0">
                    <a:pos x="373" y="0"/>
                  </a:cxn>
                  <a:cxn ang="0">
                    <a:pos x="406" y="11"/>
                  </a:cxn>
                  <a:cxn ang="0">
                    <a:pos x="408" y="45"/>
                  </a:cxn>
                  <a:cxn ang="0">
                    <a:pos x="423" y="42"/>
                  </a:cxn>
                  <a:cxn ang="0">
                    <a:pos x="441" y="40"/>
                  </a:cxn>
                  <a:cxn ang="0">
                    <a:pos x="456" y="42"/>
                  </a:cxn>
                  <a:cxn ang="0">
                    <a:pos x="472" y="47"/>
                  </a:cxn>
                  <a:cxn ang="0">
                    <a:pos x="510" y="48"/>
                  </a:cxn>
                  <a:cxn ang="0">
                    <a:pos x="490" y="54"/>
                  </a:cxn>
                  <a:cxn ang="0">
                    <a:pos x="472" y="69"/>
                  </a:cxn>
                  <a:cxn ang="0">
                    <a:pos x="471" y="121"/>
                  </a:cxn>
                  <a:cxn ang="0">
                    <a:pos x="480" y="88"/>
                  </a:cxn>
                  <a:cxn ang="0">
                    <a:pos x="501" y="57"/>
                  </a:cxn>
                  <a:cxn ang="0">
                    <a:pos x="516" y="87"/>
                  </a:cxn>
                  <a:cxn ang="0">
                    <a:pos x="531" y="97"/>
                  </a:cxn>
                  <a:cxn ang="0">
                    <a:pos x="527" y="123"/>
                  </a:cxn>
                  <a:cxn ang="0">
                    <a:pos x="564" y="97"/>
                  </a:cxn>
                  <a:cxn ang="0">
                    <a:pos x="610" y="84"/>
                  </a:cxn>
                  <a:cxn ang="0">
                    <a:pos x="653" y="65"/>
                  </a:cxn>
                  <a:cxn ang="0">
                    <a:pos x="675" y="63"/>
                  </a:cxn>
                  <a:cxn ang="0">
                    <a:pos x="699" y="28"/>
                  </a:cxn>
                  <a:cxn ang="0">
                    <a:pos x="726" y="73"/>
                  </a:cxn>
                  <a:cxn ang="0">
                    <a:pos x="701" y="80"/>
                  </a:cxn>
                  <a:cxn ang="0">
                    <a:pos x="681" y="113"/>
                  </a:cxn>
                  <a:cxn ang="0">
                    <a:pos x="690" y="118"/>
                  </a:cxn>
                  <a:cxn ang="0">
                    <a:pos x="676" y="122"/>
                  </a:cxn>
                  <a:cxn ang="0">
                    <a:pos x="648" y="132"/>
                  </a:cxn>
                  <a:cxn ang="0">
                    <a:pos x="642" y="134"/>
                  </a:cxn>
                  <a:cxn ang="0">
                    <a:pos x="635" y="137"/>
                  </a:cxn>
                  <a:cxn ang="0">
                    <a:pos x="627" y="161"/>
                  </a:cxn>
                  <a:cxn ang="0">
                    <a:pos x="622" y="159"/>
                  </a:cxn>
                  <a:cxn ang="0">
                    <a:pos x="615" y="186"/>
                  </a:cxn>
                  <a:cxn ang="0">
                    <a:pos x="614" y="178"/>
                  </a:cxn>
                  <a:cxn ang="0">
                    <a:pos x="608" y="170"/>
                  </a:cxn>
                  <a:cxn ang="0">
                    <a:pos x="611" y="192"/>
                  </a:cxn>
                  <a:cxn ang="0">
                    <a:pos x="614" y="196"/>
                  </a:cxn>
                  <a:cxn ang="0">
                    <a:pos x="614" y="205"/>
                  </a:cxn>
                  <a:cxn ang="0">
                    <a:pos x="607" y="213"/>
                  </a:cxn>
                  <a:cxn ang="0">
                    <a:pos x="607" y="221"/>
                  </a:cxn>
                  <a:cxn ang="0">
                    <a:pos x="589" y="232"/>
                  </a:cxn>
                </a:cxnLst>
                <a:rect l="0" t="0" r="r" b="b"/>
                <a:pathLst>
                  <a:path w="726" h="356">
                    <a:moveTo>
                      <a:pt x="590" y="233"/>
                    </a:moveTo>
                    <a:cubicBezTo>
                      <a:pt x="569" y="245"/>
                      <a:pt x="543" y="253"/>
                      <a:pt x="543" y="285"/>
                    </a:cubicBezTo>
                    <a:cubicBezTo>
                      <a:pt x="543" y="300"/>
                      <a:pt x="555" y="304"/>
                      <a:pt x="555" y="318"/>
                    </a:cubicBezTo>
                    <a:cubicBezTo>
                      <a:pt x="555" y="317"/>
                      <a:pt x="555" y="317"/>
                      <a:pt x="555" y="317"/>
                    </a:cubicBezTo>
                    <a:cubicBezTo>
                      <a:pt x="555" y="320"/>
                      <a:pt x="555" y="320"/>
                      <a:pt x="555" y="320"/>
                    </a:cubicBezTo>
                    <a:cubicBezTo>
                      <a:pt x="556" y="326"/>
                      <a:pt x="560" y="330"/>
                      <a:pt x="560" y="338"/>
                    </a:cubicBezTo>
                    <a:cubicBezTo>
                      <a:pt x="560" y="347"/>
                      <a:pt x="558" y="356"/>
                      <a:pt x="551" y="356"/>
                    </a:cubicBezTo>
                    <a:cubicBezTo>
                      <a:pt x="544" y="356"/>
                      <a:pt x="544" y="349"/>
                      <a:pt x="542" y="345"/>
                    </a:cubicBezTo>
                    <a:cubicBezTo>
                      <a:pt x="537" y="338"/>
                      <a:pt x="532" y="335"/>
                      <a:pt x="529" y="328"/>
                    </a:cubicBezTo>
                    <a:cubicBezTo>
                      <a:pt x="522" y="314"/>
                      <a:pt x="527" y="287"/>
                      <a:pt x="507" y="287"/>
                    </a:cubicBezTo>
                    <a:cubicBezTo>
                      <a:pt x="503" y="287"/>
                      <a:pt x="502" y="293"/>
                      <a:pt x="498" y="293"/>
                    </a:cubicBezTo>
                    <a:cubicBezTo>
                      <a:pt x="490" y="293"/>
                      <a:pt x="485" y="283"/>
                      <a:pt x="474" y="283"/>
                    </a:cubicBezTo>
                    <a:cubicBezTo>
                      <a:pt x="468" y="283"/>
                      <a:pt x="467" y="286"/>
                      <a:pt x="463" y="286"/>
                    </a:cubicBezTo>
                    <a:cubicBezTo>
                      <a:pt x="462" y="286"/>
                      <a:pt x="460" y="284"/>
                      <a:pt x="460" y="283"/>
                    </a:cubicBezTo>
                    <a:cubicBezTo>
                      <a:pt x="453" y="285"/>
                      <a:pt x="444" y="284"/>
                      <a:pt x="436" y="286"/>
                    </a:cubicBezTo>
                    <a:cubicBezTo>
                      <a:pt x="441" y="288"/>
                      <a:pt x="440" y="288"/>
                      <a:pt x="443" y="286"/>
                    </a:cubicBezTo>
                    <a:cubicBezTo>
                      <a:pt x="442" y="293"/>
                      <a:pt x="438" y="297"/>
                      <a:pt x="443" y="301"/>
                    </a:cubicBezTo>
                    <a:cubicBezTo>
                      <a:pt x="431" y="307"/>
                      <a:pt x="421" y="292"/>
                      <a:pt x="412" y="292"/>
                    </a:cubicBezTo>
                    <a:cubicBezTo>
                      <a:pt x="409" y="292"/>
                      <a:pt x="408" y="295"/>
                      <a:pt x="405" y="295"/>
                    </a:cubicBezTo>
                    <a:cubicBezTo>
                      <a:pt x="400" y="295"/>
                      <a:pt x="398" y="291"/>
                      <a:pt x="393" y="291"/>
                    </a:cubicBezTo>
                    <a:cubicBezTo>
                      <a:pt x="380" y="291"/>
                      <a:pt x="374" y="302"/>
                      <a:pt x="368" y="307"/>
                    </a:cubicBezTo>
                    <a:cubicBezTo>
                      <a:pt x="365" y="311"/>
                      <a:pt x="361" y="308"/>
                      <a:pt x="357" y="309"/>
                    </a:cubicBezTo>
                    <a:cubicBezTo>
                      <a:pt x="347" y="313"/>
                      <a:pt x="341" y="325"/>
                      <a:pt x="341" y="338"/>
                    </a:cubicBezTo>
                    <a:cubicBezTo>
                      <a:pt x="341" y="339"/>
                      <a:pt x="343" y="341"/>
                      <a:pt x="343" y="342"/>
                    </a:cubicBezTo>
                    <a:cubicBezTo>
                      <a:pt x="336" y="342"/>
                      <a:pt x="325" y="339"/>
                      <a:pt x="321" y="336"/>
                    </a:cubicBezTo>
                    <a:cubicBezTo>
                      <a:pt x="307" y="322"/>
                      <a:pt x="308" y="290"/>
                      <a:pt x="282" y="290"/>
                    </a:cubicBezTo>
                    <a:cubicBezTo>
                      <a:pt x="272" y="290"/>
                      <a:pt x="275" y="302"/>
                      <a:pt x="266" y="302"/>
                    </a:cubicBezTo>
                    <a:cubicBezTo>
                      <a:pt x="257" y="302"/>
                      <a:pt x="250" y="287"/>
                      <a:pt x="246" y="281"/>
                    </a:cubicBezTo>
                    <a:cubicBezTo>
                      <a:pt x="239" y="268"/>
                      <a:pt x="230" y="266"/>
                      <a:pt x="215" y="262"/>
                    </a:cubicBezTo>
                    <a:cubicBezTo>
                      <a:pt x="207" y="262"/>
                      <a:pt x="207" y="262"/>
                      <a:pt x="207" y="262"/>
                    </a:cubicBezTo>
                    <a:cubicBezTo>
                      <a:pt x="207" y="268"/>
                      <a:pt x="207" y="268"/>
                      <a:pt x="207" y="268"/>
                    </a:cubicBezTo>
                    <a:cubicBezTo>
                      <a:pt x="170" y="268"/>
                      <a:pt x="170" y="268"/>
                      <a:pt x="170" y="268"/>
                    </a:cubicBezTo>
                    <a:cubicBezTo>
                      <a:pt x="123" y="252"/>
                      <a:pt x="123" y="252"/>
                      <a:pt x="123" y="252"/>
                    </a:cubicBezTo>
                    <a:cubicBezTo>
                      <a:pt x="95" y="252"/>
                      <a:pt x="95" y="252"/>
                      <a:pt x="95" y="252"/>
                    </a:cubicBezTo>
                    <a:cubicBezTo>
                      <a:pt x="88" y="239"/>
                      <a:pt x="66" y="230"/>
                      <a:pt x="50" y="223"/>
                    </a:cubicBezTo>
                    <a:cubicBezTo>
                      <a:pt x="47" y="222"/>
                      <a:pt x="48" y="217"/>
                      <a:pt x="47" y="214"/>
                    </a:cubicBezTo>
                    <a:cubicBezTo>
                      <a:pt x="40" y="198"/>
                      <a:pt x="28" y="193"/>
                      <a:pt x="30" y="175"/>
                    </a:cubicBezTo>
                    <a:cubicBezTo>
                      <a:pt x="21" y="174"/>
                      <a:pt x="11" y="154"/>
                      <a:pt x="4" y="141"/>
                    </a:cubicBezTo>
                    <a:cubicBezTo>
                      <a:pt x="2" y="137"/>
                      <a:pt x="6" y="134"/>
                      <a:pt x="8" y="133"/>
                    </a:cubicBezTo>
                    <a:cubicBezTo>
                      <a:pt x="3" y="123"/>
                      <a:pt x="8" y="107"/>
                      <a:pt x="4" y="95"/>
                    </a:cubicBezTo>
                    <a:cubicBezTo>
                      <a:pt x="0" y="85"/>
                      <a:pt x="11" y="60"/>
                      <a:pt x="11" y="46"/>
                    </a:cubicBezTo>
                    <a:cubicBezTo>
                      <a:pt x="11" y="36"/>
                      <a:pt x="0" y="32"/>
                      <a:pt x="0" y="23"/>
                    </a:cubicBezTo>
                    <a:cubicBezTo>
                      <a:pt x="0" y="20"/>
                      <a:pt x="5" y="20"/>
                      <a:pt x="7" y="20"/>
                    </a:cubicBezTo>
                    <a:cubicBezTo>
                      <a:pt x="13" y="20"/>
                      <a:pt x="17" y="23"/>
                      <a:pt x="20" y="27"/>
                    </a:cubicBezTo>
                    <a:cubicBezTo>
                      <a:pt x="22" y="24"/>
                      <a:pt x="26" y="19"/>
                      <a:pt x="26" y="15"/>
                    </a:cubicBezTo>
                    <a:cubicBezTo>
                      <a:pt x="26" y="11"/>
                      <a:pt x="22" y="10"/>
                      <a:pt x="20" y="5"/>
                    </a:cubicBezTo>
                    <a:cubicBezTo>
                      <a:pt x="373" y="5"/>
                      <a:pt x="373" y="5"/>
                      <a:pt x="373" y="5"/>
                    </a:cubicBezTo>
                    <a:cubicBezTo>
                      <a:pt x="373" y="0"/>
                      <a:pt x="373" y="0"/>
                      <a:pt x="373" y="0"/>
                    </a:cubicBezTo>
                    <a:cubicBezTo>
                      <a:pt x="379" y="4"/>
                      <a:pt x="378" y="8"/>
                      <a:pt x="384" y="11"/>
                    </a:cubicBezTo>
                    <a:cubicBezTo>
                      <a:pt x="406" y="11"/>
                      <a:pt x="406" y="11"/>
                      <a:pt x="406" y="11"/>
                    </a:cubicBezTo>
                    <a:cubicBezTo>
                      <a:pt x="415" y="20"/>
                      <a:pt x="426" y="20"/>
                      <a:pt x="443" y="20"/>
                    </a:cubicBezTo>
                    <a:cubicBezTo>
                      <a:pt x="431" y="28"/>
                      <a:pt x="418" y="32"/>
                      <a:pt x="408" y="45"/>
                    </a:cubicBezTo>
                    <a:cubicBezTo>
                      <a:pt x="415" y="45"/>
                      <a:pt x="415" y="45"/>
                      <a:pt x="415" y="45"/>
                    </a:cubicBezTo>
                    <a:cubicBezTo>
                      <a:pt x="418" y="43"/>
                      <a:pt x="420" y="42"/>
                      <a:pt x="423" y="42"/>
                    </a:cubicBezTo>
                    <a:cubicBezTo>
                      <a:pt x="425" y="46"/>
                      <a:pt x="426" y="46"/>
                      <a:pt x="429" y="46"/>
                    </a:cubicBezTo>
                    <a:cubicBezTo>
                      <a:pt x="437" y="46"/>
                      <a:pt x="437" y="40"/>
                      <a:pt x="441" y="40"/>
                    </a:cubicBezTo>
                    <a:cubicBezTo>
                      <a:pt x="446" y="40"/>
                      <a:pt x="454" y="32"/>
                      <a:pt x="461" y="31"/>
                    </a:cubicBezTo>
                    <a:cubicBezTo>
                      <a:pt x="461" y="37"/>
                      <a:pt x="458" y="38"/>
                      <a:pt x="456" y="42"/>
                    </a:cubicBezTo>
                    <a:cubicBezTo>
                      <a:pt x="465" y="42"/>
                      <a:pt x="465" y="42"/>
                      <a:pt x="465" y="42"/>
                    </a:cubicBezTo>
                    <a:cubicBezTo>
                      <a:pt x="465" y="45"/>
                      <a:pt x="469" y="47"/>
                      <a:pt x="472" y="47"/>
                    </a:cubicBezTo>
                    <a:cubicBezTo>
                      <a:pt x="478" y="47"/>
                      <a:pt x="480" y="43"/>
                      <a:pt x="484" y="43"/>
                    </a:cubicBezTo>
                    <a:cubicBezTo>
                      <a:pt x="495" y="43"/>
                      <a:pt x="500" y="48"/>
                      <a:pt x="510" y="48"/>
                    </a:cubicBezTo>
                    <a:cubicBezTo>
                      <a:pt x="510" y="54"/>
                      <a:pt x="510" y="54"/>
                      <a:pt x="510" y="54"/>
                    </a:cubicBezTo>
                    <a:cubicBezTo>
                      <a:pt x="503" y="56"/>
                      <a:pt x="493" y="54"/>
                      <a:pt x="490" y="54"/>
                    </a:cubicBezTo>
                    <a:cubicBezTo>
                      <a:pt x="480" y="54"/>
                      <a:pt x="462" y="66"/>
                      <a:pt x="462" y="75"/>
                    </a:cubicBezTo>
                    <a:cubicBezTo>
                      <a:pt x="466" y="72"/>
                      <a:pt x="468" y="69"/>
                      <a:pt x="472" y="69"/>
                    </a:cubicBezTo>
                    <a:cubicBezTo>
                      <a:pt x="465" y="78"/>
                      <a:pt x="461" y="101"/>
                      <a:pt x="461" y="112"/>
                    </a:cubicBezTo>
                    <a:cubicBezTo>
                      <a:pt x="461" y="117"/>
                      <a:pt x="466" y="121"/>
                      <a:pt x="471" y="121"/>
                    </a:cubicBezTo>
                    <a:cubicBezTo>
                      <a:pt x="478" y="121"/>
                      <a:pt x="480" y="108"/>
                      <a:pt x="480" y="102"/>
                    </a:cubicBezTo>
                    <a:cubicBezTo>
                      <a:pt x="480" y="97"/>
                      <a:pt x="480" y="88"/>
                      <a:pt x="480" y="88"/>
                    </a:cubicBezTo>
                    <a:cubicBezTo>
                      <a:pt x="480" y="82"/>
                      <a:pt x="480" y="69"/>
                      <a:pt x="485" y="69"/>
                    </a:cubicBezTo>
                    <a:cubicBezTo>
                      <a:pt x="501" y="68"/>
                      <a:pt x="494" y="57"/>
                      <a:pt x="501" y="57"/>
                    </a:cubicBezTo>
                    <a:cubicBezTo>
                      <a:pt x="504" y="57"/>
                      <a:pt x="521" y="65"/>
                      <a:pt x="521" y="70"/>
                    </a:cubicBezTo>
                    <a:cubicBezTo>
                      <a:pt x="521" y="77"/>
                      <a:pt x="517" y="81"/>
                      <a:pt x="516" y="87"/>
                    </a:cubicBezTo>
                    <a:cubicBezTo>
                      <a:pt x="521" y="87"/>
                      <a:pt x="520" y="85"/>
                      <a:pt x="525" y="84"/>
                    </a:cubicBezTo>
                    <a:cubicBezTo>
                      <a:pt x="526" y="91"/>
                      <a:pt x="526" y="94"/>
                      <a:pt x="531" y="97"/>
                    </a:cubicBezTo>
                    <a:cubicBezTo>
                      <a:pt x="526" y="103"/>
                      <a:pt x="521" y="106"/>
                      <a:pt x="521" y="112"/>
                    </a:cubicBezTo>
                    <a:cubicBezTo>
                      <a:pt x="521" y="117"/>
                      <a:pt x="523" y="123"/>
                      <a:pt x="527" y="123"/>
                    </a:cubicBezTo>
                    <a:cubicBezTo>
                      <a:pt x="539" y="123"/>
                      <a:pt x="559" y="112"/>
                      <a:pt x="568" y="108"/>
                    </a:cubicBezTo>
                    <a:cubicBezTo>
                      <a:pt x="567" y="103"/>
                      <a:pt x="565" y="99"/>
                      <a:pt x="564" y="97"/>
                    </a:cubicBezTo>
                    <a:cubicBezTo>
                      <a:pt x="567" y="97"/>
                      <a:pt x="567" y="97"/>
                      <a:pt x="569" y="97"/>
                    </a:cubicBezTo>
                    <a:cubicBezTo>
                      <a:pt x="582" y="97"/>
                      <a:pt x="610" y="101"/>
                      <a:pt x="610" y="84"/>
                    </a:cubicBezTo>
                    <a:cubicBezTo>
                      <a:pt x="611" y="84"/>
                      <a:pt x="627" y="68"/>
                      <a:pt x="630" y="66"/>
                    </a:cubicBezTo>
                    <a:cubicBezTo>
                      <a:pt x="632" y="64"/>
                      <a:pt x="643" y="65"/>
                      <a:pt x="653" y="65"/>
                    </a:cubicBezTo>
                    <a:cubicBezTo>
                      <a:pt x="657" y="65"/>
                      <a:pt x="660" y="65"/>
                      <a:pt x="664" y="65"/>
                    </a:cubicBezTo>
                    <a:cubicBezTo>
                      <a:pt x="668" y="65"/>
                      <a:pt x="672" y="63"/>
                      <a:pt x="675" y="63"/>
                    </a:cubicBezTo>
                    <a:cubicBezTo>
                      <a:pt x="680" y="62"/>
                      <a:pt x="678" y="61"/>
                      <a:pt x="680" y="59"/>
                    </a:cubicBezTo>
                    <a:cubicBezTo>
                      <a:pt x="688" y="51"/>
                      <a:pt x="688" y="36"/>
                      <a:pt x="699" y="28"/>
                    </a:cubicBezTo>
                    <a:cubicBezTo>
                      <a:pt x="704" y="35"/>
                      <a:pt x="712" y="25"/>
                      <a:pt x="716" y="32"/>
                    </a:cubicBezTo>
                    <a:cubicBezTo>
                      <a:pt x="723" y="44"/>
                      <a:pt x="717" y="62"/>
                      <a:pt x="726" y="73"/>
                    </a:cubicBezTo>
                    <a:cubicBezTo>
                      <a:pt x="723" y="77"/>
                      <a:pt x="718" y="80"/>
                      <a:pt x="712" y="80"/>
                    </a:cubicBezTo>
                    <a:cubicBezTo>
                      <a:pt x="706" y="80"/>
                      <a:pt x="706" y="78"/>
                      <a:pt x="701" y="80"/>
                    </a:cubicBezTo>
                    <a:cubicBezTo>
                      <a:pt x="694" y="87"/>
                      <a:pt x="679" y="92"/>
                      <a:pt x="679" y="109"/>
                    </a:cubicBezTo>
                    <a:cubicBezTo>
                      <a:pt x="679" y="110"/>
                      <a:pt x="680" y="112"/>
                      <a:pt x="681" y="113"/>
                    </a:cubicBezTo>
                    <a:cubicBezTo>
                      <a:pt x="681" y="115"/>
                      <a:pt x="683" y="121"/>
                      <a:pt x="686" y="121"/>
                    </a:cubicBezTo>
                    <a:cubicBezTo>
                      <a:pt x="687" y="121"/>
                      <a:pt x="690" y="118"/>
                      <a:pt x="690" y="118"/>
                    </a:cubicBezTo>
                    <a:cubicBezTo>
                      <a:pt x="690" y="121"/>
                      <a:pt x="690" y="121"/>
                      <a:pt x="690" y="121"/>
                    </a:cubicBezTo>
                    <a:cubicBezTo>
                      <a:pt x="685" y="122"/>
                      <a:pt x="678" y="124"/>
                      <a:pt x="676" y="122"/>
                    </a:cubicBezTo>
                    <a:cubicBezTo>
                      <a:pt x="667" y="129"/>
                      <a:pt x="652" y="126"/>
                      <a:pt x="643" y="132"/>
                    </a:cubicBezTo>
                    <a:cubicBezTo>
                      <a:pt x="648" y="132"/>
                      <a:pt x="648" y="132"/>
                      <a:pt x="648" y="132"/>
                    </a:cubicBezTo>
                    <a:cubicBezTo>
                      <a:pt x="652" y="132"/>
                      <a:pt x="656" y="129"/>
                      <a:pt x="659" y="132"/>
                    </a:cubicBezTo>
                    <a:cubicBezTo>
                      <a:pt x="653" y="134"/>
                      <a:pt x="648" y="134"/>
                      <a:pt x="642" y="134"/>
                    </a:cubicBezTo>
                    <a:cubicBezTo>
                      <a:pt x="641" y="134"/>
                      <a:pt x="639" y="133"/>
                      <a:pt x="638" y="133"/>
                    </a:cubicBezTo>
                    <a:cubicBezTo>
                      <a:pt x="637" y="134"/>
                      <a:pt x="635" y="135"/>
                      <a:pt x="635" y="137"/>
                    </a:cubicBezTo>
                    <a:cubicBezTo>
                      <a:pt x="635" y="139"/>
                      <a:pt x="639" y="142"/>
                      <a:pt x="639" y="142"/>
                    </a:cubicBezTo>
                    <a:cubicBezTo>
                      <a:pt x="638" y="145"/>
                      <a:pt x="630" y="161"/>
                      <a:pt x="627" y="161"/>
                    </a:cubicBezTo>
                    <a:cubicBezTo>
                      <a:pt x="626" y="161"/>
                      <a:pt x="625" y="158"/>
                      <a:pt x="624" y="157"/>
                    </a:cubicBezTo>
                    <a:cubicBezTo>
                      <a:pt x="622" y="159"/>
                      <a:pt x="622" y="159"/>
                      <a:pt x="622" y="159"/>
                    </a:cubicBezTo>
                    <a:cubicBezTo>
                      <a:pt x="623" y="163"/>
                      <a:pt x="626" y="164"/>
                      <a:pt x="626" y="168"/>
                    </a:cubicBezTo>
                    <a:cubicBezTo>
                      <a:pt x="626" y="170"/>
                      <a:pt x="617" y="186"/>
                      <a:pt x="615" y="186"/>
                    </a:cubicBezTo>
                    <a:cubicBezTo>
                      <a:pt x="615" y="186"/>
                      <a:pt x="614" y="184"/>
                      <a:pt x="614" y="183"/>
                    </a:cubicBezTo>
                    <a:cubicBezTo>
                      <a:pt x="614" y="181"/>
                      <a:pt x="614" y="180"/>
                      <a:pt x="614" y="178"/>
                    </a:cubicBezTo>
                    <a:cubicBezTo>
                      <a:pt x="614" y="175"/>
                      <a:pt x="610" y="168"/>
                      <a:pt x="609" y="164"/>
                    </a:cubicBezTo>
                    <a:cubicBezTo>
                      <a:pt x="608" y="166"/>
                      <a:pt x="608" y="170"/>
                      <a:pt x="608" y="170"/>
                    </a:cubicBezTo>
                    <a:cubicBezTo>
                      <a:pt x="608" y="173"/>
                      <a:pt x="611" y="181"/>
                      <a:pt x="611" y="185"/>
                    </a:cubicBezTo>
                    <a:cubicBezTo>
                      <a:pt x="611" y="189"/>
                      <a:pt x="608" y="189"/>
                      <a:pt x="611" y="192"/>
                    </a:cubicBezTo>
                    <a:cubicBezTo>
                      <a:pt x="612" y="192"/>
                      <a:pt x="613" y="192"/>
                      <a:pt x="614" y="192"/>
                    </a:cubicBezTo>
                    <a:cubicBezTo>
                      <a:pt x="614" y="193"/>
                      <a:pt x="614" y="195"/>
                      <a:pt x="614" y="196"/>
                    </a:cubicBezTo>
                    <a:cubicBezTo>
                      <a:pt x="614" y="200"/>
                      <a:pt x="610" y="201"/>
                      <a:pt x="608" y="201"/>
                    </a:cubicBezTo>
                    <a:cubicBezTo>
                      <a:pt x="610" y="205"/>
                      <a:pt x="612" y="205"/>
                      <a:pt x="614" y="205"/>
                    </a:cubicBezTo>
                    <a:cubicBezTo>
                      <a:pt x="613" y="210"/>
                      <a:pt x="611" y="210"/>
                      <a:pt x="607" y="210"/>
                    </a:cubicBezTo>
                    <a:cubicBezTo>
                      <a:pt x="607" y="213"/>
                      <a:pt x="607" y="213"/>
                      <a:pt x="607" y="213"/>
                    </a:cubicBezTo>
                    <a:cubicBezTo>
                      <a:pt x="612" y="216"/>
                      <a:pt x="612" y="216"/>
                      <a:pt x="612" y="216"/>
                    </a:cubicBezTo>
                    <a:cubicBezTo>
                      <a:pt x="611" y="218"/>
                      <a:pt x="610" y="221"/>
                      <a:pt x="607" y="221"/>
                    </a:cubicBezTo>
                    <a:cubicBezTo>
                      <a:pt x="602" y="222"/>
                      <a:pt x="600" y="226"/>
                      <a:pt x="596" y="226"/>
                    </a:cubicBezTo>
                    <a:cubicBezTo>
                      <a:pt x="591" y="228"/>
                      <a:pt x="591" y="230"/>
                      <a:pt x="589" y="232"/>
                    </a:cubicBezTo>
                    <a:lnTo>
                      <a:pt x="590" y="23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1" name="Freeform 50"/>
              <p:cNvSpPr>
                <a:spLocks/>
              </p:cNvSpPr>
              <p:nvPr/>
            </p:nvSpPr>
            <p:spPr bwMode="auto">
              <a:xfrm>
                <a:off x="2030413" y="1400175"/>
                <a:ext cx="1425575" cy="736600"/>
              </a:xfrm>
              <a:custGeom>
                <a:avLst/>
                <a:gdLst/>
                <a:ahLst/>
                <a:cxnLst>
                  <a:cxn ang="0">
                    <a:pos x="950" y="501"/>
                  </a:cxn>
                  <a:cxn ang="0">
                    <a:pos x="950" y="527"/>
                  </a:cxn>
                  <a:cxn ang="0">
                    <a:pos x="955" y="469"/>
                  </a:cxn>
                  <a:cxn ang="0">
                    <a:pos x="944" y="436"/>
                  </a:cxn>
                  <a:cxn ang="0">
                    <a:pos x="982" y="418"/>
                  </a:cxn>
                  <a:cxn ang="0">
                    <a:pos x="1060" y="356"/>
                  </a:cxn>
                  <a:cxn ang="0">
                    <a:pos x="1050" y="346"/>
                  </a:cxn>
                  <a:cxn ang="0">
                    <a:pos x="991" y="310"/>
                  </a:cxn>
                  <a:cxn ang="0">
                    <a:pos x="965" y="247"/>
                  </a:cxn>
                  <a:cxn ang="0">
                    <a:pos x="908" y="267"/>
                  </a:cxn>
                  <a:cxn ang="0">
                    <a:pos x="831" y="204"/>
                  </a:cxn>
                  <a:cxn ang="0">
                    <a:pos x="794" y="247"/>
                  </a:cxn>
                  <a:cxn ang="0">
                    <a:pos x="783" y="387"/>
                  </a:cxn>
                  <a:cxn ang="0">
                    <a:pos x="726" y="334"/>
                  </a:cxn>
                  <a:cxn ang="0">
                    <a:pos x="607" y="306"/>
                  </a:cxn>
                  <a:cxn ang="0">
                    <a:pos x="595" y="216"/>
                  </a:cxn>
                  <a:cxn ang="0">
                    <a:pos x="633" y="178"/>
                  </a:cxn>
                  <a:cxn ang="0">
                    <a:pos x="675" y="146"/>
                  </a:cxn>
                  <a:cxn ang="0">
                    <a:pos x="686" y="127"/>
                  </a:cxn>
                  <a:cxn ang="0">
                    <a:pos x="722" y="120"/>
                  </a:cxn>
                  <a:cxn ang="0">
                    <a:pos x="746" y="61"/>
                  </a:cxn>
                  <a:cxn ang="0">
                    <a:pos x="702" y="67"/>
                  </a:cxn>
                  <a:cxn ang="0">
                    <a:pos x="665" y="74"/>
                  </a:cxn>
                  <a:cxn ang="0">
                    <a:pos x="625" y="55"/>
                  </a:cxn>
                  <a:cxn ang="0">
                    <a:pos x="574" y="0"/>
                  </a:cxn>
                  <a:cxn ang="0">
                    <a:pos x="555" y="38"/>
                  </a:cxn>
                  <a:cxn ang="0">
                    <a:pos x="567" y="98"/>
                  </a:cxn>
                  <a:cxn ang="0">
                    <a:pos x="492" y="92"/>
                  </a:cxn>
                  <a:cxn ang="0">
                    <a:pos x="430" y="75"/>
                  </a:cxn>
                  <a:cxn ang="0">
                    <a:pos x="387" y="89"/>
                  </a:cxn>
                  <a:cxn ang="0">
                    <a:pos x="333" y="81"/>
                  </a:cxn>
                  <a:cxn ang="0">
                    <a:pos x="202" y="42"/>
                  </a:cxn>
                  <a:cxn ang="0">
                    <a:pos x="138" y="40"/>
                  </a:cxn>
                  <a:cxn ang="0">
                    <a:pos x="61" y="70"/>
                  </a:cxn>
                  <a:cxn ang="0">
                    <a:pos x="0" y="242"/>
                  </a:cxn>
                  <a:cxn ang="0">
                    <a:pos x="67" y="253"/>
                  </a:cxn>
                  <a:cxn ang="0">
                    <a:pos x="124" y="316"/>
                  </a:cxn>
                  <a:cxn ang="0">
                    <a:pos x="136" y="366"/>
                  </a:cxn>
                  <a:cxn ang="0">
                    <a:pos x="181" y="413"/>
                  </a:cxn>
                  <a:cxn ang="0">
                    <a:pos x="224" y="440"/>
                  </a:cxn>
                  <a:cxn ang="0">
                    <a:pos x="610" y="446"/>
                  </a:cxn>
                  <a:cxn ang="0">
                    <a:pos x="676" y="453"/>
                  </a:cxn>
                  <a:cxn ang="0">
                    <a:pos x="705" y="477"/>
                  </a:cxn>
                  <a:cxn ang="0">
                    <a:pos x="759" y="512"/>
                  </a:cxn>
                  <a:cxn ang="0">
                    <a:pos x="732" y="553"/>
                  </a:cxn>
                  <a:cxn ang="0">
                    <a:pos x="772" y="543"/>
                  </a:cxn>
                  <a:cxn ang="0">
                    <a:pos x="814" y="519"/>
                  </a:cxn>
                  <a:cxn ang="0">
                    <a:pos x="879" y="498"/>
                  </a:cxn>
                  <a:cxn ang="0">
                    <a:pos x="928" y="505"/>
                  </a:cxn>
                </a:cxnLst>
                <a:rect l="0" t="0" r="r" b="b"/>
                <a:pathLst>
                  <a:path w="1071" h="553">
                    <a:moveTo>
                      <a:pt x="928" y="503"/>
                    </a:moveTo>
                    <a:cubicBezTo>
                      <a:pt x="928" y="502"/>
                      <a:pt x="928" y="502"/>
                      <a:pt x="928" y="502"/>
                    </a:cubicBezTo>
                    <a:cubicBezTo>
                      <a:pt x="928" y="502"/>
                      <a:pt x="931" y="502"/>
                      <a:pt x="932" y="502"/>
                    </a:cubicBezTo>
                    <a:cubicBezTo>
                      <a:pt x="935" y="502"/>
                      <a:pt x="946" y="504"/>
                      <a:pt x="950" y="501"/>
                    </a:cubicBezTo>
                    <a:cubicBezTo>
                      <a:pt x="954" y="498"/>
                      <a:pt x="954" y="493"/>
                      <a:pt x="960" y="492"/>
                    </a:cubicBezTo>
                    <a:cubicBezTo>
                      <a:pt x="960" y="498"/>
                      <a:pt x="960" y="499"/>
                      <a:pt x="967" y="499"/>
                    </a:cubicBezTo>
                    <a:cubicBezTo>
                      <a:pt x="957" y="500"/>
                      <a:pt x="941" y="507"/>
                      <a:pt x="941" y="516"/>
                    </a:cubicBezTo>
                    <a:cubicBezTo>
                      <a:pt x="941" y="520"/>
                      <a:pt x="947" y="527"/>
                      <a:pt x="950" y="527"/>
                    </a:cubicBezTo>
                    <a:cubicBezTo>
                      <a:pt x="953" y="527"/>
                      <a:pt x="961" y="516"/>
                      <a:pt x="970" y="513"/>
                    </a:cubicBezTo>
                    <a:cubicBezTo>
                      <a:pt x="972" y="513"/>
                      <a:pt x="1003" y="501"/>
                      <a:pt x="1003" y="497"/>
                    </a:cubicBezTo>
                    <a:cubicBezTo>
                      <a:pt x="1003" y="493"/>
                      <a:pt x="991" y="492"/>
                      <a:pt x="988" y="492"/>
                    </a:cubicBezTo>
                    <a:cubicBezTo>
                      <a:pt x="976" y="492"/>
                      <a:pt x="955" y="480"/>
                      <a:pt x="955" y="469"/>
                    </a:cubicBezTo>
                    <a:cubicBezTo>
                      <a:pt x="955" y="466"/>
                      <a:pt x="959" y="463"/>
                      <a:pt x="960" y="458"/>
                    </a:cubicBezTo>
                    <a:cubicBezTo>
                      <a:pt x="958" y="458"/>
                      <a:pt x="953" y="457"/>
                      <a:pt x="949" y="457"/>
                    </a:cubicBezTo>
                    <a:cubicBezTo>
                      <a:pt x="951" y="453"/>
                      <a:pt x="967" y="451"/>
                      <a:pt x="967" y="442"/>
                    </a:cubicBezTo>
                    <a:cubicBezTo>
                      <a:pt x="967" y="434"/>
                      <a:pt x="954" y="436"/>
                      <a:pt x="944" y="436"/>
                    </a:cubicBezTo>
                    <a:cubicBezTo>
                      <a:pt x="925" y="436"/>
                      <a:pt x="916" y="449"/>
                      <a:pt x="903" y="451"/>
                    </a:cubicBezTo>
                    <a:cubicBezTo>
                      <a:pt x="909" y="439"/>
                      <a:pt x="918" y="443"/>
                      <a:pt x="928" y="433"/>
                    </a:cubicBezTo>
                    <a:cubicBezTo>
                      <a:pt x="934" y="427"/>
                      <a:pt x="929" y="423"/>
                      <a:pt x="939" y="420"/>
                    </a:cubicBezTo>
                    <a:cubicBezTo>
                      <a:pt x="955" y="415"/>
                      <a:pt x="965" y="418"/>
                      <a:pt x="982" y="418"/>
                    </a:cubicBezTo>
                    <a:cubicBezTo>
                      <a:pt x="1004" y="418"/>
                      <a:pt x="1016" y="425"/>
                      <a:pt x="1029" y="408"/>
                    </a:cubicBezTo>
                    <a:cubicBezTo>
                      <a:pt x="1035" y="400"/>
                      <a:pt x="1071" y="398"/>
                      <a:pt x="1071" y="384"/>
                    </a:cubicBezTo>
                    <a:cubicBezTo>
                      <a:pt x="1071" y="374"/>
                      <a:pt x="1067" y="370"/>
                      <a:pt x="1063" y="363"/>
                    </a:cubicBezTo>
                    <a:cubicBezTo>
                      <a:pt x="1060" y="363"/>
                      <a:pt x="1065" y="359"/>
                      <a:pt x="1060" y="356"/>
                    </a:cubicBezTo>
                    <a:cubicBezTo>
                      <a:pt x="1060" y="351"/>
                      <a:pt x="1060" y="351"/>
                      <a:pt x="1060" y="351"/>
                    </a:cubicBezTo>
                    <a:cubicBezTo>
                      <a:pt x="1050" y="357"/>
                      <a:pt x="1029" y="364"/>
                      <a:pt x="1018" y="364"/>
                    </a:cubicBezTo>
                    <a:cubicBezTo>
                      <a:pt x="1017" y="364"/>
                      <a:pt x="1014" y="363"/>
                      <a:pt x="1014" y="362"/>
                    </a:cubicBezTo>
                    <a:cubicBezTo>
                      <a:pt x="1022" y="358"/>
                      <a:pt x="1047" y="354"/>
                      <a:pt x="1050" y="346"/>
                    </a:cubicBezTo>
                    <a:cubicBezTo>
                      <a:pt x="1050" y="344"/>
                      <a:pt x="1046" y="343"/>
                      <a:pt x="1046" y="341"/>
                    </a:cubicBezTo>
                    <a:cubicBezTo>
                      <a:pt x="1035" y="342"/>
                      <a:pt x="1013" y="337"/>
                      <a:pt x="1013" y="322"/>
                    </a:cubicBezTo>
                    <a:cubicBezTo>
                      <a:pt x="1013" y="321"/>
                      <a:pt x="1013" y="321"/>
                      <a:pt x="1013" y="321"/>
                    </a:cubicBezTo>
                    <a:cubicBezTo>
                      <a:pt x="1003" y="321"/>
                      <a:pt x="997" y="315"/>
                      <a:pt x="991" y="310"/>
                    </a:cubicBezTo>
                    <a:cubicBezTo>
                      <a:pt x="994" y="309"/>
                      <a:pt x="998" y="308"/>
                      <a:pt x="998" y="302"/>
                    </a:cubicBezTo>
                    <a:cubicBezTo>
                      <a:pt x="998" y="298"/>
                      <a:pt x="994" y="295"/>
                      <a:pt x="995" y="290"/>
                    </a:cubicBezTo>
                    <a:cubicBezTo>
                      <a:pt x="991" y="289"/>
                      <a:pt x="977" y="280"/>
                      <a:pt x="980" y="272"/>
                    </a:cubicBezTo>
                    <a:cubicBezTo>
                      <a:pt x="985" y="262"/>
                      <a:pt x="966" y="259"/>
                      <a:pt x="965" y="247"/>
                    </a:cubicBezTo>
                    <a:cubicBezTo>
                      <a:pt x="964" y="247"/>
                      <a:pt x="959" y="243"/>
                      <a:pt x="958" y="242"/>
                    </a:cubicBezTo>
                    <a:cubicBezTo>
                      <a:pt x="954" y="244"/>
                      <a:pt x="947" y="248"/>
                      <a:pt x="947" y="254"/>
                    </a:cubicBezTo>
                    <a:cubicBezTo>
                      <a:pt x="947" y="261"/>
                      <a:pt x="933" y="277"/>
                      <a:pt x="922" y="277"/>
                    </a:cubicBezTo>
                    <a:cubicBezTo>
                      <a:pt x="914" y="277"/>
                      <a:pt x="913" y="267"/>
                      <a:pt x="908" y="267"/>
                    </a:cubicBezTo>
                    <a:cubicBezTo>
                      <a:pt x="900" y="267"/>
                      <a:pt x="897" y="246"/>
                      <a:pt x="896" y="236"/>
                    </a:cubicBezTo>
                    <a:cubicBezTo>
                      <a:pt x="894" y="224"/>
                      <a:pt x="870" y="233"/>
                      <a:pt x="870" y="216"/>
                    </a:cubicBezTo>
                    <a:cubicBezTo>
                      <a:pt x="858" y="215"/>
                      <a:pt x="855" y="200"/>
                      <a:pt x="843" y="200"/>
                    </a:cubicBezTo>
                    <a:cubicBezTo>
                      <a:pt x="837" y="200"/>
                      <a:pt x="837" y="204"/>
                      <a:pt x="831" y="204"/>
                    </a:cubicBezTo>
                    <a:cubicBezTo>
                      <a:pt x="818" y="204"/>
                      <a:pt x="810" y="197"/>
                      <a:pt x="797" y="197"/>
                    </a:cubicBezTo>
                    <a:cubicBezTo>
                      <a:pt x="791" y="197"/>
                      <a:pt x="784" y="200"/>
                      <a:pt x="784" y="208"/>
                    </a:cubicBezTo>
                    <a:cubicBezTo>
                      <a:pt x="784" y="212"/>
                      <a:pt x="800" y="218"/>
                      <a:pt x="786" y="227"/>
                    </a:cubicBezTo>
                    <a:cubicBezTo>
                      <a:pt x="780" y="231"/>
                      <a:pt x="794" y="241"/>
                      <a:pt x="794" y="247"/>
                    </a:cubicBezTo>
                    <a:cubicBezTo>
                      <a:pt x="796" y="260"/>
                      <a:pt x="783" y="264"/>
                      <a:pt x="778" y="266"/>
                    </a:cubicBezTo>
                    <a:cubicBezTo>
                      <a:pt x="788" y="283"/>
                      <a:pt x="803" y="289"/>
                      <a:pt x="803" y="318"/>
                    </a:cubicBezTo>
                    <a:cubicBezTo>
                      <a:pt x="803" y="326"/>
                      <a:pt x="777" y="346"/>
                      <a:pt x="768" y="347"/>
                    </a:cubicBezTo>
                    <a:cubicBezTo>
                      <a:pt x="783" y="355"/>
                      <a:pt x="777" y="379"/>
                      <a:pt x="783" y="387"/>
                    </a:cubicBezTo>
                    <a:cubicBezTo>
                      <a:pt x="782" y="389"/>
                      <a:pt x="776" y="392"/>
                      <a:pt x="775" y="397"/>
                    </a:cubicBezTo>
                    <a:cubicBezTo>
                      <a:pt x="770" y="397"/>
                      <a:pt x="766" y="406"/>
                      <a:pt x="762" y="403"/>
                    </a:cubicBezTo>
                    <a:cubicBezTo>
                      <a:pt x="751" y="394"/>
                      <a:pt x="736" y="380"/>
                      <a:pt x="736" y="367"/>
                    </a:cubicBezTo>
                    <a:cubicBezTo>
                      <a:pt x="736" y="353"/>
                      <a:pt x="738" y="342"/>
                      <a:pt x="726" y="334"/>
                    </a:cubicBezTo>
                    <a:cubicBezTo>
                      <a:pt x="697" y="334"/>
                      <a:pt x="697" y="334"/>
                      <a:pt x="697" y="334"/>
                    </a:cubicBezTo>
                    <a:cubicBezTo>
                      <a:pt x="681" y="322"/>
                      <a:pt x="662" y="315"/>
                      <a:pt x="643" y="308"/>
                    </a:cubicBezTo>
                    <a:cubicBezTo>
                      <a:pt x="640" y="306"/>
                      <a:pt x="629" y="299"/>
                      <a:pt x="623" y="299"/>
                    </a:cubicBezTo>
                    <a:cubicBezTo>
                      <a:pt x="617" y="299"/>
                      <a:pt x="614" y="306"/>
                      <a:pt x="607" y="306"/>
                    </a:cubicBezTo>
                    <a:cubicBezTo>
                      <a:pt x="607" y="295"/>
                      <a:pt x="600" y="270"/>
                      <a:pt x="590" y="270"/>
                    </a:cubicBezTo>
                    <a:cubicBezTo>
                      <a:pt x="586" y="270"/>
                      <a:pt x="584" y="274"/>
                      <a:pt x="579" y="275"/>
                    </a:cubicBezTo>
                    <a:cubicBezTo>
                      <a:pt x="581" y="269"/>
                      <a:pt x="579" y="268"/>
                      <a:pt x="579" y="255"/>
                    </a:cubicBezTo>
                    <a:cubicBezTo>
                      <a:pt x="579" y="237"/>
                      <a:pt x="584" y="227"/>
                      <a:pt x="595" y="216"/>
                    </a:cubicBezTo>
                    <a:cubicBezTo>
                      <a:pt x="598" y="213"/>
                      <a:pt x="606" y="196"/>
                      <a:pt x="609" y="194"/>
                    </a:cubicBezTo>
                    <a:cubicBezTo>
                      <a:pt x="617" y="192"/>
                      <a:pt x="630" y="196"/>
                      <a:pt x="630" y="186"/>
                    </a:cubicBezTo>
                    <a:cubicBezTo>
                      <a:pt x="630" y="179"/>
                      <a:pt x="613" y="178"/>
                      <a:pt x="607" y="175"/>
                    </a:cubicBezTo>
                    <a:cubicBezTo>
                      <a:pt x="611" y="176"/>
                      <a:pt x="597" y="167"/>
                      <a:pt x="633" y="178"/>
                    </a:cubicBezTo>
                    <a:cubicBezTo>
                      <a:pt x="643" y="181"/>
                      <a:pt x="637" y="169"/>
                      <a:pt x="642" y="169"/>
                    </a:cubicBezTo>
                    <a:cubicBezTo>
                      <a:pt x="643" y="169"/>
                      <a:pt x="647" y="169"/>
                      <a:pt x="652" y="169"/>
                    </a:cubicBezTo>
                    <a:cubicBezTo>
                      <a:pt x="662" y="169"/>
                      <a:pt x="668" y="158"/>
                      <a:pt x="675" y="153"/>
                    </a:cubicBezTo>
                    <a:cubicBezTo>
                      <a:pt x="675" y="146"/>
                      <a:pt x="675" y="146"/>
                      <a:pt x="675" y="146"/>
                    </a:cubicBezTo>
                    <a:cubicBezTo>
                      <a:pt x="660" y="142"/>
                      <a:pt x="645" y="145"/>
                      <a:pt x="639" y="131"/>
                    </a:cubicBezTo>
                    <a:cubicBezTo>
                      <a:pt x="639" y="131"/>
                      <a:pt x="643" y="131"/>
                      <a:pt x="647" y="131"/>
                    </a:cubicBezTo>
                    <a:cubicBezTo>
                      <a:pt x="652" y="135"/>
                      <a:pt x="658" y="141"/>
                      <a:pt x="666" y="141"/>
                    </a:cubicBezTo>
                    <a:cubicBezTo>
                      <a:pt x="673" y="141"/>
                      <a:pt x="686" y="132"/>
                      <a:pt x="686" y="127"/>
                    </a:cubicBezTo>
                    <a:cubicBezTo>
                      <a:pt x="686" y="125"/>
                      <a:pt x="680" y="117"/>
                      <a:pt x="683" y="117"/>
                    </a:cubicBezTo>
                    <a:cubicBezTo>
                      <a:pt x="693" y="117"/>
                      <a:pt x="696" y="126"/>
                      <a:pt x="703" y="126"/>
                    </a:cubicBezTo>
                    <a:cubicBezTo>
                      <a:pt x="707" y="126"/>
                      <a:pt x="709" y="123"/>
                      <a:pt x="717" y="123"/>
                    </a:cubicBezTo>
                    <a:cubicBezTo>
                      <a:pt x="715" y="120"/>
                      <a:pt x="717" y="112"/>
                      <a:pt x="722" y="120"/>
                    </a:cubicBezTo>
                    <a:cubicBezTo>
                      <a:pt x="725" y="125"/>
                      <a:pt x="748" y="105"/>
                      <a:pt x="748" y="100"/>
                    </a:cubicBezTo>
                    <a:cubicBezTo>
                      <a:pt x="748" y="96"/>
                      <a:pt x="738" y="91"/>
                      <a:pt x="738" y="89"/>
                    </a:cubicBezTo>
                    <a:cubicBezTo>
                      <a:pt x="738" y="85"/>
                      <a:pt x="732" y="78"/>
                      <a:pt x="746" y="72"/>
                    </a:cubicBezTo>
                    <a:cubicBezTo>
                      <a:pt x="748" y="68"/>
                      <a:pt x="746" y="68"/>
                      <a:pt x="746" y="61"/>
                    </a:cubicBezTo>
                    <a:cubicBezTo>
                      <a:pt x="732" y="61"/>
                      <a:pt x="735" y="50"/>
                      <a:pt x="717" y="50"/>
                    </a:cubicBezTo>
                    <a:cubicBezTo>
                      <a:pt x="713" y="49"/>
                      <a:pt x="710" y="47"/>
                      <a:pt x="706" y="47"/>
                    </a:cubicBezTo>
                    <a:cubicBezTo>
                      <a:pt x="701" y="47"/>
                      <a:pt x="695" y="50"/>
                      <a:pt x="695" y="55"/>
                    </a:cubicBezTo>
                    <a:cubicBezTo>
                      <a:pt x="695" y="61"/>
                      <a:pt x="702" y="63"/>
                      <a:pt x="702" y="67"/>
                    </a:cubicBezTo>
                    <a:cubicBezTo>
                      <a:pt x="702" y="72"/>
                      <a:pt x="692" y="72"/>
                      <a:pt x="689" y="76"/>
                    </a:cubicBezTo>
                    <a:cubicBezTo>
                      <a:pt x="686" y="84"/>
                      <a:pt x="687" y="90"/>
                      <a:pt x="681" y="98"/>
                    </a:cubicBezTo>
                    <a:cubicBezTo>
                      <a:pt x="671" y="110"/>
                      <a:pt x="658" y="90"/>
                      <a:pt x="658" y="85"/>
                    </a:cubicBezTo>
                    <a:cubicBezTo>
                      <a:pt x="658" y="79"/>
                      <a:pt x="665" y="81"/>
                      <a:pt x="665" y="74"/>
                    </a:cubicBezTo>
                    <a:cubicBezTo>
                      <a:pt x="665" y="71"/>
                      <a:pt x="652" y="59"/>
                      <a:pt x="649" y="59"/>
                    </a:cubicBezTo>
                    <a:cubicBezTo>
                      <a:pt x="636" y="59"/>
                      <a:pt x="645" y="78"/>
                      <a:pt x="631" y="78"/>
                    </a:cubicBezTo>
                    <a:cubicBezTo>
                      <a:pt x="631" y="70"/>
                      <a:pt x="630" y="65"/>
                      <a:pt x="621" y="60"/>
                    </a:cubicBezTo>
                    <a:cubicBezTo>
                      <a:pt x="622" y="58"/>
                      <a:pt x="623" y="57"/>
                      <a:pt x="625" y="55"/>
                    </a:cubicBezTo>
                    <a:cubicBezTo>
                      <a:pt x="618" y="51"/>
                      <a:pt x="609" y="55"/>
                      <a:pt x="603" y="48"/>
                    </a:cubicBezTo>
                    <a:cubicBezTo>
                      <a:pt x="606" y="47"/>
                      <a:pt x="614" y="44"/>
                      <a:pt x="614" y="38"/>
                    </a:cubicBezTo>
                    <a:cubicBezTo>
                      <a:pt x="614" y="29"/>
                      <a:pt x="601" y="30"/>
                      <a:pt x="601" y="23"/>
                    </a:cubicBezTo>
                    <a:cubicBezTo>
                      <a:pt x="601" y="10"/>
                      <a:pt x="591" y="1"/>
                      <a:pt x="574" y="0"/>
                    </a:cubicBezTo>
                    <a:cubicBezTo>
                      <a:pt x="565" y="0"/>
                      <a:pt x="569" y="6"/>
                      <a:pt x="569" y="10"/>
                    </a:cubicBezTo>
                    <a:cubicBezTo>
                      <a:pt x="564" y="11"/>
                      <a:pt x="557" y="10"/>
                      <a:pt x="557" y="17"/>
                    </a:cubicBezTo>
                    <a:cubicBezTo>
                      <a:pt x="557" y="21"/>
                      <a:pt x="561" y="23"/>
                      <a:pt x="561" y="28"/>
                    </a:cubicBezTo>
                    <a:cubicBezTo>
                      <a:pt x="561" y="32"/>
                      <a:pt x="555" y="32"/>
                      <a:pt x="555" y="38"/>
                    </a:cubicBezTo>
                    <a:cubicBezTo>
                      <a:pt x="555" y="52"/>
                      <a:pt x="585" y="44"/>
                      <a:pt x="585" y="59"/>
                    </a:cubicBezTo>
                    <a:cubicBezTo>
                      <a:pt x="585" y="61"/>
                      <a:pt x="581" y="72"/>
                      <a:pt x="581" y="72"/>
                    </a:cubicBezTo>
                    <a:cubicBezTo>
                      <a:pt x="584" y="70"/>
                      <a:pt x="587" y="69"/>
                      <a:pt x="591" y="67"/>
                    </a:cubicBezTo>
                    <a:cubicBezTo>
                      <a:pt x="596" y="85"/>
                      <a:pt x="567" y="77"/>
                      <a:pt x="567" y="98"/>
                    </a:cubicBezTo>
                    <a:cubicBezTo>
                      <a:pt x="553" y="102"/>
                      <a:pt x="564" y="88"/>
                      <a:pt x="561" y="83"/>
                    </a:cubicBezTo>
                    <a:cubicBezTo>
                      <a:pt x="559" y="81"/>
                      <a:pt x="547" y="78"/>
                      <a:pt x="541" y="78"/>
                    </a:cubicBezTo>
                    <a:cubicBezTo>
                      <a:pt x="533" y="78"/>
                      <a:pt x="530" y="82"/>
                      <a:pt x="530" y="92"/>
                    </a:cubicBezTo>
                    <a:cubicBezTo>
                      <a:pt x="522" y="91"/>
                      <a:pt x="517" y="92"/>
                      <a:pt x="492" y="92"/>
                    </a:cubicBezTo>
                    <a:cubicBezTo>
                      <a:pt x="468" y="92"/>
                      <a:pt x="441" y="83"/>
                      <a:pt x="435" y="65"/>
                    </a:cubicBezTo>
                    <a:cubicBezTo>
                      <a:pt x="427" y="67"/>
                      <a:pt x="400" y="68"/>
                      <a:pt x="400" y="78"/>
                    </a:cubicBezTo>
                    <a:cubicBezTo>
                      <a:pt x="400" y="81"/>
                      <a:pt x="403" y="82"/>
                      <a:pt x="406" y="82"/>
                    </a:cubicBezTo>
                    <a:cubicBezTo>
                      <a:pt x="413" y="82"/>
                      <a:pt x="425" y="79"/>
                      <a:pt x="430" y="75"/>
                    </a:cubicBezTo>
                    <a:cubicBezTo>
                      <a:pt x="432" y="90"/>
                      <a:pt x="409" y="78"/>
                      <a:pt x="409" y="93"/>
                    </a:cubicBezTo>
                    <a:cubicBezTo>
                      <a:pt x="409" y="96"/>
                      <a:pt x="414" y="106"/>
                      <a:pt x="412" y="106"/>
                    </a:cubicBezTo>
                    <a:cubicBezTo>
                      <a:pt x="403" y="106"/>
                      <a:pt x="401" y="95"/>
                      <a:pt x="394" y="92"/>
                    </a:cubicBezTo>
                    <a:cubicBezTo>
                      <a:pt x="387" y="89"/>
                      <a:pt x="387" y="89"/>
                      <a:pt x="387" y="89"/>
                    </a:cubicBezTo>
                    <a:cubicBezTo>
                      <a:pt x="377" y="89"/>
                      <a:pt x="370" y="89"/>
                      <a:pt x="359" y="89"/>
                    </a:cubicBezTo>
                    <a:cubicBezTo>
                      <a:pt x="350" y="89"/>
                      <a:pt x="344" y="92"/>
                      <a:pt x="335" y="93"/>
                    </a:cubicBezTo>
                    <a:cubicBezTo>
                      <a:pt x="317" y="93"/>
                      <a:pt x="317" y="87"/>
                      <a:pt x="317" y="86"/>
                    </a:cubicBezTo>
                    <a:cubicBezTo>
                      <a:pt x="317" y="82"/>
                      <a:pt x="331" y="83"/>
                      <a:pt x="333" y="81"/>
                    </a:cubicBezTo>
                    <a:cubicBezTo>
                      <a:pt x="321" y="64"/>
                      <a:pt x="323" y="66"/>
                      <a:pt x="298" y="68"/>
                    </a:cubicBezTo>
                    <a:cubicBezTo>
                      <a:pt x="271" y="70"/>
                      <a:pt x="258" y="48"/>
                      <a:pt x="231" y="48"/>
                    </a:cubicBezTo>
                    <a:cubicBezTo>
                      <a:pt x="223" y="48"/>
                      <a:pt x="219" y="54"/>
                      <a:pt x="212" y="54"/>
                    </a:cubicBezTo>
                    <a:cubicBezTo>
                      <a:pt x="207" y="54"/>
                      <a:pt x="202" y="46"/>
                      <a:pt x="202" y="42"/>
                    </a:cubicBezTo>
                    <a:cubicBezTo>
                      <a:pt x="193" y="44"/>
                      <a:pt x="193" y="54"/>
                      <a:pt x="184" y="54"/>
                    </a:cubicBezTo>
                    <a:cubicBezTo>
                      <a:pt x="176" y="54"/>
                      <a:pt x="164" y="34"/>
                      <a:pt x="161" y="34"/>
                    </a:cubicBezTo>
                    <a:cubicBezTo>
                      <a:pt x="153" y="34"/>
                      <a:pt x="156" y="47"/>
                      <a:pt x="146" y="47"/>
                    </a:cubicBezTo>
                    <a:cubicBezTo>
                      <a:pt x="143" y="47"/>
                      <a:pt x="140" y="44"/>
                      <a:pt x="138" y="40"/>
                    </a:cubicBezTo>
                    <a:cubicBezTo>
                      <a:pt x="125" y="44"/>
                      <a:pt x="120" y="44"/>
                      <a:pt x="108" y="49"/>
                    </a:cubicBezTo>
                    <a:cubicBezTo>
                      <a:pt x="103" y="50"/>
                      <a:pt x="91" y="59"/>
                      <a:pt x="87" y="55"/>
                    </a:cubicBezTo>
                    <a:cubicBezTo>
                      <a:pt x="76" y="44"/>
                      <a:pt x="78" y="58"/>
                      <a:pt x="74" y="58"/>
                    </a:cubicBezTo>
                    <a:cubicBezTo>
                      <a:pt x="45" y="59"/>
                      <a:pt x="65" y="70"/>
                      <a:pt x="61" y="70"/>
                    </a:cubicBezTo>
                    <a:cubicBezTo>
                      <a:pt x="50" y="70"/>
                      <a:pt x="30" y="67"/>
                      <a:pt x="12" y="56"/>
                    </a:cubicBezTo>
                    <a:cubicBezTo>
                      <a:pt x="11" y="56"/>
                      <a:pt x="6" y="52"/>
                      <a:pt x="6" y="51"/>
                    </a:cubicBezTo>
                    <a:cubicBezTo>
                      <a:pt x="3" y="52"/>
                      <a:pt x="5" y="52"/>
                      <a:pt x="0" y="51"/>
                    </a:cubicBezTo>
                    <a:cubicBezTo>
                      <a:pt x="0" y="242"/>
                      <a:pt x="0" y="242"/>
                      <a:pt x="0" y="242"/>
                    </a:cubicBezTo>
                    <a:cubicBezTo>
                      <a:pt x="6" y="247"/>
                      <a:pt x="19" y="240"/>
                      <a:pt x="25" y="248"/>
                    </a:cubicBezTo>
                    <a:cubicBezTo>
                      <a:pt x="29" y="254"/>
                      <a:pt x="38" y="266"/>
                      <a:pt x="47" y="266"/>
                    </a:cubicBezTo>
                    <a:cubicBezTo>
                      <a:pt x="53" y="266"/>
                      <a:pt x="53" y="257"/>
                      <a:pt x="59" y="255"/>
                    </a:cubicBezTo>
                    <a:cubicBezTo>
                      <a:pt x="62" y="254"/>
                      <a:pt x="64" y="255"/>
                      <a:pt x="67" y="253"/>
                    </a:cubicBezTo>
                    <a:cubicBezTo>
                      <a:pt x="81" y="266"/>
                      <a:pt x="87" y="271"/>
                      <a:pt x="99" y="288"/>
                    </a:cubicBezTo>
                    <a:cubicBezTo>
                      <a:pt x="100" y="290"/>
                      <a:pt x="103" y="291"/>
                      <a:pt x="105" y="295"/>
                    </a:cubicBezTo>
                    <a:cubicBezTo>
                      <a:pt x="106" y="300"/>
                      <a:pt x="108" y="306"/>
                      <a:pt x="113" y="311"/>
                    </a:cubicBezTo>
                    <a:cubicBezTo>
                      <a:pt x="116" y="314"/>
                      <a:pt x="121" y="313"/>
                      <a:pt x="124" y="316"/>
                    </a:cubicBezTo>
                    <a:cubicBezTo>
                      <a:pt x="128" y="320"/>
                      <a:pt x="135" y="322"/>
                      <a:pt x="135" y="332"/>
                    </a:cubicBezTo>
                    <a:cubicBezTo>
                      <a:pt x="135" y="336"/>
                      <a:pt x="129" y="337"/>
                      <a:pt x="129" y="340"/>
                    </a:cubicBezTo>
                    <a:cubicBezTo>
                      <a:pt x="129" y="343"/>
                      <a:pt x="132" y="344"/>
                      <a:pt x="132" y="347"/>
                    </a:cubicBezTo>
                    <a:cubicBezTo>
                      <a:pt x="132" y="352"/>
                      <a:pt x="130" y="364"/>
                      <a:pt x="136" y="366"/>
                    </a:cubicBezTo>
                    <a:cubicBezTo>
                      <a:pt x="140" y="367"/>
                      <a:pt x="143" y="367"/>
                      <a:pt x="146" y="370"/>
                    </a:cubicBezTo>
                    <a:cubicBezTo>
                      <a:pt x="150" y="373"/>
                      <a:pt x="145" y="379"/>
                      <a:pt x="150" y="383"/>
                    </a:cubicBezTo>
                    <a:cubicBezTo>
                      <a:pt x="150" y="383"/>
                      <a:pt x="162" y="390"/>
                      <a:pt x="162" y="391"/>
                    </a:cubicBezTo>
                    <a:cubicBezTo>
                      <a:pt x="165" y="401"/>
                      <a:pt x="166" y="413"/>
                      <a:pt x="181" y="413"/>
                    </a:cubicBezTo>
                    <a:cubicBezTo>
                      <a:pt x="183" y="422"/>
                      <a:pt x="199" y="416"/>
                      <a:pt x="202" y="428"/>
                    </a:cubicBezTo>
                    <a:cubicBezTo>
                      <a:pt x="204" y="432"/>
                      <a:pt x="215" y="433"/>
                      <a:pt x="219" y="437"/>
                    </a:cubicBezTo>
                    <a:cubicBezTo>
                      <a:pt x="220" y="438"/>
                      <a:pt x="222" y="439"/>
                      <a:pt x="224" y="440"/>
                    </a:cubicBezTo>
                    <a:cubicBezTo>
                      <a:pt x="224" y="440"/>
                      <a:pt x="224" y="440"/>
                      <a:pt x="224" y="440"/>
                    </a:cubicBezTo>
                    <a:cubicBezTo>
                      <a:pt x="577" y="440"/>
                      <a:pt x="577" y="440"/>
                      <a:pt x="577" y="440"/>
                    </a:cubicBezTo>
                    <a:cubicBezTo>
                      <a:pt x="577" y="435"/>
                      <a:pt x="577" y="435"/>
                      <a:pt x="577" y="435"/>
                    </a:cubicBezTo>
                    <a:cubicBezTo>
                      <a:pt x="583" y="439"/>
                      <a:pt x="582" y="443"/>
                      <a:pt x="588" y="446"/>
                    </a:cubicBezTo>
                    <a:cubicBezTo>
                      <a:pt x="610" y="446"/>
                      <a:pt x="610" y="446"/>
                      <a:pt x="610" y="446"/>
                    </a:cubicBezTo>
                    <a:cubicBezTo>
                      <a:pt x="619" y="455"/>
                      <a:pt x="630" y="455"/>
                      <a:pt x="647" y="455"/>
                    </a:cubicBezTo>
                    <a:cubicBezTo>
                      <a:pt x="652" y="453"/>
                      <a:pt x="653" y="455"/>
                      <a:pt x="658" y="452"/>
                    </a:cubicBezTo>
                    <a:cubicBezTo>
                      <a:pt x="662" y="450"/>
                      <a:pt x="661" y="443"/>
                      <a:pt x="665" y="443"/>
                    </a:cubicBezTo>
                    <a:cubicBezTo>
                      <a:pt x="670" y="443"/>
                      <a:pt x="674" y="451"/>
                      <a:pt x="676" y="453"/>
                    </a:cubicBezTo>
                    <a:cubicBezTo>
                      <a:pt x="677" y="451"/>
                      <a:pt x="676" y="448"/>
                      <a:pt x="676" y="447"/>
                    </a:cubicBezTo>
                    <a:cubicBezTo>
                      <a:pt x="677" y="447"/>
                      <a:pt x="678" y="447"/>
                      <a:pt x="680" y="447"/>
                    </a:cubicBezTo>
                    <a:cubicBezTo>
                      <a:pt x="682" y="447"/>
                      <a:pt x="701" y="462"/>
                      <a:pt x="702" y="463"/>
                    </a:cubicBezTo>
                    <a:cubicBezTo>
                      <a:pt x="704" y="469"/>
                      <a:pt x="702" y="473"/>
                      <a:pt x="705" y="477"/>
                    </a:cubicBezTo>
                    <a:cubicBezTo>
                      <a:pt x="715" y="487"/>
                      <a:pt x="729" y="485"/>
                      <a:pt x="740" y="492"/>
                    </a:cubicBezTo>
                    <a:cubicBezTo>
                      <a:pt x="752" y="492"/>
                      <a:pt x="752" y="492"/>
                      <a:pt x="752" y="492"/>
                    </a:cubicBezTo>
                    <a:cubicBezTo>
                      <a:pt x="757" y="495"/>
                      <a:pt x="763" y="500"/>
                      <a:pt x="763" y="506"/>
                    </a:cubicBezTo>
                    <a:cubicBezTo>
                      <a:pt x="763" y="509"/>
                      <a:pt x="762" y="512"/>
                      <a:pt x="759" y="512"/>
                    </a:cubicBezTo>
                    <a:cubicBezTo>
                      <a:pt x="754" y="512"/>
                      <a:pt x="748" y="506"/>
                      <a:pt x="747" y="504"/>
                    </a:cubicBezTo>
                    <a:cubicBezTo>
                      <a:pt x="745" y="511"/>
                      <a:pt x="741" y="532"/>
                      <a:pt x="735" y="532"/>
                    </a:cubicBezTo>
                    <a:cubicBezTo>
                      <a:pt x="730" y="538"/>
                      <a:pt x="725" y="541"/>
                      <a:pt x="725" y="547"/>
                    </a:cubicBezTo>
                    <a:cubicBezTo>
                      <a:pt x="726" y="549"/>
                      <a:pt x="729" y="553"/>
                      <a:pt x="732" y="553"/>
                    </a:cubicBezTo>
                    <a:cubicBezTo>
                      <a:pt x="736" y="553"/>
                      <a:pt x="736" y="550"/>
                      <a:pt x="738" y="548"/>
                    </a:cubicBezTo>
                    <a:cubicBezTo>
                      <a:pt x="742" y="544"/>
                      <a:pt x="748" y="545"/>
                      <a:pt x="755" y="545"/>
                    </a:cubicBezTo>
                    <a:cubicBezTo>
                      <a:pt x="760" y="545"/>
                      <a:pt x="763" y="548"/>
                      <a:pt x="765" y="546"/>
                    </a:cubicBezTo>
                    <a:cubicBezTo>
                      <a:pt x="768" y="545"/>
                      <a:pt x="770" y="544"/>
                      <a:pt x="772" y="543"/>
                    </a:cubicBezTo>
                    <a:cubicBezTo>
                      <a:pt x="772" y="540"/>
                      <a:pt x="771" y="538"/>
                      <a:pt x="770" y="536"/>
                    </a:cubicBezTo>
                    <a:cubicBezTo>
                      <a:pt x="769" y="534"/>
                      <a:pt x="767" y="533"/>
                      <a:pt x="767" y="531"/>
                    </a:cubicBezTo>
                    <a:cubicBezTo>
                      <a:pt x="767" y="529"/>
                      <a:pt x="771" y="528"/>
                      <a:pt x="773" y="528"/>
                    </a:cubicBezTo>
                    <a:cubicBezTo>
                      <a:pt x="782" y="525"/>
                      <a:pt x="803" y="519"/>
                      <a:pt x="814" y="519"/>
                    </a:cubicBezTo>
                    <a:cubicBezTo>
                      <a:pt x="815" y="519"/>
                      <a:pt x="831" y="503"/>
                      <a:pt x="834" y="501"/>
                    </a:cubicBezTo>
                    <a:cubicBezTo>
                      <a:pt x="836" y="499"/>
                      <a:pt x="847" y="500"/>
                      <a:pt x="857" y="500"/>
                    </a:cubicBezTo>
                    <a:cubicBezTo>
                      <a:pt x="861" y="500"/>
                      <a:pt x="864" y="500"/>
                      <a:pt x="868" y="500"/>
                    </a:cubicBezTo>
                    <a:cubicBezTo>
                      <a:pt x="872" y="500"/>
                      <a:pt x="876" y="498"/>
                      <a:pt x="879" y="498"/>
                    </a:cubicBezTo>
                    <a:cubicBezTo>
                      <a:pt x="884" y="497"/>
                      <a:pt x="882" y="496"/>
                      <a:pt x="884" y="494"/>
                    </a:cubicBezTo>
                    <a:cubicBezTo>
                      <a:pt x="892" y="486"/>
                      <a:pt x="892" y="471"/>
                      <a:pt x="903" y="463"/>
                    </a:cubicBezTo>
                    <a:cubicBezTo>
                      <a:pt x="908" y="470"/>
                      <a:pt x="916" y="460"/>
                      <a:pt x="920" y="467"/>
                    </a:cubicBezTo>
                    <a:cubicBezTo>
                      <a:pt x="926" y="478"/>
                      <a:pt x="922" y="494"/>
                      <a:pt x="928" y="505"/>
                    </a:cubicBezTo>
                    <a:lnTo>
                      <a:pt x="928" y="50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" name="Freeform 51"/>
              <p:cNvSpPr>
                <a:spLocks/>
              </p:cNvSpPr>
              <p:nvPr/>
            </p:nvSpPr>
            <p:spPr bwMode="auto">
              <a:xfrm>
                <a:off x="1585913" y="1417638"/>
                <a:ext cx="623888" cy="457200"/>
              </a:xfrm>
              <a:custGeom>
                <a:avLst/>
                <a:gdLst/>
                <a:ahLst/>
                <a:cxnLst>
                  <a:cxn ang="0">
                    <a:pos x="334" y="228"/>
                  </a:cxn>
                  <a:cxn ang="0">
                    <a:pos x="381" y="252"/>
                  </a:cxn>
                  <a:cxn ang="0">
                    <a:pos x="401" y="239"/>
                  </a:cxn>
                  <a:cxn ang="0">
                    <a:pos x="439" y="281"/>
                  </a:cxn>
                  <a:cxn ang="0">
                    <a:pos x="458" y="302"/>
                  </a:cxn>
                  <a:cxn ang="0">
                    <a:pos x="463" y="326"/>
                  </a:cxn>
                  <a:cxn ang="0">
                    <a:pos x="440" y="314"/>
                  </a:cxn>
                  <a:cxn ang="0">
                    <a:pos x="427" y="300"/>
                  </a:cxn>
                  <a:cxn ang="0">
                    <a:pos x="426" y="286"/>
                  </a:cxn>
                  <a:cxn ang="0">
                    <a:pos x="414" y="286"/>
                  </a:cxn>
                  <a:cxn ang="0">
                    <a:pos x="412" y="270"/>
                  </a:cxn>
                  <a:cxn ang="0">
                    <a:pos x="390" y="261"/>
                  </a:cxn>
                  <a:cxn ang="0">
                    <a:pos x="363" y="252"/>
                  </a:cxn>
                  <a:cxn ang="0">
                    <a:pos x="299" y="236"/>
                  </a:cxn>
                  <a:cxn ang="0">
                    <a:pos x="240" y="221"/>
                  </a:cxn>
                  <a:cxn ang="0">
                    <a:pos x="200" y="252"/>
                  </a:cxn>
                  <a:cxn ang="0">
                    <a:pos x="199" y="245"/>
                  </a:cxn>
                  <a:cxn ang="0">
                    <a:pos x="218" y="219"/>
                  </a:cxn>
                  <a:cxn ang="0">
                    <a:pos x="213" y="214"/>
                  </a:cxn>
                  <a:cxn ang="0">
                    <a:pos x="173" y="260"/>
                  </a:cxn>
                  <a:cxn ang="0">
                    <a:pos x="143" y="288"/>
                  </a:cxn>
                  <a:cxn ang="0">
                    <a:pos x="79" y="322"/>
                  </a:cxn>
                  <a:cxn ang="0">
                    <a:pos x="57" y="328"/>
                  </a:cxn>
                  <a:cxn ang="0">
                    <a:pos x="92" y="307"/>
                  </a:cxn>
                  <a:cxn ang="0">
                    <a:pos x="148" y="256"/>
                  </a:cxn>
                  <a:cxn ang="0">
                    <a:pos x="125" y="262"/>
                  </a:cxn>
                  <a:cxn ang="0">
                    <a:pos x="110" y="266"/>
                  </a:cxn>
                  <a:cxn ang="0">
                    <a:pos x="88" y="261"/>
                  </a:cxn>
                  <a:cxn ang="0">
                    <a:pos x="76" y="264"/>
                  </a:cxn>
                  <a:cxn ang="0">
                    <a:pos x="72" y="244"/>
                  </a:cxn>
                  <a:cxn ang="0">
                    <a:pos x="60" y="245"/>
                  </a:cxn>
                  <a:cxn ang="0">
                    <a:pos x="37" y="224"/>
                  </a:cxn>
                  <a:cxn ang="0">
                    <a:pos x="52" y="180"/>
                  </a:cxn>
                  <a:cxn ang="0">
                    <a:pos x="79" y="152"/>
                  </a:cxn>
                  <a:cxn ang="0">
                    <a:pos x="85" y="145"/>
                  </a:cxn>
                  <a:cxn ang="0">
                    <a:pos x="60" y="153"/>
                  </a:cxn>
                  <a:cxn ang="0">
                    <a:pos x="18" y="150"/>
                  </a:cxn>
                  <a:cxn ang="0">
                    <a:pos x="13" y="133"/>
                  </a:cxn>
                  <a:cxn ang="0">
                    <a:pos x="40" y="106"/>
                  </a:cxn>
                  <a:cxn ang="0">
                    <a:pos x="64" y="116"/>
                  </a:cxn>
                  <a:cxn ang="0">
                    <a:pos x="50" y="95"/>
                  </a:cxn>
                  <a:cxn ang="0">
                    <a:pos x="13" y="68"/>
                  </a:cxn>
                  <a:cxn ang="0">
                    <a:pos x="44" y="56"/>
                  </a:cxn>
                  <a:cxn ang="0">
                    <a:pos x="117" y="13"/>
                  </a:cxn>
                  <a:cxn ang="0">
                    <a:pos x="150" y="7"/>
                  </a:cxn>
                  <a:cxn ang="0">
                    <a:pos x="157" y="7"/>
                  </a:cxn>
                  <a:cxn ang="0">
                    <a:pos x="189" y="11"/>
                  </a:cxn>
                  <a:cxn ang="0">
                    <a:pos x="236" y="20"/>
                  </a:cxn>
                  <a:cxn ang="0">
                    <a:pos x="307" y="28"/>
                  </a:cxn>
                  <a:cxn ang="0">
                    <a:pos x="334" y="36"/>
                  </a:cxn>
                </a:cxnLst>
                <a:rect l="0" t="0" r="r" b="b"/>
                <a:pathLst>
                  <a:path w="469" h="343">
                    <a:moveTo>
                      <a:pt x="334" y="37"/>
                    </a:moveTo>
                    <a:cubicBezTo>
                      <a:pt x="334" y="228"/>
                      <a:pt x="334" y="228"/>
                      <a:pt x="334" y="228"/>
                    </a:cubicBezTo>
                    <a:cubicBezTo>
                      <a:pt x="340" y="233"/>
                      <a:pt x="353" y="226"/>
                      <a:pt x="359" y="234"/>
                    </a:cubicBezTo>
                    <a:cubicBezTo>
                      <a:pt x="363" y="240"/>
                      <a:pt x="372" y="252"/>
                      <a:pt x="381" y="252"/>
                    </a:cubicBezTo>
                    <a:cubicBezTo>
                      <a:pt x="387" y="252"/>
                      <a:pt x="387" y="243"/>
                      <a:pt x="393" y="241"/>
                    </a:cubicBezTo>
                    <a:cubicBezTo>
                      <a:pt x="396" y="240"/>
                      <a:pt x="398" y="241"/>
                      <a:pt x="401" y="239"/>
                    </a:cubicBezTo>
                    <a:cubicBezTo>
                      <a:pt x="415" y="252"/>
                      <a:pt x="421" y="257"/>
                      <a:pt x="433" y="274"/>
                    </a:cubicBezTo>
                    <a:cubicBezTo>
                      <a:pt x="434" y="276"/>
                      <a:pt x="437" y="277"/>
                      <a:pt x="439" y="281"/>
                    </a:cubicBezTo>
                    <a:cubicBezTo>
                      <a:pt x="440" y="286"/>
                      <a:pt x="442" y="292"/>
                      <a:pt x="447" y="297"/>
                    </a:cubicBezTo>
                    <a:cubicBezTo>
                      <a:pt x="450" y="300"/>
                      <a:pt x="455" y="299"/>
                      <a:pt x="458" y="302"/>
                    </a:cubicBezTo>
                    <a:cubicBezTo>
                      <a:pt x="462" y="306"/>
                      <a:pt x="469" y="308"/>
                      <a:pt x="469" y="318"/>
                    </a:cubicBezTo>
                    <a:cubicBezTo>
                      <a:pt x="469" y="322"/>
                      <a:pt x="463" y="323"/>
                      <a:pt x="463" y="326"/>
                    </a:cubicBezTo>
                    <a:cubicBezTo>
                      <a:pt x="461" y="326"/>
                      <a:pt x="461" y="327"/>
                      <a:pt x="459" y="327"/>
                    </a:cubicBezTo>
                    <a:cubicBezTo>
                      <a:pt x="451" y="327"/>
                      <a:pt x="440" y="318"/>
                      <a:pt x="440" y="314"/>
                    </a:cubicBezTo>
                    <a:cubicBezTo>
                      <a:pt x="440" y="310"/>
                      <a:pt x="440" y="311"/>
                      <a:pt x="440" y="307"/>
                    </a:cubicBezTo>
                    <a:cubicBezTo>
                      <a:pt x="440" y="300"/>
                      <a:pt x="435" y="300"/>
                      <a:pt x="427" y="300"/>
                    </a:cubicBezTo>
                    <a:cubicBezTo>
                      <a:pt x="421" y="300"/>
                      <a:pt x="419" y="296"/>
                      <a:pt x="419" y="294"/>
                    </a:cubicBezTo>
                    <a:cubicBezTo>
                      <a:pt x="419" y="290"/>
                      <a:pt x="426" y="290"/>
                      <a:pt x="426" y="286"/>
                    </a:cubicBezTo>
                    <a:cubicBezTo>
                      <a:pt x="426" y="283"/>
                      <a:pt x="426" y="281"/>
                      <a:pt x="426" y="281"/>
                    </a:cubicBezTo>
                    <a:cubicBezTo>
                      <a:pt x="417" y="281"/>
                      <a:pt x="420" y="286"/>
                      <a:pt x="414" y="286"/>
                    </a:cubicBezTo>
                    <a:cubicBezTo>
                      <a:pt x="412" y="286"/>
                      <a:pt x="407" y="282"/>
                      <a:pt x="407" y="280"/>
                    </a:cubicBezTo>
                    <a:cubicBezTo>
                      <a:pt x="407" y="274"/>
                      <a:pt x="410" y="273"/>
                      <a:pt x="412" y="270"/>
                    </a:cubicBezTo>
                    <a:cubicBezTo>
                      <a:pt x="409" y="268"/>
                      <a:pt x="405" y="264"/>
                      <a:pt x="404" y="267"/>
                    </a:cubicBezTo>
                    <a:cubicBezTo>
                      <a:pt x="397" y="267"/>
                      <a:pt x="394" y="264"/>
                      <a:pt x="390" y="261"/>
                    </a:cubicBezTo>
                    <a:cubicBezTo>
                      <a:pt x="389" y="264"/>
                      <a:pt x="387" y="269"/>
                      <a:pt x="384" y="269"/>
                    </a:cubicBezTo>
                    <a:cubicBezTo>
                      <a:pt x="375" y="269"/>
                      <a:pt x="368" y="256"/>
                      <a:pt x="363" y="252"/>
                    </a:cubicBezTo>
                    <a:cubicBezTo>
                      <a:pt x="352" y="243"/>
                      <a:pt x="337" y="244"/>
                      <a:pt x="323" y="236"/>
                    </a:cubicBezTo>
                    <a:cubicBezTo>
                      <a:pt x="299" y="236"/>
                      <a:pt x="299" y="236"/>
                      <a:pt x="299" y="236"/>
                    </a:cubicBezTo>
                    <a:cubicBezTo>
                      <a:pt x="285" y="232"/>
                      <a:pt x="265" y="230"/>
                      <a:pt x="258" y="214"/>
                    </a:cubicBezTo>
                    <a:cubicBezTo>
                      <a:pt x="252" y="217"/>
                      <a:pt x="244" y="219"/>
                      <a:pt x="240" y="221"/>
                    </a:cubicBezTo>
                    <a:cubicBezTo>
                      <a:pt x="241" y="224"/>
                      <a:pt x="242" y="225"/>
                      <a:pt x="244" y="227"/>
                    </a:cubicBezTo>
                    <a:cubicBezTo>
                      <a:pt x="238" y="236"/>
                      <a:pt x="210" y="252"/>
                      <a:pt x="200" y="252"/>
                    </a:cubicBezTo>
                    <a:cubicBezTo>
                      <a:pt x="198" y="252"/>
                      <a:pt x="195" y="251"/>
                      <a:pt x="195" y="249"/>
                    </a:cubicBezTo>
                    <a:cubicBezTo>
                      <a:pt x="195" y="246"/>
                      <a:pt x="198" y="246"/>
                      <a:pt x="199" y="245"/>
                    </a:cubicBezTo>
                    <a:cubicBezTo>
                      <a:pt x="197" y="242"/>
                      <a:pt x="199" y="242"/>
                      <a:pt x="199" y="240"/>
                    </a:cubicBezTo>
                    <a:cubicBezTo>
                      <a:pt x="199" y="230"/>
                      <a:pt x="205" y="223"/>
                      <a:pt x="218" y="219"/>
                    </a:cubicBezTo>
                    <a:cubicBezTo>
                      <a:pt x="218" y="217"/>
                      <a:pt x="218" y="216"/>
                      <a:pt x="218" y="214"/>
                    </a:cubicBezTo>
                    <a:cubicBezTo>
                      <a:pt x="214" y="214"/>
                      <a:pt x="215" y="214"/>
                      <a:pt x="213" y="214"/>
                    </a:cubicBezTo>
                    <a:cubicBezTo>
                      <a:pt x="203" y="214"/>
                      <a:pt x="173" y="239"/>
                      <a:pt x="173" y="253"/>
                    </a:cubicBezTo>
                    <a:cubicBezTo>
                      <a:pt x="173" y="255"/>
                      <a:pt x="173" y="258"/>
                      <a:pt x="173" y="260"/>
                    </a:cubicBezTo>
                    <a:cubicBezTo>
                      <a:pt x="173" y="270"/>
                      <a:pt x="164" y="273"/>
                      <a:pt x="154" y="277"/>
                    </a:cubicBezTo>
                    <a:cubicBezTo>
                      <a:pt x="148" y="280"/>
                      <a:pt x="146" y="284"/>
                      <a:pt x="143" y="288"/>
                    </a:cubicBezTo>
                    <a:cubicBezTo>
                      <a:pt x="136" y="297"/>
                      <a:pt x="121" y="301"/>
                      <a:pt x="114" y="308"/>
                    </a:cubicBezTo>
                    <a:cubicBezTo>
                      <a:pt x="107" y="315"/>
                      <a:pt x="91" y="320"/>
                      <a:pt x="79" y="322"/>
                    </a:cubicBezTo>
                    <a:cubicBezTo>
                      <a:pt x="63" y="324"/>
                      <a:pt x="54" y="343"/>
                      <a:pt x="35" y="337"/>
                    </a:cubicBezTo>
                    <a:cubicBezTo>
                      <a:pt x="41" y="329"/>
                      <a:pt x="49" y="333"/>
                      <a:pt x="57" y="328"/>
                    </a:cubicBezTo>
                    <a:cubicBezTo>
                      <a:pt x="62" y="325"/>
                      <a:pt x="66" y="316"/>
                      <a:pt x="71" y="314"/>
                    </a:cubicBezTo>
                    <a:cubicBezTo>
                      <a:pt x="78" y="309"/>
                      <a:pt x="87" y="314"/>
                      <a:pt x="92" y="307"/>
                    </a:cubicBezTo>
                    <a:cubicBezTo>
                      <a:pt x="99" y="297"/>
                      <a:pt x="117" y="290"/>
                      <a:pt x="127" y="283"/>
                    </a:cubicBezTo>
                    <a:cubicBezTo>
                      <a:pt x="137" y="276"/>
                      <a:pt x="137" y="263"/>
                      <a:pt x="148" y="256"/>
                    </a:cubicBezTo>
                    <a:cubicBezTo>
                      <a:pt x="141" y="256"/>
                      <a:pt x="141" y="256"/>
                      <a:pt x="141" y="256"/>
                    </a:cubicBezTo>
                    <a:cubicBezTo>
                      <a:pt x="135" y="259"/>
                      <a:pt x="132" y="262"/>
                      <a:pt x="125" y="262"/>
                    </a:cubicBezTo>
                    <a:cubicBezTo>
                      <a:pt x="120" y="262"/>
                      <a:pt x="117" y="260"/>
                      <a:pt x="113" y="258"/>
                    </a:cubicBezTo>
                    <a:cubicBezTo>
                      <a:pt x="112" y="262"/>
                      <a:pt x="110" y="263"/>
                      <a:pt x="110" y="266"/>
                    </a:cubicBezTo>
                    <a:cubicBezTo>
                      <a:pt x="99" y="262"/>
                      <a:pt x="96" y="260"/>
                      <a:pt x="89" y="254"/>
                    </a:cubicBezTo>
                    <a:cubicBezTo>
                      <a:pt x="88" y="257"/>
                      <a:pt x="88" y="259"/>
                      <a:pt x="88" y="261"/>
                    </a:cubicBezTo>
                    <a:cubicBezTo>
                      <a:pt x="84" y="261"/>
                      <a:pt x="85" y="261"/>
                      <a:pt x="83" y="261"/>
                    </a:cubicBezTo>
                    <a:cubicBezTo>
                      <a:pt x="80" y="261"/>
                      <a:pt x="78" y="264"/>
                      <a:pt x="76" y="264"/>
                    </a:cubicBezTo>
                    <a:cubicBezTo>
                      <a:pt x="74" y="264"/>
                      <a:pt x="72" y="257"/>
                      <a:pt x="72" y="253"/>
                    </a:cubicBezTo>
                    <a:cubicBezTo>
                      <a:pt x="72" y="248"/>
                      <a:pt x="72" y="248"/>
                      <a:pt x="72" y="244"/>
                    </a:cubicBezTo>
                    <a:cubicBezTo>
                      <a:pt x="72" y="243"/>
                      <a:pt x="72" y="238"/>
                      <a:pt x="68" y="238"/>
                    </a:cubicBezTo>
                    <a:cubicBezTo>
                      <a:pt x="65" y="238"/>
                      <a:pt x="61" y="245"/>
                      <a:pt x="60" y="245"/>
                    </a:cubicBezTo>
                    <a:cubicBezTo>
                      <a:pt x="54" y="245"/>
                      <a:pt x="33" y="229"/>
                      <a:pt x="30" y="225"/>
                    </a:cubicBezTo>
                    <a:cubicBezTo>
                      <a:pt x="32" y="225"/>
                      <a:pt x="35" y="224"/>
                      <a:pt x="37" y="224"/>
                    </a:cubicBezTo>
                    <a:cubicBezTo>
                      <a:pt x="33" y="214"/>
                      <a:pt x="19" y="212"/>
                      <a:pt x="19" y="205"/>
                    </a:cubicBezTo>
                    <a:cubicBezTo>
                      <a:pt x="19" y="191"/>
                      <a:pt x="43" y="180"/>
                      <a:pt x="52" y="180"/>
                    </a:cubicBezTo>
                    <a:cubicBezTo>
                      <a:pt x="56" y="180"/>
                      <a:pt x="86" y="169"/>
                      <a:pt x="86" y="163"/>
                    </a:cubicBezTo>
                    <a:cubicBezTo>
                      <a:pt x="86" y="160"/>
                      <a:pt x="79" y="153"/>
                      <a:pt x="79" y="152"/>
                    </a:cubicBezTo>
                    <a:cubicBezTo>
                      <a:pt x="83" y="150"/>
                      <a:pt x="82" y="150"/>
                      <a:pt x="85" y="152"/>
                    </a:cubicBezTo>
                    <a:cubicBezTo>
                      <a:pt x="85" y="145"/>
                      <a:pt x="85" y="145"/>
                      <a:pt x="85" y="145"/>
                    </a:cubicBezTo>
                    <a:cubicBezTo>
                      <a:pt x="81" y="145"/>
                      <a:pt x="81" y="145"/>
                      <a:pt x="79" y="145"/>
                    </a:cubicBezTo>
                    <a:cubicBezTo>
                      <a:pt x="72" y="145"/>
                      <a:pt x="69" y="153"/>
                      <a:pt x="60" y="153"/>
                    </a:cubicBezTo>
                    <a:cubicBezTo>
                      <a:pt x="51" y="153"/>
                      <a:pt x="48" y="148"/>
                      <a:pt x="41" y="150"/>
                    </a:cubicBezTo>
                    <a:cubicBezTo>
                      <a:pt x="32" y="150"/>
                      <a:pt x="21" y="150"/>
                      <a:pt x="18" y="150"/>
                    </a:cubicBezTo>
                    <a:cubicBezTo>
                      <a:pt x="17" y="143"/>
                      <a:pt x="12" y="141"/>
                      <a:pt x="12" y="137"/>
                    </a:cubicBezTo>
                    <a:cubicBezTo>
                      <a:pt x="12" y="136"/>
                      <a:pt x="13" y="134"/>
                      <a:pt x="13" y="133"/>
                    </a:cubicBezTo>
                    <a:cubicBezTo>
                      <a:pt x="6" y="133"/>
                      <a:pt x="2" y="130"/>
                      <a:pt x="0" y="126"/>
                    </a:cubicBezTo>
                    <a:cubicBezTo>
                      <a:pt x="11" y="119"/>
                      <a:pt x="29" y="113"/>
                      <a:pt x="40" y="106"/>
                    </a:cubicBezTo>
                    <a:cubicBezTo>
                      <a:pt x="48" y="106"/>
                      <a:pt x="48" y="106"/>
                      <a:pt x="48" y="106"/>
                    </a:cubicBezTo>
                    <a:cubicBezTo>
                      <a:pt x="48" y="120"/>
                      <a:pt x="55" y="116"/>
                      <a:pt x="64" y="116"/>
                    </a:cubicBezTo>
                    <a:cubicBezTo>
                      <a:pt x="70" y="116"/>
                      <a:pt x="71" y="118"/>
                      <a:pt x="76" y="116"/>
                    </a:cubicBezTo>
                    <a:cubicBezTo>
                      <a:pt x="72" y="102"/>
                      <a:pt x="63" y="101"/>
                      <a:pt x="50" y="95"/>
                    </a:cubicBezTo>
                    <a:cubicBezTo>
                      <a:pt x="46" y="94"/>
                      <a:pt x="41" y="80"/>
                      <a:pt x="37" y="78"/>
                    </a:cubicBezTo>
                    <a:cubicBezTo>
                      <a:pt x="31" y="75"/>
                      <a:pt x="13" y="71"/>
                      <a:pt x="13" y="68"/>
                    </a:cubicBezTo>
                    <a:cubicBezTo>
                      <a:pt x="13" y="68"/>
                      <a:pt x="20" y="57"/>
                      <a:pt x="20" y="56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57" y="38"/>
                      <a:pt x="77" y="21"/>
                      <a:pt x="101" y="14"/>
                    </a:cubicBezTo>
                    <a:cubicBezTo>
                      <a:pt x="107" y="12"/>
                      <a:pt x="111" y="15"/>
                      <a:pt x="117" y="13"/>
                    </a:cubicBezTo>
                    <a:cubicBezTo>
                      <a:pt x="124" y="10"/>
                      <a:pt x="128" y="0"/>
                      <a:pt x="136" y="0"/>
                    </a:cubicBezTo>
                    <a:cubicBezTo>
                      <a:pt x="142" y="0"/>
                      <a:pt x="144" y="5"/>
                      <a:pt x="150" y="7"/>
                    </a:cubicBezTo>
                    <a:cubicBezTo>
                      <a:pt x="147" y="10"/>
                      <a:pt x="147" y="11"/>
                      <a:pt x="146" y="13"/>
                    </a:cubicBezTo>
                    <a:cubicBezTo>
                      <a:pt x="150" y="14"/>
                      <a:pt x="154" y="11"/>
                      <a:pt x="157" y="7"/>
                    </a:cubicBezTo>
                    <a:cubicBezTo>
                      <a:pt x="162" y="9"/>
                      <a:pt x="163" y="10"/>
                      <a:pt x="167" y="11"/>
                    </a:cubicBezTo>
                    <a:cubicBezTo>
                      <a:pt x="189" y="11"/>
                      <a:pt x="189" y="11"/>
                      <a:pt x="189" y="11"/>
                    </a:cubicBezTo>
                    <a:cubicBezTo>
                      <a:pt x="194" y="15"/>
                      <a:pt x="196" y="17"/>
                      <a:pt x="202" y="20"/>
                    </a:cubicBezTo>
                    <a:cubicBezTo>
                      <a:pt x="236" y="20"/>
                      <a:pt x="236" y="20"/>
                      <a:pt x="236" y="20"/>
                    </a:cubicBezTo>
                    <a:cubicBezTo>
                      <a:pt x="245" y="29"/>
                      <a:pt x="272" y="31"/>
                      <a:pt x="286" y="31"/>
                    </a:cubicBezTo>
                    <a:cubicBezTo>
                      <a:pt x="294" y="31"/>
                      <a:pt x="299" y="28"/>
                      <a:pt x="307" y="28"/>
                    </a:cubicBezTo>
                    <a:cubicBezTo>
                      <a:pt x="319" y="28"/>
                      <a:pt x="323" y="34"/>
                      <a:pt x="334" y="37"/>
                    </a:cubicBezTo>
                    <a:cubicBezTo>
                      <a:pt x="334" y="36"/>
                      <a:pt x="334" y="36"/>
                      <a:pt x="334" y="36"/>
                    </a:cubicBezTo>
                    <a:lnTo>
                      <a:pt x="334" y="3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3" name="Freeform 52"/>
              <p:cNvSpPr>
                <a:spLocks/>
              </p:cNvSpPr>
              <p:nvPr/>
            </p:nvSpPr>
            <p:spPr bwMode="auto">
              <a:xfrm>
                <a:off x="2149475" y="1820863"/>
                <a:ext cx="28575" cy="38100"/>
              </a:xfrm>
              <a:custGeom>
                <a:avLst/>
                <a:gdLst/>
                <a:ahLst/>
                <a:cxnLst>
                  <a:cxn ang="0">
                    <a:pos x="9" y="11"/>
                  </a:cxn>
                  <a:cxn ang="0">
                    <a:pos x="0" y="11"/>
                  </a:cxn>
                  <a:cxn ang="0">
                    <a:pos x="11" y="2"/>
                  </a:cxn>
                  <a:cxn ang="0">
                    <a:pos x="22" y="25"/>
                  </a:cxn>
                  <a:cxn ang="0">
                    <a:pos x="18" y="29"/>
                  </a:cxn>
                  <a:cxn ang="0">
                    <a:pos x="9" y="20"/>
                  </a:cxn>
                  <a:cxn ang="0">
                    <a:pos x="9" y="11"/>
                  </a:cxn>
                </a:cxnLst>
                <a:rect l="0" t="0" r="r" b="b"/>
                <a:pathLst>
                  <a:path w="22" h="29">
                    <a:moveTo>
                      <a:pt x="9" y="11"/>
                    </a:moveTo>
                    <a:cubicBezTo>
                      <a:pt x="2" y="9"/>
                      <a:pt x="5" y="7"/>
                      <a:pt x="0" y="11"/>
                    </a:cubicBezTo>
                    <a:cubicBezTo>
                      <a:pt x="0" y="0"/>
                      <a:pt x="2" y="0"/>
                      <a:pt x="11" y="2"/>
                    </a:cubicBezTo>
                    <a:cubicBezTo>
                      <a:pt x="10" y="14"/>
                      <a:pt x="22" y="15"/>
                      <a:pt x="22" y="25"/>
                    </a:cubicBezTo>
                    <a:cubicBezTo>
                      <a:pt x="22" y="28"/>
                      <a:pt x="20" y="29"/>
                      <a:pt x="18" y="29"/>
                    </a:cubicBezTo>
                    <a:cubicBezTo>
                      <a:pt x="14" y="29"/>
                      <a:pt x="9" y="20"/>
                      <a:pt x="9" y="20"/>
                    </a:cubicBezTo>
                    <a:cubicBezTo>
                      <a:pt x="9" y="16"/>
                      <a:pt x="8" y="13"/>
                      <a:pt x="9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" name="Freeform 53"/>
              <p:cNvSpPr>
                <a:spLocks/>
              </p:cNvSpPr>
              <p:nvPr/>
            </p:nvSpPr>
            <p:spPr bwMode="auto">
              <a:xfrm>
                <a:off x="2105025" y="1776413"/>
                <a:ext cx="30163" cy="46038"/>
              </a:xfrm>
              <a:custGeom>
                <a:avLst/>
                <a:gdLst/>
                <a:ahLst/>
                <a:cxnLst>
                  <a:cxn ang="0">
                    <a:pos x="15" y="18"/>
                  </a:cxn>
                  <a:cxn ang="0">
                    <a:pos x="19" y="18"/>
                  </a:cxn>
                  <a:cxn ang="0">
                    <a:pos x="19" y="35"/>
                  </a:cxn>
                  <a:cxn ang="0">
                    <a:pos x="11" y="17"/>
                  </a:cxn>
                  <a:cxn ang="0">
                    <a:pos x="0" y="4"/>
                  </a:cxn>
                  <a:cxn ang="0">
                    <a:pos x="5" y="0"/>
                  </a:cxn>
                  <a:cxn ang="0">
                    <a:pos x="15" y="0"/>
                  </a:cxn>
                  <a:cxn ang="0">
                    <a:pos x="15" y="18"/>
                  </a:cxn>
                </a:cxnLst>
                <a:rect l="0" t="0" r="r" b="b"/>
                <a:pathLst>
                  <a:path w="23" h="35">
                    <a:moveTo>
                      <a:pt x="15" y="18"/>
                    </a:moveTo>
                    <a:cubicBezTo>
                      <a:pt x="15" y="19"/>
                      <a:pt x="19" y="19"/>
                      <a:pt x="19" y="18"/>
                    </a:cubicBezTo>
                    <a:cubicBezTo>
                      <a:pt x="19" y="24"/>
                      <a:pt x="23" y="30"/>
                      <a:pt x="19" y="35"/>
                    </a:cubicBezTo>
                    <a:cubicBezTo>
                      <a:pt x="13" y="30"/>
                      <a:pt x="11" y="24"/>
                      <a:pt x="11" y="17"/>
                    </a:cubicBezTo>
                    <a:cubicBezTo>
                      <a:pt x="5" y="16"/>
                      <a:pt x="0" y="11"/>
                      <a:pt x="0" y="4"/>
                    </a:cubicBezTo>
                    <a:cubicBezTo>
                      <a:pt x="0" y="1"/>
                      <a:pt x="3" y="0"/>
                      <a:pt x="5" y="0"/>
                    </a:cubicBezTo>
                    <a:cubicBezTo>
                      <a:pt x="13" y="0"/>
                      <a:pt x="9" y="3"/>
                      <a:pt x="15" y="0"/>
                    </a:cubicBezTo>
                    <a:cubicBezTo>
                      <a:pt x="15" y="11"/>
                      <a:pt x="13" y="11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5" name="Freeform 54"/>
              <p:cNvSpPr>
                <a:spLocks/>
              </p:cNvSpPr>
              <p:nvPr/>
            </p:nvSpPr>
            <p:spPr bwMode="auto">
              <a:xfrm>
                <a:off x="2389188" y="1335088"/>
                <a:ext cx="307975" cy="161925"/>
              </a:xfrm>
              <a:custGeom>
                <a:avLst/>
                <a:gdLst/>
                <a:ahLst/>
                <a:cxnLst>
                  <a:cxn ang="0">
                    <a:pos x="214" y="96"/>
                  </a:cxn>
                  <a:cxn ang="0">
                    <a:pos x="209" y="100"/>
                  </a:cxn>
                  <a:cxn ang="0">
                    <a:pos x="215" y="103"/>
                  </a:cxn>
                  <a:cxn ang="0">
                    <a:pos x="220" y="110"/>
                  </a:cxn>
                  <a:cxn ang="0">
                    <a:pos x="195" y="118"/>
                  </a:cxn>
                  <a:cxn ang="0">
                    <a:pos x="158" y="104"/>
                  </a:cxn>
                  <a:cxn ang="0">
                    <a:pos x="147" y="112"/>
                  </a:cxn>
                  <a:cxn ang="0">
                    <a:pos x="115" y="121"/>
                  </a:cxn>
                  <a:cxn ang="0">
                    <a:pos x="75" y="121"/>
                  </a:cxn>
                  <a:cxn ang="0">
                    <a:pos x="68" y="110"/>
                  </a:cxn>
                  <a:cxn ang="0">
                    <a:pos x="43" y="108"/>
                  </a:cxn>
                  <a:cxn ang="0">
                    <a:pos x="23" y="92"/>
                  </a:cxn>
                  <a:cxn ang="0">
                    <a:pos x="65" y="82"/>
                  </a:cxn>
                  <a:cxn ang="0">
                    <a:pos x="80" y="81"/>
                  </a:cxn>
                  <a:cxn ang="0">
                    <a:pos x="69" y="77"/>
                  </a:cxn>
                  <a:cxn ang="0">
                    <a:pos x="45" y="77"/>
                  </a:cxn>
                  <a:cxn ang="0">
                    <a:pos x="12" y="69"/>
                  </a:cxn>
                  <a:cxn ang="0">
                    <a:pos x="29" y="60"/>
                  </a:cxn>
                  <a:cxn ang="0">
                    <a:pos x="14" y="59"/>
                  </a:cxn>
                  <a:cxn ang="0">
                    <a:pos x="0" y="51"/>
                  </a:cxn>
                  <a:cxn ang="0">
                    <a:pos x="56" y="13"/>
                  </a:cxn>
                  <a:cxn ang="0">
                    <a:pos x="64" y="29"/>
                  </a:cxn>
                  <a:cxn ang="0">
                    <a:pos x="78" y="21"/>
                  </a:cxn>
                  <a:cxn ang="0">
                    <a:pos x="98" y="34"/>
                  </a:cxn>
                  <a:cxn ang="0">
                    <a:pos x="111" y="31"/>
                  </a:cxn>
                  <a:cxn ang="0">
                    <a:pos x="109" y="23"/>
                  </a:cxn>
                  <a:cxn ang="0">
                    <a:pos x="118" y="23"/>
                  </a:cxn>
                  <a:cxn ang="0">
                    <a:pos x="133" y="35"/>
                  </a:cxn>
                  <a:cxn ang="0">
                    <a:pos x="140" y="51"/>
                  </a:cxn>
                  <a:cxn ang="0">
                    <a:pos x="146" y="48"/>
                  </a:cxn>
                  <a:cxn ang="0">
                    <a:pos x="136" y="17"/>
                  </a:cxn>
                  <a:cxn ang="0">
                    <a:pos x="144" y="12"/>
                  </a:cxn>
                  <a:cxn ang="0">
                    <a:pos x="156" y="12"/>
                  </a:cxn>
                  <a:cxn ang="0">
                    <a:pos x="156" y="7"/>
                  </a:cxn>
                  <a:cxn ang="0">
                    <a:pos x="169" y="0"/>
                  </a:cxn>
                  <a:cxn ang="0">
                    <a:pos x="184" y="10"/>
                  </a:cxn>
                  <a:cxn ang="0">
                    <a:pos x="175" y="24"/>
                  </a:cxn>
                  <a:cxn ang="0">
                    <a:pos x="187" y="62"/>
                  </a:cxn>
                  <a:cxn ang="0">
                    <a:pos x="232" y="92"/>
                  </a:cxn>
                  <a:cxn ang="0">
                    <a:pos x="214" y="96"/>
                  </a:cxn>
                </a:cxnLst>
                <a:rect l="0" t="0" r="r" b="b"/>
                <a:pathLst>
                  <a:path w="232" h="121">
                    <a:moveTo>
                      <a:pt x="214" y="96"/>
                    </a:moveTo>
                    <a:cubicBezTo>
                      <a:pt x="211" y="96"/>
                      <a:pt x="209" y="97"/>
                      <a:pt x="209" y="100"/>
                    </a:cubicBezTo>
                    <a:cubicBezTo>
                      <a:pt x="209" y="103"/>
                      <a:pt x="214" y="103"/>
                      <a:pt x="215" y="103"/>
                    </a:cubicBezTo>
                    <a:cubicBezTo>
                      <a:pt x="216" y="107"/>
                      <a:pt x="218" y="108"/>
                      <a:pt x="220" y="110"/>
                    </a:cubicBezTo>
                    <a:cubicBezTo>
                      <a:pt x="216" y="118"/>
                      <a:pt x="206" y="118"/>
                      <a:pt x="195" y="118"/>
                    </a:cubicBezTo>
                    <a:cubicBezTo>
                      <a:pt x="177" y="118"/>
                      <a:pt x="171" y="104"/>
                      <a:pt x="158" y="104"/>
                    </a:cubicBezTo>
                    <a:cubicBezTo>
                      <a:pt x="150" y="104"/>
                      <a:pt x="154" y="109"/>
                      <a:pt x="147" y="112"/>
                    </a:cubicBezTo>
                    <a:cubicBezTo>
                      <a:pt x="135" y="118"/>
                      <a:pt x="124" y="115"/>
                      <a:pt x="115" y="121"/>
                    </a:cubicBezTo>
                    <a:cubicBezTo>
                      <a:pt x="95" y="121"/>
                      <a:pt x="87" y="121"/>
                      <a:pt x="75" y="121"/>
                    </a:cubicBezTo>
                    <a:cubicBezTo>
                      <a:pt x="68" y="121"/>
                      <a:pt x="73" y="114"/>
                      <a:pt x="68" y="110"/>
                    </a:cubicBezTo>
                    <a:cubicBezTo>
                      <a:pt x="63" y="107"/>
                      <a:pt x="49" y="108"/>
                      <a:pt x="43" y="108"/>
                    </a:cubicBezTo>
                    <a:cubicBezTo>
                      <a:pt x="34" y="108"/>
                      <a:pt x="26" y="98"/>
                      <a:pt x="23" y="92"/>
                    </a:cubicBezTo>
                    <a:cubicBezTo>
                      <a:pt x="33" y="85"/>
                      <a:pt x="47" y="82"/>
                      <a:pt x="65" y="82"/>
                    </a:cubicBezTo>
                    <a:cubicBezTo>
                      <a:pt x="72" y="82"/>
                      <a:pt x="75" y="82"/>
                      <a:pt x="80" y="81"/>
                    </a:cubicBezTo>
                    <a:cubicBezTo>
                      <a:pt x="77" y="80"/>
                      <a:pt x="73" y="77"/>
                      <a:pt x="69" y="77"/>
                    </a:cubicBezTo>
                    <a:cubicBezTo>
                      <a:pt x="60" y="77"/>
                      <a:pt x="50" y="77"/>
                      <a:pt x="45" y="77"/>
                    </a:cubicBezTo>
                    <a:cubicBezTo>
                      <a:pt x="36" y="77"/>
                      <a:pt x="12" y="81"/>
                      <a:pt x="12" y="69"/>
                    </a:cubicBezTo>
                    <a:cubicBezTo>
                      <a:pt x="12" y="59"/>
                      <a:pt x="24" y="63"/>
                      <a:pt x="29" y="60"/>
                    </a:cubicBezTo>
                    <a:cubicBezTo>
                      <a:pt x="22" y="58"/>
                      <a:pt x="19" y="59"/>
                      <a:pt x="14" y="59"/>
                    </a:cubicBezTo>
                    <a:cubicBezTo>
                      <a:pt x="9" y="59"/>
                      <a:pt x="0" y="53"/>
                      <a:pt x="0" y="51"/>
                    </a:cubicBezTo>
                    <a:cubicBezTo>
                      <a:pt x="0" y="29"/>
                      <a:pt x="41" y="13"/>
                      <a:pt x="56" y="13"/>
                    </a:cubicBezTo>
                    <a:cubicBezTo>
                      <a:pt x="63" y="13"/>
                      <a:pt x="62" y="26"/>
                      <a:pt x="64" y="29"/>
                    </a:cubicBezTo>
                    <a:cubicBezTo>
                      <a:pt x="68" y="26"/>
                      <a:pt x="71" y="21"/>
                      <a:pt x="78" y="21"/>
                    </a:cubicBezTo>
                    <a:cubicBezTo>
                      <a:pt x="90" y="21"/>
                      <a:pt x="94" y="26"/>
                      <a:pt x="98" y="34"/>
                    </a:cubicBezTo>
                    <a:cubicBezTo>
                      <a:pt x="102" y="33"/>
                      <a:pt x="106" y="32"/>
                      <a:pt x="111" y="31"/>
                    </a:cubicBezTo>
                    <a:cubicBezTo>
                      <a:pt x="110" y="27"/>
                      <a:pt x="109" y="25"/>
                      <a:pt x="109" y="23"/>
                    </a:cubicBezTo>
                    <a:cubicBezTo>
                      <a:pt x="118" y="23"/>
                      <a:pt x="118" y="23"/>
                      <a:pt x="118" y="23"/>
                    </a:cubicBezTo>
                    <a:cubicBezTo>
                      <a:pt x="124" y="25"/>
                      <a:pt x="131" y="30"/>
                      <a:pt x="133" y="35"/>
                    </a:cubicBezTo>
                    <a:cubicBezTo>
                      <a:pt x="135" y="40"/>
                      <a:pt x="132" y="51"/>
                      <a:pt x="140" y="51"/>
                    </a:cubicBezTo>
                    <a:cubicBezTo>
                      <a:pt x="144" y="51"/>
                      <a:pt x="144" y="50"/>
                      <a:pt x="146" y="48"/>
                    </a:cubicBezTo>
                    <a:cubicBezTo>
                      <a:pt x="142" y="42"/>
                      <a:pt x="136" y="21"/>
                      <a:pt x="136" y="17"/>
                    </a:cubicBezTo>
                    <a:cubicBezTo>
                      <a:pt x="136" y="14"/>
                      <a:pt x="140" y="12"/>
                      <a:pt x="144" y="12"/>
                    </a:cubicBezTo>
                    <a:cubicBezTo>
                      <a:pt x="152" y="12"/>
                      <a:pt x="149" y="15"/>
                      <a:pt x="156" y="12"/>
                    </a:cubicBezTo>
                    <a:cubicBezTo>
                      <a:pt x="156" y="10"/>
                      <a:pt x="156" y="9"/>
                      <a:pt x="156" y="7"/>
                    </a:cubicBezTo>
                    <a:cubicBezTo>
                      <a:pt x="156" y="3"/>
                      <a:pt x="162" y="0"/>
                      <a:pt x="169" y="0"/>
                    </a:cubicBezTo>
                    <a:cubicBezTo>
                      <a:pt x="177" y="0"/>
                      <a:pt x="184" y="3"/>
                      <a:pt x="184" y="10"/>
                    </a:cubicBezTo>
                    <a:cubicBezTo>
                      <a:pt x="184" y="16"/>
                      <a:pt x="175" y="20"/>
                      <a:pt x="175" y="24"/>
                    </a:cubicBezTo>
                    <a:cubicBezTo>
                      <a:pt x="175" y="40"/>
                      <a:pt x="187" y="50"/>
                      <a:pt x="187" y="62"/>
                    </a:cubicBezTo>
                    <a:cubicBezTo>
                      <a:pt x="187" y="76"/>
                      <a:pt x="224" y="85"/>
                      <a:pt x="232" y="92"/>
                    </a:cubicBezTo>
                    <a:cubicBezTo>
                      <a:pt x="224" y="97"/>
                      <a:pt x="222" y="96"/>
                      <a:pt x="214" y="9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" name="Freeform 55"/>
              <p:cNvSpPr>
                <a:spLocks/>
              </p:cNvSpPr>
              <p:nvPr/>
            </p:nvSpPr>
            <p:spPr bwMode="auto">
              <a:xfrm>
                <a:off x="2274888" y="1309688"/>
                <a:ext cx="173038" cy="114300"/>
              </a:xfrm>
              <a:custGeom>
                <a:avLst/>
                <a:gdLst/>
                <a:ahLst/>
                <a:cxnLst>
                  <a:cxn ang="0">
                    <a:pos x="28" y="82"/>
                  </a:cxn>
                  <a:cxn ang="0">
                    <a:pos x="22" y="73"/>
                  </a:cxn>
                  <a:cxn ang="0">
                    <a:pos x="0" y="64"/>
                  </a:cxn>
                  <a:cxn ang="0">
                    <a:pos x="22" y="21"/>
                  </a:cxn>
                  <a:cxn ang="0">
                    <a:pos x="16" y="5"/>
                  </a:cxn>
                  <a:cxn ang="0">
                    <a:pos x="42" y="5"/>
                  </a:cxn>
                  <a:cxn ang="0">
                    <a:pos x="60" y="2"/>
                  </a:cxn>
                  <a:cxn ang="0">
                    <a:pos x="84" y="11"/>
                  </a:cxn>
                  <a:cxn ang="0">
                    <a:pos x="99" y="10"/>
                  </a:cxn>
                  <a:cxn ang="0">
                    <a:pos x="130" y="29"/>
                  </a:cxn>
                  <a:cxn ang="0">
                    <a:pos x="102" y="38"/>
                  </a:cxn>
                  <a:cxn ang="0">
                    <a:pos x="69" y="71"/>
                  </a:cxn>
                  <a:cxn ang="0">
                    <a:pos x="35" y="86"/>
                  </a:cxn>
                  <a:cxn ang="0">
                    <a:pos x="28" y="82"/>
                  </a:cxn>
                </a:cxnLst>
                <a:rect l="0" t="0" r="r" b="b"/>
                <a:pathLst>
                  <a:path w="130" h="86">
                    <a:moveTo>
                      <a:pt x="28" y="82"/>
                    </a:moveTo>
                    <a:cubicBezTo>
                      <a:pt x="26" y="82"/>
                      <a:pt x="23" y="75"/>
                      <a:pt x="22" y="73"/>
                    </a:cubicBezTo>
                    <a:cubicBezTo>
                      <a:pt x="18" y="68"/>
                      <a:pt x="0" y="69"/>
                      <a:pt x="0" y="64"/>
                    </a:cubicBezTo>
                    <a:cubicBezTo>
                      <a:pt x="0" y="49"/>
                      <a:pt x="22" y="37"/>
                      <a:pt x="22" y="21"/>
                    </a:cubicBezTo>
                    <a:cubicBezTo>
                      <a:pt x="22" y="17"/>
                      <a:pt x="16" y="10"/>
                      <a:pt x="16" y="5"/>
                    </a:cubicBezTo>
                    <a:cubicBezTo>
                      <a:pt x="27" y="1"/>
                      <a:pt x="32" y="5"/>
                      <a:pt x="42" y="5"/>
                    </a:cubicBezTo>
                    <a:cubicBezTo>
                      <a:pt x="48" y="5"/>
                      <a:pt x="52" y="0"/>
                      <a:pt x="60" y="2"/>
                    </a:cubicBezTo>
                    <a:cubicBezTo>
                      <a:pt x="70" y="5"/>
                      <a:pt x="74" y="10"/>
                      <a:pt x="84" y="11"/>
                    </a:cubicBezTo>
                    <a:cubicBezTo>
                      <a:pt x="88" y="15"/>
                      <a:pt x="93" y="10"/>
                      <a:pt x="99" y="10"/>
                    </a:cubicBezTo>
                    <a:cubicBezTo>
                      <a:pt x="108" y="10"/>
                      <a:pt x="130" y="19"/>
                      <a:pt x="130" y="29"/>
                    </a:cubicBezTo>
                    <a:cubicBezTo>
                      <a:pt x="130" y="34"/>
                      <a:pt x="106" y="37"/>
                      <a:pt x="102" y="38"/>
                    </a:cubicBezTo>
                    <a:cubicBezTo>
                      <a:pt x="88" y="43"/>
                      <a:pt x="69" y="61"/>
                      <a:pt x="69" y="71"/>
                    </a:cubicBezTo>
                    <a:cubicBezTo>
                      <a:pt x="69" y="75"/>
                      <a:pt x="38" y="86"/>
                      <a:pt x="35" y="86"/>
                    </a:cubicBezTo>
                    <a:cubicBezTo>
                      <a:pt x="32" y="86"/>
                      <a:pt x="30" y="82"/>
                      <a:pt x="28" y="8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7" name="Freeform 56"/>
              <p:cNvSpPr>
                <a:spLocks/>
              </p:cNvSpPr>
              <p:nvPr/>
            </p:nvSpPr>
            <p:spPr bwMode="auto">
              <a:xfrm>
                <a:off x="2413000" y="1228725"/>
                <a:ext cx="204788" cy="87313"/>
              </a:xfrm>
              <a:custGeom>
                <a:avLst/>
                <a:gdLst/>
                <a:ahLst/>
                <a:cxnLst>
                  <a:cxn ang="0">
                    <a:pos x="53" y="65"/>
                  </a:cxn>
                  <a:cxn ang="0">
                    <a:pos x="41" y="59"/>
                  </a:cxn>
                  <a:cxn ang="0">
                    <a:pos x="53" y="53"/>
                  </a:cxn>
                  <a:cxn ang="0">
                    <a:pos x="46" y="43"/>
                  </a:cxn>
                  <a:cxn ang="0">
                    <a:pos x="41" y="49"/>
                  </a:cxn>
                  <a:cxn ang="0">
                    <a:pos x="22" y="52"/>
                  </a:cxn>
                  <a:cxn ang="0">
                    <a:pos x="7" y="49"/>
                  </a:cxn>
                  <a:cxn ang="0">
                    <a:pos x="0" y="42"/>
                  </a:cxn>
                  <a:cxn ang="0">
                    <a:pos x="0" y="36"/>
                  </a:cxn>
                  <a:cxn ang="0">
                    <a:pos x="11" y="31"/>
                  </a:cxn>
                  <a:cxn ang="0">
                    <a:pos x="31" y="36"/>
                  </a:cxn>
                  <a:cxn ang="0">
                    <a:pos x="11" y="30"/>
                  </a:cxn>
                  <a:cxn ang="0">
                    <a:pos x="11" y="23"/>
                  </a:cxn>
                  <a:cxn ang="0">
                    <a:pos x="19" y="23"/>
                  </a:cxn>
                  <a:cxn ang="0">
                    <a:pos x="38" y="26"/>
                  </a:cxn>
                  <a:cxn ang="0">
                    <a:pos x="16" y="22"/>
                  </a:cxn>
                  <a:cxn ang="0">
                    <a:pos x="25" y="17"/>
                  </a:cxn>
                  <a:cxn ang="0">
                    <a:pos x="36" y="18"/>
                  </a:cxn>
                  <a:cxn ang="0">
                    <a:pos x="23" y="12"/>
                  </a:cxn>
                  <a:cxn ang="0">
                    <a:pos x="38" y="12"/>
                  </a:cxn>
                  <a:cxn ang="0">
                    <a:pos x="45" y="19"/>
                  </a:cxn>
                  <a:cxn ang="0">
                    <a:pos x="55" y="19"/>
                  </a:cxn>
                  <a:cxn ang="0">
                    <a:pos x="97" y="36"/>
                  </a:cxn>
                  <a:cxn ang="0">
                    <a:pos x="107" y="30"/>
                  </a:cxn>
                  <a:cxn ang="0">
                    <a:pos x="98" y="29"/>
                  </a:cxn>
                  <a:cxn ang="0">
                    <a:pos x="102" y="27"/>
                  </a:cxn>
                  <a:cxn ang="0">
                    <a:pos x="102" y="21"/>
                  </a:cxn>
                  <a:cxn ang="0">
                    <a:pos x="91" y="15"/>
                  </a:cxn>
                  <a:cxn ang="0">
                    <a:pos x="107" y="0"/>
                  </a:cxn>
                  <a:cxn ang="0">
                    <a:pos x="116" y="4"/>
                  </a:cxn>
                  <a:cxn ang="0">
                    <a:pos x="116" y="9"/>
                  </a:cxn>
                  <a:cxn ang="0">
                    <a:pos x="132" y="26"/>
                  </a:cxn>
                  <a:cxn ang="0">
                    <a:pos x="144" y="20"/>
                  </a:cxn>
                  <a:cxn ang="0">
                    <a:pos x="154" y="31"/>
                  </a:cxn>
                  <a:cxn ang="0">
                    <a:pos x="140" y="52"/>
                  </a:cxn>
                  <a:cxn ang="0">
                    <a:pos x="111" y="51"/>
                  </a:cxn>
                  <a:cxn ang="0">
                    <a:pos x="82" y="59"/>
                  </a:cxn>
                  <a:cxn ang="0">
                    <a:pos x="53" y="65"/>
                  </a:cxn>
                </a:cxnLst>
                <a:rect l="0" t="0" r="r" b="b"/>
                <a:pathLst>
                  <a:path w="154" h="65">
                    <a:moveTo>
                      <a:pt x="53" y="65"/>
                    </a:moveTo>
                    <a:cubicBezTo>
                      <a:pt x="48" y="65"/>
                      <a:pt x="41" y="61"/>
                      <a:pt x="41" y="59"/>
                    </a:cubicBezTo>
                    <a:cubicBezTo>
                      <a:pt x="41" y="52"/>
                      <a:pt x="47" y="53"/>
                      <a:pt x="53" y="53"/>
                    </a:cubicBezTo>
                    <a:cubicBezTo>
                      <a:pt x="50" y="50"/>
                      <a:pt x="46" y="48"/>
                      <a:pt x="46" y="43"/>
                    </a:cubicBezTo>
                    <a:cubicBezTo>
                      <a:pt x="43" y="44"/>
                      <a:pt x="41" y="46"/>
                      <a:pt x="41" y="49"/>
                    </a:cubicBezTo>
                    <a:cubicBezTo>
                      <a:pt x="33" y="50"/>
                      <a:pt x="27" y="52"/>
                      <a:pt x="22" y="52"/>
                    </a:cubicBezTo>
                    <a:cubicBezTo>
                      <a:pt x="16" y="52"/>
                      <a:pt x="10" y="49"/>
                      <a:pt x="7" y="49"/>
                    </a:cubicBezTo>
                    <a:cubicBezTo>
                      <a:pt x="3" y="49"/>
                      <a:pt x="0" y="46"/>
                      <a:pt x="0" y="42"/>
                    </a:cubicBezTo>
                    <a:cubicBezTo>
                      <a:pt x="0" y="38"/>
                      <a:pt x="2" y="39"/>
                      <a:pt x="0" y="36"/>
                    </a:cubicBezTo>
                    <a:cubicBezTo>
                      <a:pt x="5" y="35"/>
                      <a:pt x="7" y="31"/>
                      <a:pt x="11" y="31"/>
                    </a:cubicBezTo>
                    <a:cubicBezTo>
                      <a:pt x="20" y="31"/>
                      <a:pt x="24" y="35"/>
                      <a:pt x="31" y="36"/>
                    </a:cubicBezTo>
                    <a:cubicBezTo>
                      <a:pt x="24" y="35"/>
                      <a:pt x="17" y="32"/>
                      <a:pt x="11" y="30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5" y="23"/>
                      <a:pt x="19" y="23"/>
                      <a:pt x="19" y="23"/>
                    </a:cubicBezTo>
                    <a:cubicBezTo>
                      <a:pt x="20" y="23"/>
                      <a:pt x="34" y="26"/>
                      <a:pt x="38" y="26"/>
                    </a:cubicBezTo>
                    <a:cubicBezTo>
                      <a:pt x="30" y="25"/>
                      <a:pt x="23" y="26"/>
                      <a:pt x="16" y="22"/>
                    </a:cubicBezTo>
                    <a:cubicBezTo>
                      <a:pt x="18" y="19"/>
                      <a:pt x="22" y="17"/>
                      <a:pt x="25" y="17"/>
                    </a:cubicBezTo>
                    <a:cubicBezTo>
                      <a:pt x="31" y="17"/>
                      <a:pt x="32" y="19"/>
                      <a:pt x="36" y="18"/>
                    </a:cubicBezTo>
                    <a:cubicBezTo>
                      <a:pt x="31" y="19"/>
                      <a:pt x="23" y="18"/>
                      <a:pt x="23" y="12"/>
                    </a:cubicBezTo>
                    <a:cubicBezTo>
                      <a:pt x="31" y="11"/>
                      <a:pt x="34" y="12"/>
                      <a:pt x="38" y="12"/>
                    </a:cubicBezTo>
                    <a:cubicBezTo>
                      <a:pt x="39" y="12"/>
                      <a:pt x="45" y="14"/>
                      <a:pt x="45" y="19"/>
                    </a:cubicBezTo>
                    <a:cubicBezTo>
                      <a:pt x="50" y="19"/>
                      <a:pt x="54" y="19"/>
                      <a:pt x="55" y="19"/>
                    </a:cubicBezTo>
                    <a:cubicBezTo>
                      <a:pt x="68" y="19"/>
                      <a:pt x="78" y="36"/>
                      <a:pt x="97" y="36"/>
                    </a:cubicBezTo>
                    <a:cubicBezTo>
                      <a:pt x="103" y="36"/>
                      <a:pt x="105" y="34"/>
                      <a:pt x="107" y="30"/>
                    </a:cubicBezTo>
                    <a:cubicBezTo>
                      <a:pt x="102" y="30"/>
                      <a:pt x="100" y="30"/>
                      <a:pt x="98" y="29"/>
                    </a:cubicBezTo>
                    <a:cubicBezTo>
                      <a:pt x="98" y="28"/>
                      <a:pt x="101" y="27"/>
                      <a:pt x="102" y="27"/>
                    </a:cubicBezTo>
                    <a:cubicBezTo>
                      <a:pt x="102" y="21"/>
                      <a:pt x="102" y="21"/>
                      <a:pt x="102" y="21"/>
                    </a:cubicBezTo>
                    <a:cubicBezTo>
                      <a:pt x="99" y="21"/>
                      <a:pt x="91" y="19"/>
                      <a:pt x="91" y="15"/>
                    </a:cubicBezTo>
                    <a:cubicBezTo>
                      <a:pt x="91" y="7"/>
                      <a:pt x="103" y="4"/>
                      <a:pt x="107" y="0"/>
                    </a:cubicBezTo>
                    <a:cubicBezTo>
                      <a:pt x="110" y="2"/>
                      <a:pt x="113" y="4"/>
                      <a:pt x="116" y="4"/>
                    </a:cubicBezTo>
                    <a:cubicBezTo>
                      <a:pt x="115" y="7"/>
                      <a:pt x="116" y="8"/>
                      <a:pt x="116" y="9"/>
                    </a:cubicBezTo>
                    <a:cubicBezTo>
                      <a:pt x="116" y="16"/>
                      <a:pt x="124" y="26"/>
                      <a:pt x="132" y="26"/>
                    </a:cubicBezTo>
                    <a:cubicBezTo>
                      <a:pt x="136" y="26"/>
                      <a:pt x="139" y="20"/>
                      <a:pt x="144" y="20"/>
                    </a:cubicBezTo>
                    <a:cubicBezTo>
                      <a:pt x="150" y="20"/>
                      <a:pt x="154" y="26"/>
                      <a:pt x="154" y="31"/>
                    </a:cubicBezTo>
                    <a:cubicBezTo>
                      <a:pt x="154" y="37"/>
                      <a:pt x="144" y="51"/>
                      <a:pt x="140" y="52"/>
                    </a:cubicBezTo>
                    <a:cubicBezTo>
                      <a:pt x="137" y="53"/>
                      <a:pt x="111" y="50"/>
                      <a:pt x="111" y="51"/>
                    </a:cubicBezTo>
                    <a:cubicBezTo>
                      <a:pt x="111" y="52"/>
                      <a:pt x="83" y="58"/>
                      <a:pt x="82" y="59"/>
                    </a:cubicBezTo>
                    <a:cubicBezTo>
                      <a:pt x="73" y="62"/>
                      <a:pt x="64" y="65"/>
                      <a:pt x="53" y="6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8" name="Freeform 57"/>
              <p:cNvSpPr>
                <a:spLocks/>
              </p:cNvSpPr>
              <p:nvPr/>
            </p:nvSpPr>
            <p:spPr bwMode="auto">
              <a:xfrm>
                <a:off x="2382838" y="1260475"/>
                <a:ext cx="28575" cy="20638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11"/>
                  </a:cxn>
                  <a:cxn ang="0">
                    <a:pos x="21" y="0"/>
                  </a:cxn>
                  <a:cxn ang="0">
                    <a:pos x="8" y="16"/>
                  </a:cxn>
                </a:cxnLst>
                <a:rect l="0" t="0" r="r" b="b"/>
                <a:pathLst>
                  <a:path w="21" h="16">
                    <a:moveTo>
                      <a:pt x="8" y="16"/>
                    </a:moveTo>
                    <a:cubicBezTo>
                      <a:pt x="4" y="16"/>
                      <a:pt x="0" y="14"/>
                      <a:pt x="0" y="11"/>
                    </a:cubicBezTo>
                    <a:cubicBezTo>
                      <a:pt x="0" y="3"/>
                      <a:pt x="16" y="0"/>
                      <a:pt x="21" y="0"/>
                    </a:cubicBezTo>
                    <a:cubicBezTo>
                      <a:pt x="20" y="7"/>
                      <a:pt x="13" y="16"/>
                      <a:pt x="8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9" name="Freeform 58"/>
              <p:cNvSpPr>
                <a:spLocks/>
              </p:cNvSpPr>
              <p:nvPr/>
            </p:nvSpPr>
            <p:spPr bwMode="auto">
              <a:xfrm>
                <a:off x="2457450" y="1230313"/>
                <a:ext cx="22225" cy="7938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0" y="0"/>
                  </a:cxn>
                  <a:cxn ang="0">
                    <a:pos x="16" y="0"/>
                  </a:cxn>
                  <a:cxn ang="0">
                    <a:pos x="16" y="6"/>
                  </a:cxn>
                  <a:cxn ang="0">
                    <a:pos x="6" y="6"/>
                  </a:cxn>
                </a:cxnLst>
                <a:rect l="0" t="0" r="r" b="b"/>
                <a:pathLst>
                  <a:path w="16" h="6">
                    <a:moveTo>
                      <a:pt x="6" y="6"/>
                    </a:moveTo>
                    <a:cubicBezTo>
                      <a:pt x="4" y="6"/>
                      <a:pt x="0" y="4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6"/>
                      <a:pt x="6" y="6"/>
                      <a:pt x="6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" name="Freeform 59"/>
              <p:cNvSpPr>
                <a:spLocks/>
              </p:cNvSpPr>
              <p:nvPr/>
            </p:nvSpPr>
            <p:spPr bwMode="auto">
              <a:xfrm>
                <a:off x="2324100" y="1203325"/>
                <a:ext cx="117475" cy="65088"/>
              </a:xfrm>
              <a:custGeom>
                <a:avLst/>
                <a:gdLst/>
                <a:ahLst/>
                <a:cxnLst>
                  <a:cxn ang="0">
                    <a:pos x="88" y="8"/>
                  </a:cxn>
                  <a:cxn ang="0">
                    <a:pos x="82" y="15"/>
                  </a:cxn>
                  <a:cxn ang="0">
                    <a:pos x="86" y="24"/>
                  </a:cxn>
                  <a:cxn ang="0">
                    <a:pos x="67" y="38"/>
                  </a:cxn>
                  <a:cxn ang="0">
                    <a:pos x="56" y="26"/>
                  </a:cxn>
                  <a:cxn ang="0">
                    <a:pos x="41" y="39"/>
                  </a:cxn>
                  <a:cxn ang="0">
                    <a:pos x="32" y="49"/>
                  </a:cxn>
                  <a:cxn ang="0">
                    <a:pos x="24" y="42"/>
                  </a:cxn>
                  <a:cxn ang="0">
                    <a:pos x="12" y="42"/>
                  </a:cxn>
                  <a:cxn ang="0">
                    <a:pos x="4" y="46"/>
                  </a:cxn>
                  <a:cxn ang="0">
                    <a:pos x="0" y="39"/>
                  </a:cxn>
                  <a:cxn ang="0">
                    <a:pos x="10" y="31"/>
                  </a:cxn>
                  <a:cxn ang="0">
                    <a:pos x="31" y="23"/>
                  </a:cxn>
                  <a:cxn ang="0">
                    <a:pos x="54" y="6"/>
                  </a:cxn>
                  <a:cxn ang="0">
                    <a:pos x="62" y="7"/>
                  </a:cxn>
                  <a:cxn ang="0">
                    <a:pos x="88" y="8"/>
                  </a:cxn>
                </a:cxnLst>
                <a:rect l="0" t="0" r="r" b="b"/>
                <a:pathLst>
                  <a:path w="88" h="49">
                    <a:moveTo>
                      <a:pt x="88" y="8"/>
                    </a:moveTo>
                    <a:cubicBezTo>
                      <a:pt x="88" y="11"/>
                      <a:pt x="86" y="14"/>
                      <a:pt x="82" y="15"/>
                    </a:cubicBezTo>
                    <a:cubicBezTo>
                      <a:pt x="83" y="19"/>
                      <a:pt x="86" y="20"/>
                      <a:pt x="86" y="24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0" y="38"/>
                      <a:pt x="60" y="28"/>
                      <a:pt x="56" y="26"/>
                    </a:cubicBezTo>
                    <a:cubicBezTo>
                      <a:pt x="55" y="33"/>
                      <a:pt x="48" y="40"/>
                      <a:pt x="41" y="39"/>
                    </a:cubicBezTo>
                    <a:cubicBezTo>
                      <a:pt x="40" y="44"/>
                      <a:pt x="37" y="49"/>
                      <a:pt x="32" y="49"/>
                    </a:cubicBezTo>
                    <a:cubicBezTo>
                      <a:pt x="28" y="49"/>
                      <a:pt x="25" y="44"/>
                      <a:pt x="24" y="42"/>
                    </a:cubicBezTo>
                    <a:cubicBezTo>
                      <a:pt x="19" y="45"/>
                      <a:pt x="16" y="42"/>
                      <a:pt x="12" y="42"/>
                    </a:cubicBezTo>
                    <a:cubicBezTo>
                      <a:pt x="9" y="42"/>
                      <a:pt x="8" y="45"/>
                      <a:pt x="4" y="46"/>
                    </a:cubicBezTo>
                    <a:cubicBezTo>
                      <a:pt x="4" y="43"/>
                      <a:pt x="0" y="41"/>
                      <a:pt x="0" y="39"/>
                    </a:cubicBezTo>
                    <a:cubicBezTo>
                      <a:pt x="0" y="38"/>
                      <a:pt x="8" y="32"/>
                      <a:pt x="10" y="31"/>
                    </a:cubicBezTo>
                    <a:cubicBezTo>
                      <a:pt x="17" y="28"/>
                      <a:pt x="23" y="27"/>
                      <a:pt x="31" y="23"/>
                    </a:cubicBezTo>
                    <a:cubicBezTo>
                      <a:pt x="39" y="18"/>
                      <a:pt x="41" y="6"/>
                      <a:pt x="54" y="6"/>
                    </a:cubicBezTo>
                    <a:cubicBezTo>
                      <a:pt x="57" y="6"/>
                      <a:pt x="58" y="7"/>
                      <a:pt x="62" y="7"/>
                    </a:cubicBezTo>
                    <a:cubicBezTo>
                      <a:pt x="62" y="7"/>
                      <a:pt x="88" y="0"/>
                      <a:pt x="88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" name="Freeform 60"/>
              <p:cNvSpPr>
                <a:spLocks/>
              </p:cNvSpPr>
              <p:nvPr/>
            </p:nvSpPr>
            <p:spPr bwMode="auto">
              <a:xfrm>
                <a:off x="2481263" y="1162050"/>
                <a:ext cx="66675" cy="20638"/>
              </a:xfrm>
              <a:custGeom>
                <a:avLst/>
                <a:gdLst/>
                <a:ahLst/>
                <a:cxnLst>
                  <a:cxn ang="0">
                    <a:pos x="20" y="15"/>
                  </a:cxn>
                  <a:cxn ang="0">
                    <a:pos x="9" y="12"/>
                  </a:cxn>
                  <a:cxn ang="0">
                    <a:pos x="0" y="15"/>
                  </a:cxn>
                  <a:cxn ang="0">
                    <a:pos x="32" y="0"/>
                  </a:cxn>
                  <a:cxn ang="0">
                    <a:pos x="50" y="11"/>
                  </a:cxn>
                  <a:cxn ang="0">
                    <a:pos x="39" y="15"/>
                  </a:cxn>
                  <a:cxn ang="0">
                    <a:pos x="20" y="15"/>
                  </a:cxn>
                </a:cxnLst>
                <a:rect l="0" t="0" r="r" b="b"/>
                <a:pathLst>
                  <a:path w="50" h="15">
                    <a:moveTo>
                      <a:pt x="20" y="15"/>
                    </a:moveTo>
                    <a:cubicBezTo>
                      <a:pt x="14" y="15"/>
                      <a:pt x="13" y="12"/>
                      <a:pt x="9" y="12"/>
                    </a:cubicBezTo>
                    <a:cubicBezTo>
                      <a:pt x="5" y="12"/>
                      <a:pt x="3" y="15"/>
                      <a:pt x="0" y="15"/>
                    </a:cubicBezTo>
                    <a:cubicBezTo>
                      <a:pt x="0" y="9"/>
                      <a:pt x="26" y="0"/>
                      <a:pt x="32" y="0"/>
                    </a:cubicBezTo>
                    <a:cubicBezTo>
                      <a:pt x="41" y="0"/>
                      <a:pt x="49" y="5"/>
                      <a:pt x="50" y="11"/>
                    </a:cubicBezTo>
                    <a:cubicBezTo>
                      <a:pt x="47" y="12"/>
                      <a:pt x="44" y="15"/>
                      <a:pt x="39" y="15"/>
                    </a:cubicBezTo>
                    <a:cubicBezTo>
                      <a:pt x="27" y="15"/>
                      <a:pt x="29" y="15"/>
                      <a:pt x="20" y="1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" name="Freeform 61"/>
              <p:cNvSpPr>
                <a:spLocks/>
              </p:cNvSpPr>
              <p:nvPr/>
            </p:nvSpPr>
            <p:spPr bwMode="auto">
              <a:xfrm>
                <a:off x="2482850" y="1185863"/>
                <a:ext cx="58738" cy="30163"/>
              </a:xfrm>
              <a:custGeom>
                <a:avLst/>
                <a:gdLst/>
                <a:ahLst/>
                <a:cxnLst>
                  <a:cxn ang="0">
                    <a:pos x="38" y="10"/>
                  </a:cxn>
                  <a:cxn ang="0">
                    <a:pos x="14" y="23"/>
                  </a:cxn>
                  <a:cxn ang="0">
                    <a:pos x="0" y="11"/>
                  </a:cxn>
                  <a:cxn ang="0">
                    <a:pos x="36" y="0"/>
                  </a:cxn>
                  <a:cxn ang="0">
                    <a:pos x="44" y="5"/>
                  </a:cxn>
                  <a:cxn ang="0">
                    <a:pos x="25" y="10"/>
                  </a:cxn>
                  <a:cxn ang="0">
                    <a:pos x="38" y="10"/>
                  </a:cxn>
                </a:cxnLst>
                <a:rect l="0" t="0" r="r" b="b"/>
                <a:pathLst>
                  <a:path w="44" h="23">
                    <a:moveTo>
                      <a:pt x="38" y="10"/>
                    </a:moveTo>
                    <a:cubicBezTo>
                      <a:pt x="38" y="19"/>
                      <a:pt x="24" y="23"/>
                      <a:pt x="14" y="23"/>
                    </a:cubicBezTo>
                    <a:cubicBezTo>
                      <a:pt x="8" y="23"/>
                      <a:pt x="0" y="15"/>
                      <a:pt x="0" y="11"/>
                    </a:cubicBezTo>
                    <a:cubicBezTo>
                      <a:pt x="0" y="1"/>
                      <a:pt x="27" y="0"/>
                      <a:pt x="36" y="0"/>
                    </a:cubicBezTo>
                    <a:cubicBezTo>
                      <a:pt x="41" y="0"/>
                      <a:pt x="43" y="3"/>
                      <a:pt x="44" y="5"/>
                    </a:cubicBezTo>
                    <a:cubicBezTo>
                      <a:pt x="39" y="9"/>
                      <a:pt x="32" y="10"/>
                      <a:pt x="25" y="10"/>
                    </a:cubicBezTo>
                    <a:lnTo>
                      <a:pt x="38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" name="Freeform 62"/>
              <p:cNvSpPr>
                <a:spLocks/>
              </p:cNvSpPr>
              <p:nvPr/>
            </p:nvSpPr>
            <p:spPr bwMode="auto">
              <a:xfrm>
                <a:off x="2454275" y="1181100"/>
                <a:ext cx="20638" cy="22225"/>
              </a:xfrm>
              <a:custGeom>
                <a:avLst/>
                <a:gdLst/>
                <a:ahLst/>
                <a:cxnLst>
                  <a:cxn ang="0">
                    <a:pos x="15" y="12"/>
                  </a:cxn>
                  <a:cxn ang="0">
                    <a:pos x="9" y="17"/>
                  </a:cxn>
                  <a:cxn ang="0">
                    <a:pos x="0" y="11"/>
                  </a:cxn>
                  <a:cxn ang="0">
                    <a:pos x="15" y="12"/>
                  </a:cxn>
                </a:cxnLst>
                <a:rect l="0" t="0" r="r" b="b"/>
                <a:pathLst>
                  <a:path w="15" h="17">
                    <a:moveTo>
                      <a:pt x="15" y="12"/>
                    </a:moveTo>
                    <a:cubicBezTo>
                      <a:pt x="13" y="15"/>
                      <a:pt x="12" y="17"/>
                      <a:pt x="9" y="17"/>
                    </a:cubicBezTo>
                    <a:cubicBezTo>
                      <a:pt x="5" y="17"/>
                      <a:pt x="0" y="13"/>
                      <a:pt x="0" y="11"/>
                    </a:cubicBezTo>
                    <a:cubicBezTo>
                      <a:pt x="0" y="0"/>
                      <a:pt x="12" y="11"/>
                      <a:pt x="15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" name="Freeform 63"/>
              <p:cNvSpPr>
                <a:spLocks/>
              </p:cNvSpPr>
              <p:nvPr/>
            </p:nvSpPr>
            <p:spPr bwMode="auto">
              <a:xfrm>
                <a:off x="2671763" y="1335088"/>
                <a:ext cx="100013" cy="80963"/>
              </a:xfrm>
              <a:custGeom>
                <a:avLst/>
                <a:gdLst/>
                <a:ahLst/>
                <a:cxnLst>
                  <a:cxn ang="0">
                    <a:pos x="66" y="23"/>
                  </a:cxn>
                  <a:cxn ang="0">
                    <a:pos x="65" y="30"/>
                  </a:cxn>
                  <a:cxn ang="0">
                    <a:pos x="75" y="32"/>
                  </a:cxn>
                  <a:cxn ang="0">
                    <a:pos x="57" y="55"/>
                  </a:cxn>
                  <a:cxn ang="0">
                    <a:pos x="49" y="61"/>
                  </a:cxn>
                  <a:cxn ang="0">
                    <a:pos x="39" y="54"/>
                  </a:cxn>
                  <a:cxn ang="0">
                    <a:pos x="0" y="30"/>
                  </a:cxn>
                  <a:cxn ang="0">
                    <a:pos x="0" y="23"/>
                  </a:cxn>
                  <a:cxn ang="0">
                    <a:pos x="20" y="28"/>
                  </a:cxn>
                  <a:cxn ang="0">
                    <a:pos x="27" y="28"/>
                  </a:cxn>
                  <a:cxn ang="0">
                    <a:pos x="27" y="16"/>
                  </a:cxn>
                  <a:cxn ang="0">
                    <a:pos x="12" y="11"/>
                  </a:cxn>
                  <a:cxn ang="0">
                    <a:pos x="16" y="7"/>
                  </a:cxn>
                  <a:cxn ang="0">
                    <a:pos x="42" y="2"/>
                  </a:cxn>
                  <a:cxn ang="0">
                    <a:pos x="60" y="2"/>
                  </a:cxn>
                  <a:cxn ang="0">
                    <a:pos x="64" y="6"/>
                  </a:cxn>
                  <a:cxn ang="0">
                    <a:pos x="50" y="22"/>
                  </a:cxn>
                  <a:cxn ang="0">
                    <a:pos x="66" y="23"/>
                  </a:cxn>
                </a:cxnLst>
                <a:rect l="0" t="0" r="r" b="b"/>
                <a:pathLst>
                  <a:path w="75" h="61">
                    <a:moveTo>
                      <a:pt x="66" y="23"/>
                    </a:moveTo>
                    <a:cubicBezTo>
                      <a:pt x="66" y="29"/>
                      <a:pt x="65" y="25"/>
                      <a:pt x="65" y="30"/>
                    </a:cubicBezTo>
                    <a:cubicBezTo>
                      <a:pt x="67" y="30"/>
                      <a:pt x="72" y="31"/>
                      <a:pt x="75" y="32"/>
                    </a:cubicBezTo>
                    <a:cubicBezTo>
                      <a:pt x="73" y="56"/>
                      <a:pt x="72" y="49"/>
                      <a:pt x="57" y="55"/>
                    </a:cubicBezTo>
                    <a:cubicBezTo>
                      <a:pt x="53" y="56"/>
                      <a:pt x="53" y="61"/>
                      <a:pt x="49" y="61"/>
                    </a:cubicBezTo>
                    <a:cubicBezTo>
                      <a:pt x="42" y="61"/>
                      <a:pt x="42" y="56"/>
                      <a:pt x="39" y="54"/>
                    </a:cubicBezTo>
                    <a:cubicBezTo>
                      <a:pt x="27" y="41"/>
                      <a:pt x="13" y="43"/>
                      <a:pt x="0" y="3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6" y="23"/>
                      <a:pt x="12" y="28"/>
                      <a:pt x="20" y="28"/>
                    </a:cubicBezTo>
                    <a:cubicBezTo>
                      <a:pt x="24" y="28"/>
                      <a:pt x="23" y="28"/>
                      <a:pt x="27" y="28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1" y="15"/>
                      <a:pt x="12" y="16"/>
                      <a:pt x="12" y="11"/>
                    </a:cubicBezTo>
                    <a:cubicBezTo>
                      <a:pt x="12" y="9"/>
                      <a:pt x="15" y="8"/>
                      <a:pt x="16" y="7"/>
                    </a:cubicBezTo>
                    <a:cubicBezTo>
                      <a:pt x="23" y="0"/>
                      <a:pt x="32" y="2"/>
                      <a:pt x="42" y="2"/>
                    </a:cubicBezTo>
                    <a:cubicBezTo>
                      <a:pt x="50" y="2"/>
                      <a:pt x="60" y="2"/>
                      <a:pt x="60" y="2"/>
                    </a:cubicBezTo>
                    <a:cubicBezTo>
                      <a:pt x="61" y="2"/>
                      <a:pt x="64" y="4"/>
                      <a:pt x="64" y="6"/>
                    </a:cubicBezTo>
                    <a:cubicBezTo>
                      <a:pt x="64" y="15"/>
                      <a:pt x="53" y="18"/>
                      <a:pt x="50" y="22"/>
                    </a:cubicBezTo>
                    <a:cubicBezTo>
                      <a:pt x="53" y="22"/>
                      <a:pt x="66" y="18"/>
                      <a:pt x="66" y="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" name="Freeform 64"/>
              <p:cNvSpPr>
                <a:spLocks/>
              </p:cNvSpPr>
              <p:nvPr/>
            </p:nvSpPr>
            <p:spPr bwMode="auto">
              <a:xfrm>
                <a:off x="2636838" y="1236663"/>
                <a:ext cx="111125" cy="603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0" y="2"/>
                  </a:cxn>
                  <a:cxn ang="0">
                    <a:pos x="5" y="2"/>
                  </a:cxn>
                  <a:cxn ang="0">
                    <a:pos x="38" y="20"/>
                  </a:cxn>
                  <a:cxn ang="0">
                    <a:pos x="29" y="13"/>
                  </a:cxn>
                  <a:cxn ang="0">
                    <a:pos x="29" y="8"/>
                  </a:cxn>
                  <a:cxn ang="0">
                    <a:pos x="54" y="17"/>
                  </a:cxn>
                  <a:cxn ang="0">
                    <a:pos x="54" y="8"/>
                  </a:cxn>
                  <a:cxn ang="0">
                    <a:pos x="38" y="1"/>
                  </a:cxn>
                  <a:cxn ang="0">
                    <a:pos x="46" y="1"/>
                  </a:cxn>
                  <a:cxn ang="0">
                    <a:pos x="66" y="5"/>
                  </a:cxn>
                  <a:cxn ang="0">
                    <a:pos x="75" y="2"/>
                  </a:cxn>
                  <a:cxn ang="0">
                    <a:pos x="84" y="13"/>
                  </a:cxn>
                  <a:cxn ang="0">
                    <a:pos x="80" y="41"/>
                  </a:cxn>
                  <a:cxn ang="0">
                    <a:pos x="62" y="43"/>
                  </a:cxn>
                  <a:cxn ang="0">
                    <a:pos x="48" y="41"/>
                  </a:cxn>
                  <a:cxn ang="0">
                    <a:pos x="51" y="36"/>
                  </a:cxn>
                  <a:cxn ang="0">
                    <a:pos x="51" y="32"/>
                  </a:cxn>
                  <a:cxn ang="0">
                    <a:pos x="62" y="25"/>
                  </a:cxn>
                  <a:cxn ang="0">
                    <a:pos x="57" y="24"/>
                  </a:cxn>
                  <a:cxn ang="0">
                    <a:pos x="25" y="28"/>
                  </a:cxn>
                  <a:cxn ang="0">
                    <a:pos x="20" y="23"/>
                  </a:cxn>
                  <a:cxn ang="0">
                    <a:pos x="13" y="23"/>
                  </a:cxn>
                  <a:cxn ang="0">
                    <a:pos x="12" y="19"/>
                  </a:cxn>
                  <a:cxn ang="0">
                    <a:pos x="1" y="14"/>
                  </a:cxn>
                  <a:cxn ang="0">
                    <a:pos x="1" y="6"/>
                  </a:cxn>
                  <a:cxn ang="0">
                    <a:pos x="4" y="11"/>
                  </a:cxn>
                </a:cxnLst>
                <a:rect l="0" t="0" r="r" b="b"/>
                <a:pathLst>
                  <a:path w="84" h="45">
                    <a:moveTo>
                      <a:pt x="4" y="11"/>
                    </a:moveTo>
                    <a:cubicBezTo>
                      <a:pt x="2" y="9"/>
                      <a:pt x="0" y="6"/>
                      <a:pt x="0" y="2"/>
                    </a:cubicBezTo>
                    <a:cubicBezTo>
                      <a:pt x="1" y="2"/>
                      <a:pt x="3" y="2"/>
                      <a:pt x="5" y="2"/>
                    </a:cubicBezTo>
                    <a:cubicBezTo>
                      <a:pt x="18" y="2"/>
                      <a:pt x="24" y="24"/>
                      <a:pt x="38" y="20"/>
                    </a:cubicBezTo>
                    <a:cubicBezTo>
                      <a:pt x="35" y="18"/>
                      <a:pt x="31" y="15"/>
                      <a:pt x="29" y="13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9" y="8"/>
                      <a:pt x="43" y="17"/>
                      <a:pt x="54" y="17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46" y="8"/>
                      <a:pt x="40" y="8"/>
                      <a:pt x="38" y="1"/>
                    </a:cubicBezTo>
                    <a:cubicBezTo>
                      <a:pt x="41" y="0"/>
                      <a:pt x="43" y="1"/>
                      <a:pt x="46" y="1"/>
                    </a:cubicBezTo>
                    <a:cubicBezTo>
                      <a:pt x="53" y="1"/>
                      <a:pt x="58" y="5"/>
                      <a:pt x="66" y="5"/>
                    </a:cubicBezTo>
                    <a:cubicBezTo>
                      <a:pt x="69" y="5"/>
                      <a:pt x="71" y="2"/>
                      <a:pt x="75" y="2"/>
                    </a:cubicBezTo>
                    <a:cubicBezTo>
                      <a:pt x="83" y="2"/>
                      <a:pt x="84" y="6"/>
                      <a:pt x="84" y="13"/>
                    </a:cubicBezTo>
                    <a:cubicBezTo>
                      <a:pt x="84" y="23"/>
                      <a:pt x="78" y="28"/>
                      <a:pt x="80" y="41"/>
                    </a:cubicBezTo>
                    <a:cubicBezTo>
                      <a:pt x="73" y="43"/>
                      <a:pt x="64" y="43"/>
                      <a:pt x="62" y="43"/>
                    </a:cubicBezTo>
                    <a:cubicBezTo>
                      <a:pt x="60" y="43"/>
                      <a:pt x="48" y="45"/>
                      <a:pt x="48" y="41"/>
                    </a:cubicBezTo>
                    <a:cubicBezTo>
                      <a:pt x="48" y="39"/>
                      <a:pt x="50" y="37"/>
                      <a:pt x="51" y="36"/>
                    </a:cubicBezTo>
                    <a:cubicBezTo>
                      <a:pt x="51" y="35"/>
                      <a:pt x="51" y="33"/>
                      <a:pt x="51" y="32"/>
                    </a:cubicBezTo>
                    <a:cubicBezTo>
                      <a:pt x="51" y="28"/>
                      <a:pt x="60" y="28"/>
                      <a:pt x="62" y="25"/>
                    </a:cubicBezTo>
                    <a:cubicBezTo>
                      <a:pt x="61" y="24"/>
                      <a:pt x="59" y="24"/>
                      <a:pt x="57" y="24"/>
                    </a:cubicBezTo>
                    <a:cubicBezTo>
                      <a:pt x="49" y="24"/>
                      <a:pt x="34" y="28"/>
                      <a:pt x="25" y="28"/>
                    </a:cubicBezTo>
                    <a:cubicBezTo>
                      <a:pt x="22" y="28"/>
                      <a:pt x="20" y="26"/>
                      <a:pt x="20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7" y="20"/>
                      <a:pt x="4" y="17"/>
                      <a:pt x="1" y="14"/>
                    </a:cubicBezTo>
                    <a:cubicBezTo>
                      <a:pt x="1" y="6"/>
                      <a:pt x="1" y="6"/>
                      <a:pt x="1" y="6"/>
                    </a:cubicBezTo>
                    <a:lnTo>
                      <a:pt x="4" y="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" name="Freeform 65"/>
              <p:cNvSpPr>
                <a:spLocks/>
              </p:cNvSpPr>
              <p:nvPr/>
            </p:nvSpPr>
            <p:spPr bwMode="auto">
              <a:xfrm>
                <a:off x="2720975" y="1462088"/>
                <a:ext cx="65088" cy="38100"/>
              </a:xfrm>
              <a:custGeom>
                <a:avLst/>
                <a:gdLst/>
                <a:ahLst/>
                <a:cxnLst>
                  <a:cxn ang="0">
                    <a:pos x="38" y="29"/>
                  </a:cxn>
                  <a:cxn ang="0">
                    <a:pos x="0" y="16"/>
                  </a:cxn>
                  <a:cxn ang="0">
                    <a:pos x="9" y="14"/>
                  </a:cxn>
                  <a:cxn ang="0">
                    <a:pos x="22" y="0"/>
                  </a:cxn>
                  <a:cxn ang="0">
                    <a:pos x="49" y="22"/>
                  </a:cxn>
                  <a:cxn ang="0">
                    <a:pos x="38" y="29"/>
                  </a:cxn>
                </a:cxnLst>
                <a:rect l="0" t="0" r="r" b="b"/>
                <a:pathLst>
                  <a:path w="49" h="29">
                    <a:moveTo>
                      <a:pt x="38" y="29"/>
                    </a:moveTo>
                    <a:cubicBezTo>
                      <a:pt x="32" y="29"/>
                      <a:pt x="0" y="17"/>
                      <a:pt x="0" y="16"/>
                    </a:cubicBezTo>
                    <a:cubicBezTo>
                      <a:pt x="0" y="12"/>
                      <a:pt x="8" y="14"/>
                      <a:pt x="9" y="14"/>
                    </a:cubicBezTo>
                    <a:cubicBezTo>
                      <a:pt x="15" y="12"/>
                      <a:pt x="13" y="0"/>
                      <a:pt x="22" y="0"/>
                    </a:cubicBezTo>
                    <a:cubicBezTo>
                      <a:pt x="28" y="0"/>
                      <a:pt x="46" y="16"/>
                      <a:pt x="49" y="22"/>
                    </a:cubicBezTo>
                    <a:cubicBezTo>
                      <a:pt x="45" y="25"/>
                      <a:pt x="43" y="29"/>
                      <a:pt x="38" y="2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" name="Freeform 66"/>
              <p:cNvSpPr>
                <a:spLocks/>
              </p:cNvSpPr>
              <p:nvPr/>
            </p:nvSpPr>
            <p:spPr bwMode="auto">
              <a:xfrm>
                <a:off x="2784475" y="1323975"/>
                <a:ext cx="85725" cy="69850"/>
              </a:xfrm>
              <a:custGeom>
                <a:avLst/>
                <a:gdLst/>
                <a:ahLst/>
                <a:cxnLst>
                  <a:cxn ang="0">
                    <a:pos x="65" y="11"/>
                  </a:cxn>
                  <a:cxn ang="0">
                    <a:pos x="57" y="18"/>
                  </a:cxn>
                  <a:cxn ang="0">
                    <a:pos x="32" y="35"/>
                  </a:cxn>
                  <a:cxn ang="0">
                    <a:pos x="20" y="38"/>
                  </a:cxn>
                  <a:cxn ang="0">
                    <a:pos x="25" y="38"/>
                  </a:cxn>
                  <a:cxn ang="0">
                    <a:pos x="15" y="53"/>
                  </a:cxn>
                  <a:cxn ang="0">
                    <a:pos x="6" y="53"/>
                  </a:cxn>
                  <a:cxn ang="0">
                    <a:pos x="7" y="40"/>
                  </a:cxn>
                  <a:cxn ang="0">
                    <a:pos x="0" y="19"/>
                  </a:cxn>
                  <a:cxn ang="0">
                    <a:pos x="0" y="11"/>
                  </a:cxn>
                  <a:cxn ang="0">
                    <a:pos x="10" y="11"/>
                  </a:cxn>
                  <a:cxn ang="0">
                    <a:pos x="10" y="7"/>
                  </a:cxn>
                  <a:cxn ang="0">
                    <a:pos x="22" y="0"/>
                  </a:cxn>
                  <a:cxn ang="0">
                    <a:pos x="65" y="5"/>
                  </a:cxn>
                  <a:cxn ang="0">
                    <a:pos x="65" y="11"/>
                  </a:cxn>
                </a:cxnLst>
                <a:rect l="0" t="0" r="r" b="b"/>
                <a:pathLst>
                  <a:path w="65" h="53">
                    <a:moveTo>
                      <a:pt x="65" y="11"/>
                    </a:moveTo>
                    <a:cubicBezTo>
                      <a:pt x="65" y="12"/>
                      <a:pt x="57" y="18"/>
                      <a:pt x="57" y="18"/>
                    </a:cubicBezTo>
                    <a:cubicBezTo>
                      <a:pt x="51" y="26"/>
                      <a:pt x="45" y="35"/>
                      <a:pt x="32" y="35"/>
                    </a:cubicBezTo>
                    <a:cubicBezTo>
                      <a:pt x="22" y="35"/>
                      <a:pt x="22" y="30"/>
                      <a:pt x="20" y="38"/>
                    </a:cubicBezTo>
                    <a:cubicBezTo>
                      <a:pt x="25" y="38"/>
                      <a:pt x="25" y="38"/>
                      <a:pt x="25" y="38"/>
                    </a:cubicBezTo>
                    <a:cubicBezTo>
                      <a:pt x="24" y="46"/>
                      <a:pt x="21" y="48"/>
                      <a:pt x="15" y="53"/>
                    </a:cubicBezTo>
                    <a:cubicBezTo>
                      <a:pt x="6" y="53"/>
                      <a:pt x="6" y="53"/>
                      <a:pt x="6" y="53"/>
                    </a:cubicBezTo>
                    <a:cubicBezTo>
                      <a:pt x="6" y="47"/>
                      <a:pt x="6" y="42"/>
                      <a:pt x="7" y="40"/>
                    </a:cubicBezTo>
                    <a:cubicBezTo>
                      <a:pt x="0" y="33"/>
                      <a:pt x="3" y="27"/>
                      <a:pt x="0" y="19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3" y="11"/>
                      <a:pt x="8" y="11"/>
                      <a:pt x="10" y="11"/>
                    </a:cubicBezTo>
                    <a:cubicBezTo>
                      <a:pt x="9" y="11"/>
                      <a:pt x="10" y="8"/>
                      <a:pt x="10" y="7"/>
                    </a:cubicBezTo>
                    <a:cubicBezTo>
                      <a:pt x="10" y="6"/>
                      <a:pt x="13" y="0"/>
                      <a:pt x="22" y="0"/>
                    </a:cubicBezTo>
                    <a:cubicBezTo>
                      <a:pt x="37" y="0"/>
                      <a:pt x="49" y="5"/>
                      <a:pt x="65" y="5"/>
                    </a:cubicBezTo>
                    <a:cubicBezTo>
                      <a:pt x="65" y="8"/>
                      <a:pt x="65" y="9"/>
                      <a:pt x="65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" name="Freeform 67"/>
              <p:cNvSpPr>
                <a:spLocks/>
              </p:cNvSpPr>
              <p:nvPr/>
            </p:nvSpPr>
            <p:spPr bwMode="auto">
              <a:xfrm>
                <a:off x="2608263" y="1198563"/>
                <a:ext cx="28575" cy="23813"/>
              </a:xfrm>
              <a:custGeom>
                <a:avLst/>
                <a:gdLst/>
                <a:ahLst/>
                <a:cxnLst>
                  <a:cxn ang="0">
                    <a:pos x="21" y="12"/>
                  </a:cxn>
                  <a:cxn ang="0">
                    <a:pos x="15" y="18"/>
                  </a:cxn>
                  <a:cxn ang="0">
                    <a:pos x="0" y="0"/>
                  </a:cxn>
                  <a:cxn ang="0">
                    <a:pos x="21" y="12"/>
                  </a:cxn>
                </a:cxnLst>
                <a:rect l="0" t="0" r="r" b="b"/>
                <a:pathLst>
                  <a:path w="21" h="18">
                    <a:moveTo>
                      <a:pt x="21" y="12"/>
                    </a:moveTo>
                    <a:cubicBezTo>
                      <a:pt x="21" y="16"/>
                      <a:pt x="18" y="18"/>
                      <a:pt x="15" y="18"/>
                    </a:cubicBezTo>
                    <a:cubicBezTo>
                      <a:pt x="10" y="18"/>
                      <a:pt x="0" y="6"/>
                      <a:pt x="0" y="0"/>
                    </a:cubicBezTo>
                    <a:cubicBezTo>
                      <a:pt x="11" y="0"/>
                      <a:pt x="12" y="9"/>
                      <a:pt x="21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" name="Freeform 68"/>
              <p:cNvSpPr>
                <a:spLocks/>
              </p:cNvSpPr>
              <p:nvPr/>
            </p:nvSpPr>
            <p:spPr bwMode="auto">
              <a:xfrm>
                <a:off x="2625725" y="1277938"/>
                <a:ext cx="19050" cy="158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5" y="6"/>
                  </a:cxn>
                  <a:cxn ang="0">
                    <a:pos x="9" y="12"/>
                  </a:cxn>
                  <a:cxn ang="0">
                    <a:pos x="0" y="12"/>
                  </a:cxn>
                  <a:cxn ang="0">
                    <a:pos x="12" y="0"/>
                  </a:cxn>
                </a:cxnLst>
                <a:rect l="0" t="0" r="r" b="b"/>
                <a:pathLst>
                  <a:path w="15" h="12">
                    <a:moveTo>
                      <a:pt x="12" y="0"/>
                    </a:moveTo>
                    <a:cubicBezTo>
                      <a:pt x="13" y="2"/>
                      <a:pt x="15" y="3"/>
                      <a:pt x="15" y="6"/>
                    </a:cubicBezTo>
                    <a:cubicBezTo>
                      <a:pt x="15" y="12"/>
                      <a:pt x="11" y="12"/>
                      <a:pt x="9" y="12"/>
                    </a:cubicBezTo>
                    <a:cubicBezTo>
                      <a:pt x="4" y="12"/>
                      <a:pt x="3" y="11"/>
                      <a:pt x="0" y="12"/>
                    </a:cubicBezTo>
                    <a:cubicBezTo>
                      <a:pt x="2" y="4"/>
                      <a:pt x="6" y="2"/>
                      <a:pt x="1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" name="Freeform 69"/>
              <p:cNvSpPr>
                <a:spLocks/>
              </p:cNvSpPr>
              <p:nvPr/>
            </p:nvSpPr>
            <p:spPr bwMode="auto">
              <a:xfrm>
                <a:off x="2614613" y="1139825"/>
                <a:ext cx="109538" cy="57150"/>
              </a:xfrm>
              <a:custGeom>
                <a:avLst/>
                <a:gdLst/>
                <a:ahLst/>
                <a:cxnLst>
                  <a:cxn ang="0">
                    <a:pos x="54" y="32"/>
                  </a:cxn>
                  <a:cxn ang="0">
                    <a:pos x="33" y="30"/>
                  </a:cxn>
                  <a:cxn ang="0">
                    <a:pos x="19" y="29"/>
                  </a:cxn>
                  <a:cxn ang="0">
                    <a:pos x="7" y="25"/>
                  </a:cxn>
                  <a:cxn ang="0">
                    <a:pos x="20" y="20"/>
                  </a:cxn>
                  <a:cxn ang="0">
                    <a:pos x="20" y="15"/>
                  </a:cxn>
                  <a:cxn ang="0">
                    <a:pos x="5" y="15"/>
                  </a:cxn>
                  <a:cxn ang="0">
                    <a:pos x="8" y="10"/>
                  </a:cxn>
                  <a:cxn ang="0">
                    <a:pos x="0" y="3"/>
                  </a:cxn>
                  <a:cxn ang="0">
                    <a:pos x="14" y="0"/>
                  </a:cxn>
                  <a:cxn ang="0">
                    <a:pos x="31" y="8"/>
                  </a:cxn>
                  <a:cxn ang="0">
                    <a:pos x="40" y="4"/>
                  </a:cxn>
                  <a:cxn ang="0">
                    <a:pos x="53" y="15"/>
                  </a:cxn>
                  <a:cxn ang="0">
                    <a:pos x="60" y="11"/>
                  </a:cxn>
                  <a:cxn ang="0">
                    <a:pos x="73" y="21"/>
                  </a:cxn>
                  <a:cxn ang="0">
                    <a:pos x="70" y="26"/>
                  </a:cxn>
                  <a:cxn ang="0">
                    <a:pos x="82" y="37"/>
                  </a:cxn>
                  <a:cxn ang="0">
                    <a:pos x="74" y="43"/>
                  </a:cxn>
                  <a:cxn ang="0">
                    <a:pos x="54" y="32"/>
                  </a:cxn>
                </a:cxnLst>
                <a:rect l="0" t="0" r="r" b="b"/>
                <a:pathLst>
                  <a:path w="82" h="43">
                    <a:moveTo>
                      <a:pt x="54" y="32"/>
                    </a:moveTo>
                    <a:cubicBezTo>
                      <a:pt x="46" y="32"/>
                      <a:pt x="41" y="29"/>
                      <a:pt x="33" y="30"/>
                    </a:cubicBezTo>
                    <a:cubicBezTo>
                      <a:pt x="31" y="26"/>
                      <a:pt x="25" y="29"/>
                      <a:pt x="19" y="29"/>
                    </a:cubicBezTo>
                    <a:cubicBezTo>
                      <a:pt x="13" y="29"/>
                      <a:pt x="11" y="29"/>
                      <a:pt x="7" y="25"/>
                    </a:cubicBezTo>
                    <a:cubicBezTo>
                      <a:pt x="11" y="21"/>
                      <a:pt x="15" y="22"/>
                      <a:pt x="20" y="20"/>
                    </a:cubicBezTo>
                    <a:cubicBezTo>
                      <a:pt x="19" y="18"/>
                      <a:pt x="19" y="16"/>
                      <a:pt x="20" y="15"/>
                    </a:cubicBezTo>
                    <a:cubicBezTo>
                      <a:pt x="10" y="15"/>
                      <a:pt x="8" y="17"/>
                      <a:pt x="5" y="15"/>
                    </a:cubicBezTo>
                    <a:cubicBezTo>
                      <a:pt x="6" y="14"/>
                      <a:pt x="7" y="12"/>
                      <a:pt x="8" y="10"/>
                    </a:cubicBezTo>
                    <a:cubicBezTo>
                      <a:pt x="2" y="10"/>
                      <a:pt x="0" y="9"/>
                      <a:pt x="0" y="3"/>
                    </a:cubicBezTo>
                    <a:cubicBezTo>
                      <a:pt x="6" y="3"/>
                      <a:pt x="9" y="0"/>
                      <a:pt x="14" y="0"/>
                    </a:cubicBezTo>
                    <a:cubicBezTo>
                      <a:pt x="24" y="0"/>
                      <a:pt x="26" y="8"/>
                      <a:pt x="31" y="8"/>
                    </a:cubicBezTo>
                    <a:cubicBezTo>
                      <a:pt x="35" y="8"/>
                      <a:pt x="36" y="4"/>
                      <a:pt x="40" y="4"/>
                    </a:cubicBezTo>
                    <a:cubicBezTo>
                      <a:pt x="49" y="4"/>
                      <a:pt x="48" y="15"/>
                      <a:pt x="53" y="15"/>
                    </a:cubicBezTo>
                    <a:cubicBezTo>
                      <a:pt x="56" y="15"/>
                      <a:pt x="57" y="11"/>
                      <a:pt x="60" y="11"/>
                    </a:cubicBezTo>
                    <a:cubicBezTo>
                      <a:pt x="66" y="11"/>
                      <a:pt x="71" y="19"/>
                      <a:pt x="73" y="21"/>
                    </a:cubicBezTo>
                    <a:cubicBezTo>
                      <a:pt x="72" y="22"/>
                      <a:pt x="70" y="24"/>
                      <a:pt x="70" y="26"/>
                    </a:cubicBezTo>
                    <a:cubicBezTo>
                      <a:pt x="73" y="29"/>
                      <a:pt x="82" y="33"/>
                      <a:pt x="82" y="37"/>
                    </a:cubicBezTo>
                    <a:cubicBezTo>
                      <a:pt x="82" y="42"/>
                      <a:pt x="77" y="43"/>
                      <a:pt x="74" y="43"/>
                    </a:cubicBezTo>
                    <a:cubicBezTo>
                      <a:pt x="63" y="43"/>
                      <a:pt x="64" y="32"/>
                      <a:pt x="54" y="3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" name="Freeform 70"/>
              <p:cNvSpPr>
                <a:spLocks/>
              </p:cNvSpPr>
              <p:nvPr/>
            </p:nvSpPr>
            <p:spPr bwMode="auto">
              <a:xfrm>
                <a:off x="2657475" y="1189038"/>
                <a:ext cx="30163" cy="9525"/>
              </a:xfrm>
              <a:custGeom>
                <a:avLst/>
                <a:gdLst/>
                <a:ahLst/>
                <a:cxnLst>
                  <a:cxn ang="0">
                    <a:pos x="8" y="7"/>
                  </a:cxn>
                  <a:cxn ang="0">
                    <a:pos x="12" y="0"/>
                  </a:cxn>
                  <a:cxn ang="0">
                    <a:pos x="23" y="4"/>
                  </a:cxn>
                  <a:cxn ang="0">
                    <a:pos x="8" y="7"/>
                  </a:cxn>
                </a:cxnLst>
                <a:rect l="0" t="0" r="r" b="b"/>
                <a:pathLst>
                  <a:path w="23" h="7">
                    <a:moveTo>
                      <a:pt x="8" y="7"/>
                    </a:moveTo>
                    <a:cubicBezTo>
                      <a:pt x="0" y="7"/>
                      <a:pt x="11" y="0"/>
                      <a:pt x="12" y="0"/>
                    </a:cubicBezTo>
                    <a:cubicBezTo>
                      <a:pt x="17" y="0"/>
                      <a:pt x="19" y="3"/>
                      <a:pt x="23" y="4"/>
                    </a:cubicBezTo>
                    <a:cubicBezTo>
                      <a:pt x="20" y="7"/>
                      <a:pt x="15" y="7"/>
                      <a:pt x="8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" name="Freeform 71"/>
              <p:cNvSpPr>
                <a:spLocks/>
              </p:cNvSpPr>
              <p:nvPr/>
            </p:nvSpPr>
            <p:spPr bwMode="auto">
              <a:xfrm>
                <a:off x="2765425" y="1223963"/>
                <a:ext cx="287338" cy="90488"/>
              </a:xfrm>
              <a:custGeom>
                <a:avLst/>
                <a:gdLst/>
                <a:ahLst/>
                <a:cxnLst>
                  <a:cxn ang="0">
                    <a:pos x="215" y="45"/>
                  </a:cxn>
                  <a:cxn ang="0">
                    <a:pos x="210" y="51"/>
                  </a:cxn>
                  <a:cxn ang="0">
                    <a:pos x="216" y="52"/>
                  </a:cxn>
                  <a:cxn ang="0">
                    <a:pos x="179" y="67"/>
                  </a:cxn>
                  <a:cxn ang="0">
                    <a:pos x="170" y="60"/>
                  </a:cxn>
                  <a:cxn ang="0">
                    <a:pos x="159" y="66"/>
                  </a:cxn>
                  <a:cxn ang="0">
                    <a:pos x="124" y="66"/>
                  </a:cxn>
                  <a:cxn ang="0">
                    <a:pos x="102" y="60"/>
                  </a:cxn>
                  <a:cxn ang="0">
                    <a:pos x="97" y="60"/>
                  </a:cxn>
                  <a:cxn ang="0">
                    <a:pos x="84" y="67"/>
                  </a:cxn>
                  <a:cxn ang="0">
                    <a:pos x="53" y="47"/>
                  </a:cxn>
                  <a:cxn ang="0">
                    <a:pos x="58" y="40"/>
                  </a:cxn>
                  <a:cxn ang="0">
                    <a:pos x="40" y="18"/>
                  </a:cxn>
                  <a:cxn ang="0">
                    <a:pos x="32" y="22"/>
                  </a:cxn>
                  <a:cxn ang="0">
                    <a:pos x="0" y="7"/>
                  </a:cxn>
                  <a:cxn ang="0">
                    <a:pos x="13" y="0"/>
                  </a:cxn>
                  <a:cxn ang="0">
                    <a:pos x="51" y="15"/>
                  </a:cxn>
                  <a:cxn ang="0">
                    <a:pos x="60" y="12"/>
                  </a:cxn>
                  <a:cxn ang="0">
                    <a:pos x="68" y="12"/>
                  </a:cxn>
                  <a:cxn ang="0">
                    <a:pos x="89" y="25"/>
                  </a:cxn>
                  <a:cxn ang="0">
                    <a:pos x="71" y="25"/>
                  </a:cxn>
                  <a:cxn ang="0">
                    <a:pos x="91" y="35"/>
                  </a:cxn>
                  <a:cxn ang="0">
                    <a:pos x="88" y="38"/>
                  </a:cxn>
                  <a:cxn ang="0">
                    <a:pos x="95" y="40"/>
                  </a:cxn>
                  <a:cxn ang="0">
                    <a:pos x="125" y="45"/>
                  </a:cxn>
                  <a:cxn ang="0">
                    <a:pos x="181" y="34"/>
                  </a:cxn>
                  <a:cxn ang="0">
                    <a:pos x="216" y="46"/>
                  </a:cxn>
                  <a:cxn ang="0">
                    <a:pos x="211" y="47"/>
                  </a:cxn>
                  <a:cxn ang="0">
                    <a:pos x="215" y="45"/>
                  </a:cxn>
                </a:cxnLst>
                <a:rect l="0" t="0" r="r" b="b"/>
                <a:pathLst>
                  <a:path w="216" h="68">
                    <a:moveTo>
                      <a:pt x="215" y="45"/>
                    </a:moveTo>
                    <a:cubicBezTo>
                      <a:pt x="213" y="46"/>
                      <a:pt x="211" y="48"/>
                      <a:pt x="210" y="51"/>
                    </a:cubicBezTo>
                    <a:cubicBezTo>
                      <a:pt x="213" y="52"/>
                      <a:pt x="216" y="52"/>
                      <a:pt x="216" y="52"/>
                    </a:cubicBezTo>
                    <a:cubicBezTo>
                      <a:pt x="215" y="67"/>
                      <a:pt x="195" y="67"/>
                      <a:pt x="179" y="67"/>
                    </a:cubicBezTo>
                    <a:cubicBezTo>
                      <a:pt x="174" y="67"/>
                      <a:pt x="171" y="64"/>
                      <a:pt x="170" y="60"/>
                    </a:cubicBezTo>
                    <a:cubicBezTo>
                      <a:pt x="164" y="61"/>
                      <a:pt x="163" y="64"/>
                      <a:pt x="159" y="66"/>
                    </a:cubicBezTo>
                    <a:cubicBezTo>
                      <a:pt x="124" y="66"/>
                      <a:pt x="124" y="66"/>
                      <a:pt x="124" y="66"/>
                    </a:cubicBezTo>
                    <a:cubicBezTo>
                      <a:pt x="115" y="68"/>
                      <a:pt x="101" y="67"/>
                      <a:pt x="102" y="60"/>
                    </a:cubicBezTo>
                    <a:cubicBezTo>
                      <a:pt x="97" y="60"/>
                      <a:pt x="97" y="60"/>
                      <a:pt x="97" y="60"/>
                    </a:cubicBezTo>
                    <a:cubicBezTo>
                      <a:pt x="95" y="62"/>
                      <a:pt x="88" y="67"/>
                      <a:pt x="84" y="67"/>
                    </a:cubicBezTo>
                    <a:cubicBezTo>
                      <a:pt x="75" y="67"/>
                      <a:pt x="53" y="56"/>
                      <a:pt x="53" y="47"/>
                    </a:cubicBezTo>
                    <a:cubicBezTo>
                      <a:pt x="53" y="44"/>
                      <a:pt x="56" y="41"/>
                      <a:pt x="58" y="40"/>
                    </a:cubicBezTo>
                    <a:cubicBezTo>
                      <a:pt x="50" y="32"/>
                      <a:pt x="48" y="25"/>
                      <a:pt x="40" y="18"/>
                    </a:cubicBezTo>
                    <a:cubicBezTo>
                      <a:pt x="38" y="20"/>
                      <a:pt x="35" y="22"/>
                      <a:pt x="32" y="22"/>
                    </a:cubicBezTo>
                    <a:cubicBezTo>
                      <a:pt x="27" y="22"/>
                      <a:pt x="0" y="11"/>
                      <a:pt x="0" y="7"/>
                    </a:cubicBezTo>
                    <a:cubicBezTo>
                      <a:pt x="0" y="0"/>
                      <a:pt x="8" y="0"/>
                      <a:pt x="13" y="0"/>
                    </a:cubicBezTo>
                    <a:cubicBezTo>
                      <a:pt x="33" y="0"/>
                      <a:pt x="36" y="15"/>
                      <a:pt x="51" y="15"/>
                    </a:cubicBezTo>
                    <a:cubicBezTo>
                      <a:pt x="56" y="15"/>
                      <a:pt x="58" y="15"/>
                      <a:pt x="60" y="12"/>
                    </a:cubicBezTo>
                    <a:cubicBezTo>
                      <a:pt x="63" y="12"/>
                      <a:pt x="68" y="12"/>
                      <a:pt x="68" y="12"/>
                    </a:cubicBezTo>
                    <a:cubicBezTo>
                      <a:pt x="65" y="22"/>
                      <a:pt x="85" y="19"/>
                      <a:pt x="89" y="25"/>
                    </a:cubicBezTo>
                    <a:cubicBezTo>
                      <a:pt x="71" y="25"/>
                      <a:pt x="71" y="25"/>
                      <a:pt x="71" y="25"/>
                    </a:cubicBezTo>
                    <a:cubicBezTo>
                      <a:pt x="74" y="37"/>
                      <a:pt x="85" y="30"/>
                      <a:pt x="91" y="35"/>
                    </a:cubicBezTo>
                    <a:cubicBezTo>
                      <a:pt x="90" y="36"/>
                      <a:pt x="88" y="36"/>
                      <a:pt x="88" y="38"/>
                    </a:cubicBezTo>
                    <a:cubicBezTo>
                      <a:pt x="88" y="44"/>
                      <a:pt x="93" y="41"/>
                      <a:pt x="95" y="40"/>
                    </a:cubicBezTo>
                    <a:cubicBezTo>
                      <a:pt x="106" y="42"/>
                      <a:pt x="114" y="45"/>
                      <a:pt x="125" y="45"/>
                    </a:cubicBezTo>
                    <a:cubicBezTo>
                      <a:pt x="150" y="45"/>
                      <a:pt x="158" y="34"/>
                      <a:pt x="181" y="34"/>
                    </a:cubicBezTo>
                    <a:cubicBezTo>
                      <a:pt x="198" y="34"/>
                      <a:pt x="210" y="35"/>
                      <a:pt x="216" y="46"/>
                    </a:cubicBezTo>
                    <a:cubicBezTo>
                      <a:pt x="215" y="47"/>
                      <a:pt x="213" y="47"/>
                      <a:pt x="211" y="47"/>
                    </a:cubicBezTo>
                    <a:lnTo>
                      <a:pt x="215" y="4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" name="Freeform 72"/>
              <p:cNvSpPr>
                <a:spLocks/>
              </p:cNvSpPr>
              <p:nvPr/>
            </p:nvSpPr>
            <p:spPr bwMode="auto">
              <a:xfrm>
                <a:off x="2768600" y="1271588"/>
                <a:ext cx="49213" cy="38100"/>
              </a:xfrm>
              <a:custGeom>
                <a:avLst/>
                <a:gdLst/>
                <a:ahLst/>
                <a:cxnLst>
                  <a:cxn ang="0">
                    <a:pos x="6" y="10"/>
                  </a:cxn>
                  <a:cxn ang="0">
                    <a:pos x="19" y="0"/>
                  </a:cxn>
                  <a:cxn ang="0">
                    <a:pos x="37" y="15"/>
                  </a:cxn>
                  <a:cxn ang="0">
                    <a:pos x="29" y="29"/>
                  </a:cxn>
                  <a:cxn ang="0">
                    <a:pos x="0" y="17"/>
                  </a:cxn>
                  <a:cxn ang="0">
                    <a:pos x="6" y="10"/>
                  </a:cxn>
                </a:cxnLst>
                <a:rect l="0" t="0" r="r" b="b"/>
                <a:pathLst>
                  <a:path w="37" h="29">
                    <a:moveTo>
                      <a:pt x="6" y="10"/>
                    </a:moveTo>
                    <a:cubicBezTo>
                      <a:pt x="10" y="10"/>
                      <a:pt x="9" y="0"/>
                      <a:pt x="19" y="0"/>
                    </a:cubicBezTo>
                    <a:cubicBezTo>
                      <a:pt x="27" y="0"/>
                      <a:pt x="37" y="9"/>
                      <a:pt x="37" y="15"/>
                    </a:cubicBezTo>
                    <a:cubicBezTo>
                      <a:pt x="37" y="22"/>
                      <a:pt x="35" y="29"/>
                      <a:pt x="29" y="29"/>
                    </a:cubicBezTo>
                    <a:cubicBezTo>
                      <a:pt x="25" y="29"/>
                      <a:pt x="0" y="17"/>
                      <a:pt x="0" y="17"/>
                    </a:cubicBezTo>
                    <a:cubicBezTo>
                      <a:pt x="0" y="13"/>
                      <a:pt x="5" y="10"/>
                      <a:pt x="6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" name="Freeform 73"/>
              <p:cNvSpPr>
                <a:spLocks/>
              </p:cNvSpPr>
              <p:nvPr/>
            </p:nvSpPr>
            <p:spPr bwMode="auto">
              <a:xfrm>
                <a:off x="2774950" y="1198563"/>
                <a:ext cx="46038" cy="12700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35" y="0"/>
                  </a:cxn>
                  <a:cxn ang="0">
                    <a:pos x="35" y="6"/>
                  </a:cxn>
                  <a:cxn ang="0">
                    <a:pos x="28" y="10"/>
                  </a:cxn>
                  <a:cxn ang="0">
                    <a:pos x="0" y="5"/>
                  </a:cxn>
                  <a:cxn ang="0">
                    <a:pos x="29" y="0"/>
                  </a:cxn>
                </a:cxnLst>
                <a:rect l="0" t="0" r="r" b="b"/>
                <a:pathLst>
                  <a:path w="35" h="10">
                    <a:moveTo>
                      <a:pt x="29" y="0"/>
                    </a:moveTo>
                    <a:cubicBezTo>
                      <a:pt x="34" y="0"/>
                      <a:pt x="30" y="1"/>
                      <a:pt x="35" y="0"/>
                    </a:cubicBezTo>
                    <a:cubicBezTo>
                      <a:pt x="35" y="3"/>
                      <a:pt x="35" y="5"/>
                      <a:pt x="35" y="6"/>
                    </a:cubicBezTo>
                    <a:cubicBezTo>
                      <a:pt x="35" y="8"/>
                      <a:pt x="32" y="10"/>
                      <a:pt x="28" y="10"/>
                    </a:cubicBezTo>
                    <a:cubicBezTo>
                      <a:pt x="26" y="10"/>
                      <a:pt x="0" y="5"/>
                      <a:pt x="0" y="5"/>
                    </a:cubicBezTo>
                    <a:cubicBezTo>
                      <a:pt x="5" y="1"/>
                      <a:pt x="21" y="0"/>
                      <a:pt x="29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" name="Freeform 74"/>
              <p:cNvSpPr>
                <a:spLocks/>
              </p:cNvSpPr>
              <p:nvPr/>
            </p:nvSpPr>
            <p:spPr bwMode="auto">
              <a:xfrm>
                <a:off x="2740025" y="1154113"/>
                <a:ext cx="53975" cy="44450"/>
              </a:xfrm>
              <a:custGeom>
                <a:avLst/>
                <a:gdLst/>
                <a:ahLst/>
                <a:cxnLst>
                  <a:cxn ang="0">
                    <a:pos x="10" y="28"/>
                  </a:cxn>
                  <a:cxn ang="0">
                    <a:pos x="14" y="23"/>
                  </a:cxn>
                  <a:cxn ang="0">
                    <a:pos x="0" y="7"/>
                  </a:cxn>
                  <a:cxn ang="0">
                    <a:pos x="10" y="0"/>
                  </a:cxn>
                  <a:cxn ang="0">
                    <a:pos x="25" y="7"/>
                  </a:cxn>
                  <a:cxn ang="0">
                    <a:pos x="41" y="17"/>
                  </a:cxn>
                  <a:cxn ang="0">
                    <a:pos x="41" y="28"/>
                  </a:cxn>
                  <a:cxn ang="0">
                    <a:pos x="10" y="28"/>
                  </a:cxn>
                </a:cxnLst>
                <a:rect l="0" t="0" r="r" b="b"/>
                <a:pathLst>
                  <a:path w="41" h="33">
                    <a:moveTo>
                      <a:pt x="10" y="28"/>
                    </a:moveTo>
                    <a:cubicBezTo>
                      <a:pt x="10" y="26"/>
                      <a:pt x="13" y="24"/>
                      <a:pt x="14" y="23"/>
                    </a:cubicBezTo>
                    <a:cubicBezTo>
                      <a:pt x="9" y="18"/>
                      <a:pt x="0" y="15"/>
                      <a:pt x="0" y="7"/>
                    </a:cubicBezTo>
                    <a:cubicBezTo>
                      <a:pt x="0" y="2"/>
                      <a:pt x="6" y="0"/>
                      <a:pt x="10" y="0"/>
                    </a:cubicBezTo>
                    <a:cubicBezTo>
                      <a:pt x="11" y="4"/>
                      <a:pt x="21" y="7"/>
                      <a:pt x="25" y="7"/>
                    </a:cubicBezTo>
                    <a:cubicBezTo>
                      <a:pt x="25" y="17"/>
                      <a:pt x="41" y="7"/>
                      <a:pt x="41" y="17"/>
                    </a:cubicBezTo>
                    <a:cubicBezTo>
                      <a:pt x="41" y="20"/>
                      <a:pt x="39" y="23"/>
                      <a:pt x="41" y="28"/>
                    </a:cubicBezTo>
                    <a:cubicBezTo>
                      <a:pt x="25" y="31"/>
                      <a:pt x="10" y="33"/>
                      <a:pt x="10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" name="Freeform 75"/>
              <p:cNvSpPr>
                <a:spLocks/>
              </p:cNvSpPr>
              <p:nvPr/>
            </p:nvSpPr>
            <p:spPr bwMode="auto">
              <a:xfrm>
                <a:off x="2719388" y="1114425"/>
                <a:ext cx="20638" cy="127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9"/>
                  </a:cxn>
                  <a:cxn ang="0">
                    <a:pos x="8" y="9"/>
                  </a:cxn>
                  <a:cxn ang="0">
                    <a:pos x="0" y="0"/>
                  </a:cxn>
                  <a:cxn ang="0">
                    <a:pos x="16" y="0"/>
                  </a:cxn>
                </a:cxnLst>
                <a:rect l="0" t="0" r="r" b="b"/>
                <a:pathLst>
                  <a:path w="16" h="9">
                    <a:moveTo>
                      <a:pt x="16" y="0"/>
                    </a:moveTo>
                    <a:cubicBezTo>
                      <a:pt x="16" y="9"/>
                      <a:pt x="16" y="9"/>
                      <a:pt x="16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6" y="7"/>
                      <a:pt x="0" y="6"/>
                      <a:pt x="0" y="0"/>
                    </a:cubicBezTo>
                    <a:cubicBezTo>
                      <a:pt x="6" y="0"/>
                      <a:pt x="13" y="0"/>
                      <a:pt x="16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" name="Freeform 76"/>
              <p:cNvSpPr>
                <a:spLocks/>
              </p:cNvSpPr>
              <p:nvPr/>
            </p:nvSpPr>
            <p:spPr bwMode="auto">
              <a:xfrm>
                <a:off x="2776538" y="1062038"/>
                <a:ext cx="184150" cy="123825"/>
              </a:xfrm>
              <a:custGeom>
                <a:avLst/>
                <a:gdLst/>
                <a:ahLst/>
                <a:cxnLst>
                  <a:cxn ang="0">
                    <a:pos x="92" y="37"/>
                  </a:cxn>
                  <a:cxn ang="0">
                    <a:pos x="97" y="37"/>
                  </a:cxn>
                  <a:cxn ang="0">
                    <a:pos x="97" y="32"/>
                  </a:cxn>
                  <a:cxn ang="0">
                    <a:pos x="95" y="28"/>
                  </a:cxn>
                  <a:cxn ang="0">
                    <a:pos x="100" y="28"/>
                  </a:cxn>
                  <a:cxn ang="0">
                    <a:pos x="105" y="36"/>
                  </a:cxn>
                  <a:cxn ang="0">
                    <a:pos x="111" y="43"/>
                  </a:cxn>
                  <a:cxn ang="0">
                    <a:pos x="108" y="49"/>
                  </a:cxn>
                  <a:cxn ang="0">
                    <a:pos x="115" y="49"/>
                  </a:cxn>
                  <a:cxn ang="0">
                    <a:pos x="137" y="55"/>
                  </a:cxn>
                  <a:cxn ang="0">
                    <a:pos x="136" y="61"/>
                  </a:cxn>
                  <a:cxn ang="0">
                    <a:pos x="126" y="64"/>
                  </a:cxn>
                  <a:cxn ang="0">
                    <a:pos x="105" y="78"/>
                  </a:cxn>
                  <a:cxn ang="0">
                    <a:pos x="98" y="69"/>
                  </a:cxn>
                  <a:cxn ang="0">
                    <a:pos x="93" y="76"/>
                  </a:cxn>
                  <a:cxn ang="0">
                    <a:pos x="99" y="84"/>
                  </a:cxn>
                  <a:cxn ang="0">
                    <a:pos x="91" y="84"/>
                  </a:cxn>
                  <a:cxn ang="0">
                    <a:pos x="91" y="90"/>
                  </a:cxn>
                  <a:cxn ang="0">
                    <a:pos x="75" y="82"/>
                  </a:cxn>
                  <a:cxn ang="0">
                    <a:pos x="64" y="92"/>
                  </a:cxn>
                  <a:cxn ang="0">
                    <a:pos x="47" y="84"/>
                  </a:cxn>
                  <a:cxn ang="0">
                    <a:pos x="53" y="81"/>
                  </a:cxn>
                  <a:cxn ang="0">
                    <a:pos x="33" y="70"/>
                  </a:cxn>
                  <a:cxn ang="0">
                    <a:pos x="66" y="61"/>
                  </a:cxn>
                  <a:cxn ang="0">
                    <a:pos x="48" y="58"/>
                  </a:cxn>
                  <a:cxn ang="0">
                    <a:pos x="35" y="61"/>
                  </a:cxn>
                  <a:cxn ang="0">
                    <a:pos x="29" y="56"/>
                  </a:cxn>
                  <a:cxn ang="0">
                    <a:pos x="19" y="59"/>
                  </a:cxn>
                  <a:cxn ang="0">
                    <a:pos x="16" y="55"/>
                  </a:cxn>
                  <a:cxn ang="0">
                    <a:pos x="26" y="49"/>
                  </a:cxn>
                  <a:cxn ang="0">
                    <a:pos x="0" y="35"/>
                  </a:cxn>
                  <a:cxn ang="0">
                    <a:pos x="7" y="35"/>
                  </a:cxn>
                  <a:cxn ang="0">
                    <a:pos x="20" y="39"/>
                  </a:cxn>
                  <a:cxn ang="0">
                    <a:pos x="24" y="36"/>
                  </a:cxn>
                  <a:cxn ang="0">
                    <a:pos x="5" y="26"/>
                  </a:cxn>
                  <a:cxn ang="0">
                    <a:pos x="15" y="22"/>
                  </a:cxn>
                  <a:cxn ang="0">
                    <a:pos x="27" y="25"/>
                  </a:cxn>
                  <a:cxn ang="0">
                    <a:pos x="32" y="20"/>
                  </a:cxn>
                  <a:cxn ang="0">
                    <a:pos x="19" y="20"/>
                  </a:cxn>
                  <a:cxn ang="0">
                    <a:pos x="14" y="13"/>
                  </a:cxn>
                  <a:cxn ang="0">
                    <a:pos x="30" y="9"/>
                  </a:cxn>
                  <a:cxn ang="0">
                    <a:pos x="38" y="9"/>
                  </a:cxn>
                  <a:cxn ang="0">
                    <a:pos x="25" y="0"/>
                  </a:cxn>
                  <a:cxn ang="0">
                    <a:pos x="53" y="5"/>
                  </a:cxn>
                  <a:cxn ang="0">
                    <a:pos x="67" y="24"/>
                  </a:cxn>
                  <a:cxn ang="0">
                    <a:pos x="84" y="25"/>
                  </a:cxn>
                  <a:cxn ang="0">
                    <a:pos x="92" y="37"/>
                  </a:cxn>
                </a:cxnLst>
                <a:rect l="0" t="0" r="r" b="b"/>
                <a:pathLst>
                  <a:path w="138" h="92">
                    <a:moveTo>
                      <a:pt x="92" y="37"/>
                    </a:moveTo>
                    <a:cubicBezTo>
                      <a:pt x="97" y="37"/>
                      <a:pt x="97" y="37"/>
                      <a:pt x="97" y="37"/>
                    </a:cubicBezTo>
                    <a:cubicBezTo>
                      <a:pt x="97" y="32"/>
                      <a:pt x="97" y="32"/>
                      <a:pt x="97" y="32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7" y="28"/>
                      <a:pt x="98" y="28"/>
                      <a:pt x="100" y="28"/>
                    </a:cubicBezTo>
                    <a:cubicBezTo>
                      <a:pt x="106" y="28"/>
                      <a:pt x="105" y="31"/>
                      <a:pt x="105" y="36"/>
                    </a:cubicBezTo>
                    <a:cubicBezTo>
                      <a:pt x="105" y="39"/>
                      <a:pt x="111" y="39"/>
                      <a:pt x="111" y="43"/>
                    </a:cubicBezTo>
                    <a:cubicBezTo>
                      <a:pt x="111" y="46"/>
                      <a:pt x="108" y="46"/>
                      <a:pt x="108" y="49"/>
                    </a:cubicBezTo>
                    <a:cubicBezTo>
                      <a:pt x="108" y="53"/>
                      <a:pt x="114" y="49"/>
                      <a:pt x="115" y="49"/>
                    </a:cubicBezTo>
                    <a:cubicBezTo>
                      <a:pt x="120" y="49"/>
                      <a:pt x="131" y="54"/>
                      <a:pt x="137" y="55"/>
                    </a:cubicBezTo>
                    <a:cubicBezTo>
                      <a:pt x="137" y="58"/>
                      <a:pt x="138" y="60"/>
                      <a:pt x="136" y="61"/>
                    </a:cubicBezTo>
                    <a:cubicBezTo>
                      <a:pt x="135" y="64"/>
                      <a:pt x="130" y="63"/>
                      <a:pt x="126" y="64"/>
                    </a:cubicBezTo>
                    <a:cubicBezTo>
                      <a:pt x="117" y="65"/>
                      <a:pt x="111" y="78"/>
                      <a:pt x="105" y="78"/>
                    </a:cubicBezTo>
                    <a:cubicBezTo>
                      <a:pt x="100" y="78"/>
                      <a:pt x="100" y="74"/>
                      <a:pt x="98" y="69"/>
                    </a:cubicBezTo>
                    <a:cubicBezTo>
                      <a:pt x="96" y="71"/>
                      <a:pt x="95" y="73"/>
                      <a:pt x="93" y="76"/>
                    </a:cubicBezTo>
                    <a:cubicBezTo>
                      <a:pt x="96" y="80"/>
                      <a:pt x="97" y="81"/>
                      <a:pt x="99" y="84"/>
                    </a:cubicBezTo>
                    <a:cubicBezTo>
                      <a:pt x="91" y="84"/>
                      <a:pt x="91" y="84"/>
                      <a:pt x="91" y="84"/>
                    </a:cubicBezTo>
                    <a:cubicBezTo>
                      <a:pt x="91" y="90"/>
                      <a:pt x="91" y="90"/>
                      <a:pt x="91" y="90"/>
                    </a:cubicBezTo>
                    <a:cubicBezTo>
                      <a:pt x="87" y="91"/>
                      <a:pt x="79" y="85"/>
                      <a:pt x="75" y="82"/>
                    </a:cubicBezTo>
                    <a:cubicBezTo>
                      <a:pt x="75" y="90"/>
                      <a:pt x="71" y="92"/>
                      <a:pt x="64" y="92"/>
                    </a:cubicBezTo>
                    <a:cubicBezTo>
                      <a:pt x="57" y="92"/>
                      <a:pt x="48" y="91"/>
                      <a:pt x="47" y="84"/>
                    </a:cubicBezTo>
                    <a:cubicBezTo>
                      <a:pt x="50" y="84"/>
                      <a:pt x="51" y="83"/>
                      <a:pt x="53" y="81"/>
                    </a:cubicBezTo>
                    <a:cubicBezTo>
                      <a:pt x="45" y="81"/>
                      <a:pt x="33" y="77"/>
                      <a:pt x="33" y="70"/>
                    </a:cubicBezTo>
                    <a:cubicBezTo>
                      <a:pt x="33" y="62"/>
                      <a:pt x="60" y="63"/>
                      <a:pt x="66" y="61"/>
                    </a:cubicBezTo>
                    <a:cubicBezTo>
                      <a:pt x="60" y="60"/>
                      <a:pt x="55" y="58"/>
                      <a:pt x="48" y="58"/>
                    </a:cubicBezTo>
                    <a:cubicBezTo>
                      <a:pt x="41" y="58"/>
                      <a:pt x="40" y="61"/>
                      <a:pt x="35" y="61"/>
                    </a:cubicBezTo>
                    <a:cubicBezTo>
                      <a:pt x="30" y="61"/>
                      <a:pt x="30" y="58"/>
                      <a:pt x="29" y="56"/>
                    </a:cubicBezTo>
                    <a:cubicBezTo>
                      <a:pt x="24" y="58"/>
                      <a:pt x="23" y="59"/>
                      <a:pt x="19" y="59"/>
                    </a:cubicBezTo>
                    <a:cubicBezTo>
                      <a:pt x="16" y="59"/>
                      <a:pt x="16" y="58"/>
                      <a:pt x="16" y="55"/>
                    </a:cubicBezTo>
                    <a:cubicBezTo>
                      <a:pt x="20" y="53"/>
                      <a:pt x="23" y="53"/>
                      <a:pt x="26" y="49"/>
                    </a:cubicBezTo>
                    <a:cubicBezTo>
                      <a:pt x="11" y="49"/>
                      <a:pt x="2" y="48"/>
                      <a:pt x="0" y="35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9" y="37"/>
                      <a:pt x="16" y="39"/>
                      <a:pt x="20" y="39"/>
                    </a:cubicBezTo>
                    <a:cubicBezTo>
                      <a:pt x="22" y="39"/>
                      <a:pt x="24" y="36"/>
                      <a:pt x="24" y="36"/>
                    </a:cubicBezTo>
                    <a:cubicBezTo>
                      <a:pt x="19" y="34"/>
                      <a:pt x="5" y="31"/>
                      <a:pt x="5" y="26"/>
                    </a:cubicBezTo>
                    <a:cubicBezTo>
                      <a:pt x="5" y="21"/>
                      <a:pt x="11" y="22"/>
                      <a:pt x="15" y="22"/>
                    </a:cubicBezTo>
                    <a:cubicBezTo>
                      <a:pt x="21" y="22"/>
                      <a:pt x="23" y="25"/>
                      <a:pt x="27" y="25"/>
                    </a:cubicBezTo>
                    <a:cubicBezTo>
                      <a:pt x="30" y="25"/>
                      <a:pt x="30" y="22"/>
                      <a:pt x="32" y="20"/>
                    </a:cubicBezTo>
                    <a:cubicBezTo>
                      <a:pt x="27" y="18"/>
                      <a:pt x="22" y="20"/>
                      <a:pt x="19" y="20"/>
                    </a:cubicBezTo>
                    <a:cubicBezTo>
                      <a:pt x="18" y="20"/>
                      <a:pt x="14" y="14"/>
                      <a:pt x="14" y="13"/>
                    </a:cubicBezTo>
                    <a:cubicBezTo>
                      <a:pt x="19" y="10"/>
                      <a:pt x="23" y="8"/>
                      <a:pt x="30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3" y="7"/>
                      <a:pt x="25" y="6"/>
                      <a:pt x="25" y="0"/>
                    </a:cubicBezTo>
                    <a:cubicBezTo>
                      <a:pt x="36" y="1"/>
                      <a:pt x="45" y="2"/>
                      <a:pt x="53" y="5"/>
                    </a:cubicBezTo>
                    <a:cubicBezTo>
                      <a:pt x="61" y="9"/>
                      <a:pt x="60" y="21"/>
                      <a:pt x="67" y="24"/>
                    </a:cubicBezTo>
                    <a:cubicBezTo>
                      <a:pt x="73" y="27"/>
                      <a:pt x="78" y="22"/>
                      <a:pt x="84" y="25"/>
                    </a:cubicBezTo>
                    <a:cubicBezTo>
                      <a:pt x="91" y="28"/>
                      <a:pt x="88" y="33"/>
                      <a:pt x="92" y="3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" name="Freeform 77"/>
              <p:cNvSpPr>
                <a:spLocks/>
              </p:cNvSpPr>
              <p:nvPr/>
            </p:nvSpPr>
            <p:spPr bwMode="auto">
              <a:xfrm>
                <a:off x="2925763" y="1574800"/>
                <a:ext cx="117475" cy="74613"/>
              </a:xfrm>
              <a:custGeom>
                <a:avLst/>
                <a:gdLst/>
                <a:ahLst/>
                <a:cxnLst>
                  <a:cxn ang="0">
                    <a:pos x="6" y="39"/>
                  </a:cxn>
                  <a:cxn ang="0">
                    <a:pos x="11" y="33"/>
                  </a:cxn>
                  <a:cxn ang="0">
                    <a:pos x="11" y="27"/>
                  </a:cxn>
                  <a:cxn ang="0">
                    <a:pos x="25" y="0"/>
                  </a:cxn>
                  <a:cxn ang="0">
                    <a:pos x="32" y="13"/>
                  </a:cxn>
                  <a:cxn ang="0">
                    <a:pos x="36" y="9"/>
                  </a:cxn>
                  <a:cxn ang="0">
                    <a:pos x="67" y="27"/>
                  </a:cxn>
                  <a:cxn ang="0">
                    <a:pos x="70" y="35"/>
                  </a:cxn>
                  <a:cxn ang="0">
                    <a:pos x="89" y="43"/>
                  </a:cxn>
                  <a:cxn ang="0">
                    <a:pos x="75" y="48"/>
                  </a:cxn>
                  <a:cxn ang="0">
                    <a:pos x="63" y="48"/>
                  </a:cxn>
                  <a:cxn ang="0">
                    <a:pos x="46" y="37"/>
                  </a:cxn>
                  <a:cxn ang="0">
                    <a:pos x="25" y="53"/>
                  </a:cxn>
                  <a:cxn ang="0">
                    <a:pos x="22" y="57"/>
                  </a:cxn>
                  <a:cxn ang="0">
                    <a:pos x="19" y="48"/>
                  </a:cxn>
                  <a:cxn ang="0">
                    <a:pos x="0" y="48"/>
                  </a:cxn>
                  <a:cxn ang="0">
                    <a:pos x="6" y="39"/>
                  </a:cxn>
                </a:cxnLst>
                <a:rect l="0" t="0" r="r" b="b"/>
                <a:pathLst>
                  <a:path w="89" h="57">
                    <a:moveTo>
                      <a:pt x="6" y="39"/>
                    </a:moveTo>
                    <a:cubicBezTo>
                      <a:pt x="9" y="37"/>
                      <a:pt x="11" y="36"/>
                      <a:pt x="11" y="33"/>
                    </a:cubicBezTo>
                    <a:cubicBezTo>
                      <a:pt x="11" y="29"/>
                      <a:pt x="11" y="31"/>
                      <a:pt x="11" y="27"/>
                    </a:cubicBezTo>
                    <a:cubicBezTo>
                      <a:pt x="11" y="19"/>
                      <a:pt x="13" y="2"/>
                      <a:pt x="25" y="0"/>
                    </a:cubicBezTo>
                    <a:cubicBezTo>
                      <a:pt x="28" y="7"/>
                      <a:pt x="30" y="8"/>
                      <a:pt x="32" y="13"/>
                    </a:cubicBezTo>
                    <a:cubicBezTo>
                      <a:pt x="33" y="11"/>
                      <a:pt x="35" y="10"/>
                      <a:pt x="36" y="9"/>
                    </a:cubicBezTo>
                    <a:cubicBezTo>
                      <a:pt x="45" y="21"/>
                      <a:pt x="59" y="16"/>
                      <a:pt x="67" y="27"/>
                    </a:cubicBezTo>
                    <a:cubicBezTo>
                      <a:pt x="69" y="30"/>
                      <a:pt x="68" y="33"/>
                      <a:pt x="70" y="35"/>
                    </a:cubicBezTo>
                    <a:cubicBezTo>
                      <a:pt x="77" y="40"/>
                      <a:pt x="85" y="38"/>
                      <a:pt x="89" y="43"/>
                    </a:cubicBezTo>
                    <a:cubicBezTo>
                      <a:pt x="84" y="46"/>
                      <a:pt x="80" y="48"/>
                      <a:pt x="75" y="48"/>
                    </a:cubicBezTo>
                    <a:cubicBezTo>
                      <a:pt x="69" y="48"/>
                      <a:pt x="67" y="48"/>
                      <a:pt x="63" y="48"/>
                    </a:cubicBezTo>
                    <a:cubicBezTo>
                      <a:pt x="63" y="48"/>
                      <a:pt x="49" y="38"/>
                      <a:pt x="46" y="37"/>
                    </a:cubicBezTo>
                    <a:cubicBezTo>
                      <a:pt x="46" y="47"/>
                      <a:pt x="31" y="56"/>
                      <a:pt x="25" y="53"/>
                    </a:cubicBezTo>
                    <a:cubicBezTo>
                      <a:pt x="24" y="55"/>
                      <a:pt x="24" y="57"/>
                      <a:pt x="22" y="57"/>
                    </a:cubicBezTo>
                    <a:cubicBezTo>
                      <a:pt x="16" y="57"/>
                      <a:pt x="18" y="52"/>
                      <a:pt x="19" y="48"/>
                    </a:cubicBezTo>
                    <a:cubicBezTo>
                      <a:pt x="12" y="46"/>
                      <a:pt x="3" y="48"/>
                      <a:pt x="0" y="48"/>
                    </a:cubicBezTo>
                    <a:cubicBezTo>
                      <a:pt x="0" y="40"/>
                      <a:pt x="5" y="41"/>
                      <a:pt x="6" y="3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" name="Freeform 78"/>
              <p:cNvSpPr>
                <a:spLocks/>
              </p:cNvSpPr>
              <p:nvPr/>
            </p:nvSpPr>
            <p:spPr bwMode="auto">
              <a:xfrm>
                <a:off x="3094038" y="1500188"/>
                <a:ext cx="36513" cy="36513"/>
              </a:xfrm>
              <a:custGeom>
                <a:avLst/>
                <a:gdLst/>
                <a:ahLst/>
                <a:cxnLst>
                  <a:cxn ang="0">
                    <a:pos x="27" y="18"/>
                  </a:cxn>
                  <a:cxn ang="0">
                    <a:pos x="11" y="28"/>
                  </a:cxn>
                  <a:cxn ang="0">
                    <a:pos x="0" y="18"/>
                  </a:cxn>
                  <a:cxn ang="0">
                    <a:pos x="27" y="18"/>
                  </a:cxn>
                </a:cxnLst>
                <a:rect l="0" t="0" r="r" b="b"/>
                <a:pathLst>
                  <a:path w="27" h="28">
                    <a:moveTo>
                      <a:pt x="27" y="18"/>
                    </a:moveTo>
                    <a:cubicBezTo>
                      <a:pt x="27" y="24"/>
                      <a:pt x="16" y="28"/>
                      <a:pt x="11" y="28"/>
                    </a:cubicBezTo>
                    <a:cubicBezTo>
                      <a:pt x="4" y="28"/>
                      <a:pt x="0" y="23"/>
                      <a:pt x="0" y="18"/>
                    </a:cubicBezTo>
                    <a:cubicBezTo>
                      <a:pt x="0" y="0"/>
                      <a:pt x="27" y="3"/>
                      <a:pt x="27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" name="Freeform 79"/>
              <p:cNvSpPr>
                <a:spLocks/>
              </p:cNvSpPr>
              <p:nvPr/>
            </p:nvSpPr>
            <p:spPr bwMode="auto">
              <a:xfrm>
                <a:off x="2984500" y="1652588"/>
                <a:ext cx="30163" cy="23813"/>
              </a:xfrm>
              <a:custGeom>
                <a:avLst/>
                <a:gdLst/>
                <a:ahLst/>
                <a:cxnLst>
                  <a:cxn ang="0">
                    <a:pos x="10" y="1"/>
                  </a:cxn>
                  <a:cxn ang="0">
                    <a:pos x="22" y="3"/>
                  </a:cxn>
                  <a:cxn ang="0">
                    <a:pos x="0" y="18"/>
                  </a:cxn>
                  <a:cxn ang="0">
                    <a:pos x="0" y="12"/>
                  </a:cxn>
                  <a:cxn ang="0">
                    <a:pos x="10" y="1"/>
                  </a:cxn>
                </a:cxnLst>
                <a:rect l="0" t="0" r="r" b="b"/>
                <a:pathLst>
                  <a:path w="22" h="18">
                    <a:moveTo>
                      <a:pt x="10" y="1"/>
                    </a:moveTo>
                    <a:cubicBezTo>
                      <a:pt x="19" y="0"/>
                      <a:pt x="17" y="0"/>
                      <a:pt x="22" y="3"/>
                    </a:cubicBezTo>
                    <a:cubicBezTo>
                      <a:pt x="18" y="8"/>
                      <a:pt x="7" y="17"/>
                      <a:pt x="0" y="1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4" y="7"/>
                      <a:pt x="9" y="4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" name="Freeform 80"/>
              <p:cNvSpPr>
                <a:spLocks/>
              </p:cNvSpPr>
              <p:nvPr/>
            </p:nvSpPr>
            <p:spPr bwMode="auto">
              <a:xfrm>
                <a:off x="3032125" y="1336675"/>
                <a:ext cx="79375" cy="33338"/>
              </a:xfrm>
              <a:custGeom>
                <a:avLst/>
                <a:gdLst/>
                <a:ahLst/>
                <a:cxnLst>
                  <a:cxn ang="0">
                    <a:pos x="22" y="25"/>
                  </a:cxn>
                  <a:cxn ang="0">
                    <a:pos x="9" y="16"/>
                  </a:cxn>
                  <a:cxn ang="0">
                    <a:pos x="0" y="6"/>
                  </a:cxn>
                  <a:cxn ang="0">
                    <a:pos x="8" y="0"/>
                  </a:cxn>
                  <a:cxn ang="0">
                    <a:pos x="30" y="3"/>
                  </a:cxn>
                  <a:cxn ang="0">
                    <a:pos x="60" y="17"/>
                  </a:cxn>
                  <a:cxn ang="0">
                    <a:pos x="52" y="24"/>
                  </a:cxn>
                  <a:cxn ang="0">
                    <a:pos x="39" y="21"/>
                  </a:cxn>
                  <a:cxn ang="0">
                    <a:pos x="22" y="25"/>
                  </a:cxn>
                </a:cxnLst>
                <a:rect l="0" t="0" r="r" b="b"/>
                <a:pathLst>
                  <a:path w="60" h="25">
                    <a:moveTo>
                      <a:pt x="22" y="25"/>
                    </a:moveTo>
                    <a:cubicBezTo>
                      <a:pt x="14" y="25"/>
                      <a:pt x="6" y="23"/>
                      <a:pt x="9" y="16"/>
                    </a:cubicBezTo>
                    <a:cubicBezTo>
                      <a:pt x="5" y="13"/>
                      <a:pt x="0" y="11"/>
                      <a:pt x="0" y="6"/>
                    </a:cubicBezTo>
                    <a:cubicBezTo>
                      <a:pt x="0" y="2"/>
                      <a:pt x="4" y="0"/>
                      <a:pt x="8" y="0"/>
                    </a:cubicBezTo>
                    <a:cubicBezTo>
                      <a:pt x="18" y="0"/>
                      <a:pt x="21" y="3"/>
                      <a:pt x="30" y="3"/>
                    </a:cubicBezTo>
                    <a:cubicBezTo>
                      <a:pt x="42" y="3"/>
                      <a:pt x="52" y="13"/>
                      <a:pt x="60" y="17"/>
                    </a:cubicBezTo>
                    <a:cubicBezTo>
                      <a:pt x="59" y="21"/>
                      <a:pt x="56" y="24"/>
                      <a:pt x="52" y="24"/>
                    </a:cubicBezTo>
                    <a:cubicBezTo>
                      <a:pt x="46" y="24"/>
                      <a:pt x="44" y="21"/>
                      <a:pt x="39" y="21"/>
                    </a:cubicBezTo>
                    <a:cubicBezTo>
                      <a:pt x="34" y="21"/>
                      <a:pt x="30" y="25"/>
                      <a:pt x="22" y="2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" name="Freeform 81"/>
              <p:cNvSpPr>
                <a:spLocks/>
              </p:cNvSpPr>
              <p:nvPr/>
            </p:nvSpPr>
            <p:spPr bwMode="auto">
              <a:xfrm>
                <a:off x="3040063" y="1666875"/>
                <a:ext cx="17463" cy="20638"/>
              </a:xfrm>
              <a:custGeom>
                <a:avLst/>
                <a:gdLst/>
                <a:ahLst/>
                <a:cxnLst>
                  <a:cxn ang="0">
                    <a:pos x="14" y="6"/>
                  </a:cxn>
                  <a:cxn ang="0">
                    <a:pos x="6" y="15"/>
                  </a:cxn>
                  <a:cxn ang="0">
                    <a:pos x="0" y="9"/>
                  </a:cxn>
                  <a:cxn ang="0">
                    <a:pos x="14" y="6"/>
                  </a:cxn>
                </a:cxnLst>
                <a:rect l="0" t="0" r="r" b="b"/>
                <a:pathLst>
                  <a:path w="14" h="15">
                    <a:moveTo>
                      <a:pt x="14" y="6"/>
                    </a:moveTo>
                    <a:cubicBezTo>
                      <a:pt x="12" y="9"/>
                      <a:pt x="11" y="15"/>
                      <a:pt x="6" y="15"/>
                    </a:cubicBezTo>
                    <a:cubicBezTo>
                      <a:pt x="5" y="15"/>
                      <a:pt x="0" y="9"/>
                      <a:pt x="0" y="9"/>
                    </a:cubicBezTo>
                    <a:cubicBezTo>
                      <a:pt x="0" y="1"/>
                      <a:pt x="10" y="0"/>
                      <a:pt x="14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" name="Freeform 82"/>
              <p:cNvSpPr>
                <a:spLocks/>
              </p:cNvSpPr>
              <p:nvPr/>
            </p:nvSpPr>
            <p:spPr bwMode="auto">
              <a:xfrm>
                <a:off x="3136900" y="1509713"/>
                <a:ext cx="19050" cy="11113"/>
              </a:xfrm>
              <a:custGeom>
                <a:avLst/>
                <a:gdLst/>
                <a:ahLst/>
                <a:cxnLst>
                  <a:cxn ang="0">
                    <a:pos x="5" y="8"/>
                  </a:cxn>
                  <a:cxn ang="0">
                    <a:pos x="0" y="4"/>
                  </a:cxn>
                  <a:cxn ang="0">
                    <a:pos x="5" y="0"/>
                  </a:cxn>
                  <a:cxn ang="0">
                    <a:pos x="14" y="7"/>
                  </a:cxn>
                  <a:cxn ang="0">
                    <a:pos x="5" y="8"/>
                  </a:cxn>
                </a:cxnLst>
                <a:rect l="0" t="0" r="r" b="b"/>
                <a:pathLst>
                  <a:path w="14" h="8">
                    <a:moveTo>
                      <a:pt x="5" y="8"/>
                    </a:moveTo>
                    <a:cubicBezTo>
                      <a:pt x="2" y="8"/>
                      <a:pt x="0" y="7"/>
                      <a:pt x="0" y="4"/>
                    </a:cubicBezTo>
                    <a:cubicBezTo>
                      <a:pt x="0" y="3"/>
                      <a:pt x="4" y="0"/>
                      <a:pt x="5" y="0"/>
                    </a:cubicBezTo>
                    <a:cubicBezTo>
                      <a:pt x="9" y="0"/>
                      <a:pt x="13" y="5"/>
                      <a:pt x="14" y="7"/>
                    </a:cubicBezTo>
                    <a:cubicBezTo>
                      <a:pt x="8" y="8"/>
                      <a:pt x="10" y="8"/>
                      <a:pt x="5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" name="Freeform 83"/>
              <p:cNvSpPr>
                <a:spLocks/>
              </p:cNvSpPr>
              <p:nvPr/>
            </p:nvSpPr>
            <p:spPr bwMode="auto">
              <a:xfrm>
                <a:off x="3052763" y="1476375"/>
                <a:ext cx="20638" cy="12700"/>
              </a:xfrm>
              <a:custGeom>
                <a:avLst/>
                <a:gdLst/>
                <a:ahLst/>
                <a:cxnLst>
                  <a:cxn ang="0">
                    <a:pos x="5" y="10"/>
                  </a:cxn>
                  <a:cxn ang="0">
                    <a:pos x="15" y="0"/>
                  </a:cxn>
                  <a:cxn ang="0">
                    <a:pos x="5" y="10"/>
                  </a:cxn>
                </a:cxnLst>
                <a:rect l="0" t="0" r="r" b="b"/>
                <a:pathLst>
                  <a:path w="15" h="10">
                    <a:moveTo>
                      <a:pt x="5" y="10"/>
                    </a:moveTo>
                    <a:cubicBezTo>
                      <a:pt x="0" y="10"/>
                      <a:pt x="10" y="0"/>
                      <a:pt x="15" y="0"/>
                    </a:cubicBezTo>
                    <a:cubicBezTo>
                      <a:pt x="14" y="6"/>
                      <a:pt x="10" y="10"/>
                      <a:pt x="5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" name="Freeform 84"/>
              <p:cNvSpPr>
                <a:spLocks/>
              </p:cNvSpPr>
              <p:nvPr/>
            </p:nvSpPr>
            <p:spPr bwMode="auto">
              <a:xfrm>
                <a:off x="2876550" y="1335088"/>
                <a:ext cx="482600" cy="347663"/>
              </a:xfrm>
              <a:custGeom>
                <a:avLst/>
                <a:gdLst/>
                <a:ahLst/>
                <a:cxnLst>
                  <a:cxn ang="0">
                    <a:pos x="333" y="196"/>
                  </a:cxn>
                  <a:cxn ang="0">
                    <a:pos x="281" y="171"/>
                  </a:cxn>
                  <a:cxn ang="0">
                    <a:pos x="289" y="177"/>
                  </a:cxn>
                  <a:cxn ang="0">
                    <a:pos x="283" y="184"/>
                  </a:cxn>
                  <a:cxn ang="0">
                    <a:pos x="298" y="201"/>
                  </a:cxn>
                  <a:cxn ang="0">
                    <a:pos x="318" y="206"/>
                  </a:cxn>
                  <a:cxn ang="0">
                    <a:pos x="326" y="225"/>
                  </a:cxn>
                  <a:cxn ang="0">
                    <a:pos x="278" y="225"/>
                  </a:cxn>
                  <a:cxn ang="0">
                    <a:pos x="304" y="256"/>
                  </a:cxn>
                  <a:cxn ang="0">
                    <a:pos x="295" y="256"/>
                  </a:cxn>
                  <a:cxn ang="0">
                    <a:pos x="233" y="226"/>
                  </a:cxn>
                  <a:cxn ang="0">
                    <a:pos x="190" y="210"/>
                  </a:cxn>
                  <a:cxn ang="0">
                    <a:pos x="169" y="214"/>
                  </a:cxn>
                  <a:cxn ang="0">
                    <a:pos x="168" y="189"/>
                  </a:cxn>
                  <a:cxn ang="0">
                    <a:pos x="207" y="183"/>
                  </a:cxn>
                  <a:cxn ang="0">
                    <a:pos x="210" y="167"/>
                  </a:cxn>
                  <a:cxn ang="0">
                    <a:pos x="186" y="115"/>
                  </a:cxn>
                  <a:cxn ang="0">
                    <a:pos x="168" y="115"/>
                  </a:cxn>
                  <a:cxn ang="0">
                    <a:pos x="146" y="85"/>
                  </a:cxn>
                  <a:cxn ang="0">
                    <a:pos x="122" y="91"/>
                  </a:cxn>
                  <a:cxn ang="0">
                    <a:pos x="41" y="82"/>
                  </a:cxn>
                  <a:cxn ang="0">
                    <a:pos x="11" y="69"/>
                  </a:cxn>
                  <a:cxn ang="0">
                    <a:pos x="30" y="65"/>
                  </a:cxn>
                  <a:cxn ang="0">
                    <a:pos x="0" y="48"/>
                  </a:cxn>
                  <a:cxn ang="0">
                    <a:pos x="11" y="16"/>
                  </a:cxn>
                  <a:cxn ang="0">
                    <a:pos x="61" y="4"/>
                  </a:cxn>
                  <a:cxn ang="0">
                    <a:pos x="46" y="32"/>
                  </a:cxn>
                  <a:cxn ang="0">
                    <a:pos x="50" y="47"/>
                  </a:cxn>
                  <a:cxn ang="0">
                    <a:pos x="55" y="26"/>
                  </a:cxn>
                  <a:cxn ang="0">
                    <a:pos x="120" y="29"/>
                  </a:cxn>
                  <a:cxn ang="0">
                    <a:pos x="128" y="34"/>
                  </a:cxn>
                  <a:cxn ang="0">
                    <a:pos x="156" y="27"/>
                  </a:cxn>
                  <a:cxn ang="0">
                    <a:pos x="217" y="56"/>
                  </a:cxn>
                  <a:cxn ang="0">
                    <a:pos x="242" y="65"/>
                  </a:cxn>
                  <a:cxn ang="0">
                    <a:pos x="273" y="85"/>
                  </a:cxn>
                  <a:cxn ang="0">
                    <a:pos x="293" y="95"/>
                  </a:cxn>
                  <a:cxn ang="0">
                    <a:pos x="291" y="102"/>
                  </a:cxn>
                  <a:cxn ang="0">
                    <a:pos x="283" y="116"/>
                  </a:cxn>
                  <a:cxn ang="0">
                    <a:pos x="317" y="135"/>
                  </a:cxn>
                  <a:cxn ang="0">
                    <a:pos x="342" y="153"/>
                  </a:cxn>
                  <a:cxn ang="0">
                    <a:pos x="362" y="165"/>
                  </a:cxn>
                  <a:cxn ang="0">
                    <a:pos x="349" y="178"/>
                  </a:cxn>
                </a:cxnLst>
                <a:rect l="0" t="0" r="r" b="b"/>
                <a:pathLst>
                  <a:path w="362" h="261">
                    <a:moveTo>
                      <a:pt x="339" y="184"/>
                    </a:moveTo>
                    <a:cubicBezTo>
                      <a:pt x="339" y="189"/>
                      <a:pt x="338" y="196"/>
                      <a:pt x="333" y="196"/>
                    </a:cubicBezTo>
                    <a:cubicBezTo>
                      <a:pt x="311" y="196"/>
                      <a:pt x="311" y="166"/>
                      <a:pt x="289" y="166"/>
                    </a:cubicBezTo>
                    <a:cubicBezTo>
                      <a:pt x="287" y="166"/>
                      <a:pt x="281" y="171"/>
                      <a:pt x="281" y="171"/>
                    </a:cubicBezTo>
                    <a:cubicBezTo>
                      <a:pt x="284" y="173"/>
                      <a:pt x="285" y="173"/>
                      <a:pt x="289" y="172"/>
                    </a:cubicBezTo>
                    <a:cubicBezTo>
                      <a:pt x="289" y="177"/>
                      <a:pt x="289" y="177"/>
                      <a:pt x="289" y="177"/>
                    </a:cubicBezTo>
                    <a:cubicBezTo>
                      <a:pt x="287" y="178"/>
                      <a:pt x="284" y="178"/>
                      <a:pt x="283" y="177"/>
                    </a:cubicBezTo>
                    <a:cubicBezTo>
                      <a:pt x="283" y="184"/>
                      <a:pt x="283" y="184"/>
                      <a:pt x="283" y="184"/>
                    </a:cubicBezTo>
                    <a:cubicBezTo>
                      <a:pt x="288" y="184"/>
                      <a:pt x="288" y="184"/>
                      <a:pt x="288" y="184"/>
                    </a:cubicBezTo>
                    <a:cubicBezTo>
                      <a:pt x="289" y="189"/>
                      <a:pt x="295" y="199"/>
                      <a:pt x="298" y="201"/>
                    </a:cubicBezTo>
                    <a:cubicBezTo>
                      <a:pt x="307" y="204"/>
                      <a:pt x="310" y="198"/>
                      <a:pt x="311" y="206"/>
                    </a:cubicBezTo>
                    <a:cubicBezTo>
                      <a:pt x="315" y="206"/>
                      <a:pt x="315" y="206"/>
                      <a:pt x="318" y="206"/>
                    </a:cubicBezTo>
                    <a:cubicBezTo>
                      <a:pt x="318" y="213"/>
                      <a:pt x="318" y="213"/>
                      <a:pt x="318" y="215"/>
                    </a:cubicBezTo>
                    <a:cubicBezTo>
                      <a:pt x="318" y="218"/>
                      <a:pt x="326" y="220"/>
                      <a:pt x="326" y="225"/>
                    </a:cubicBezTo>
                    <a:cubicBezTo>
                      <a:pt x="326" y="229"/>
                      <a:pt x="321" y="238"/>
                      <a:pt x="319" y="242"/>
                    </a:cubicBezTo>
                    <a:cubicBezTo>
                      <a:pt x="311" y="242"/>
                      <a:pt x="283" y="231"/>
                      <a:pt x="278" y="225"/>
                    </a:cubicBezTo>
                    <a:cubicBezTo>
                      <a:pt x="272" y="225"/>
                      <a:pt x="272" y="225"/>
                      <a:pt x="272" y="225"/>
                    </a:cubicBezTo>
                    <a:cubicBezTo>
                      <a:pt x="279" y="234"/>
                      <a:pt x="304" y="243"/>
                      <a:pt x="304" y="256"/>
                    </a:cubicBezTo>
                    <a:cubicBezTo>
                      <a:pt x="304" y="259"/>
                      <a:pt x="301" y="261"/>
                      <a:pt x="299" y="261"/>
                    </a:cubicBezTo>
                    <a:cubicBezTo>
                      <a:pt x="297" y="261"/>
                      <a:pt x="296" y="256"/>
                      <a:pt x="295" y="256"/>
                    </a:cubicBezTo>
                    <a:cubicBezTo>
                      <a:pt x="282" y="249"/>
                      <a:pt x="274" y="252"/>
                      <a:pt x="263" y="245"/>
                    </a:cubicBezTo>
                    <a:cubicBezTo>
                      <a:pt x="252" y="239"/>
                      <a:pt x="226" y="240"/>
                      <a:pt x="233" y="226"/>
                    </a:cubicBezTo>
                    <a:cubicBezTo>
                      <a:pt x="219" y="219"/>
                      <a:pt x="212" y="211"/>
                      <a:pt x="199" y="204"/>
                    </a:cubicBezTo>
                    <a:cubicBezTo>
                      <a:pt x="197" y="207"/>
                      <a:pt x="194" y="210"/>
                      <a:pt x="190" y="210"/>
                    </a:cubicBezTo>
                    <a:cubicBezTo>
                      <a:pt x="186" y="210"/>
                      <a:pt x="187" y="207"/>
                      <a:pt x="183" y="207"/>
                    </a:cubicBezTo>
                    <a:cubicBezTo>
                      <a:pt x="177" y="207"/>
                      <a:pt x="175" y="214"/>
                      <a:pt x="169" y="214"/>
                    </a:cubicBezTo>
                    <a:cubicBezTo>
                      <a:pt x="165" y="214"/>
                      <a:pt x="150" y="208"/>
                      <a:pt x="150" y="201"/>
                    </a:cubicBezTo>
                    <a:cubicBezTo>
                      <a:pt x="150" y="197"/>
                      <a:pt x="162" y="189"/>
                      <a:pt x="168" y="189"/>
                    </a:cubicBezTo>
                    <a:cubicBezTo>
                      <a:pt x="176" y="189"/>
                      <a:pt x="183" y="189"/>
                      <a:pt x="187" y="189"/>
                    </a:cubicBezTo>
                    <a:cubicBezTo>
                      <a:pt x="191" y="189"/>
                      <a:pt x="202" y="187"/>
                      <a:pt x="207" y="183"/>
                    </a:cubicBezTo>
                    <a:cubicBezTo>
                      <a:pt x="205" y="182"/>
                      <a:pt x="199" y="178"/>
                      <a:pt x="199" y="174"/>
                    </a:cubicBezTo>
                    <a:cubicBezTo>
                      <a:pt x="199" y="167"/>
                      <a:pt x="207" y="171"/>
                      <a:pt x="210" y="167"/>
                    </a:cubicBezTo>
                    <a:cubicBezTo>
                      <a:pt x="214" y="163"/>
                      <a:pt x="223" y="154"/>
                      <a:pt x="223" y="148"/>
                    </a:cubicBezTo>
                    <a:cubicBezTo>
                      <a:pt x="223" y="136"/>
                      <a:pt x="195" y="115"/>
                      <a:pt x="186" y="115"/>
                    </a:cubicBezTo>
                    <a:cubicBezTo>
                      <a:pt x="180" y="115"/>
                      <a:pt x="177" y="120"/>
                      <a:pt x="172" y="120"/>
                    </a:cubicBezTo>
                    <a:cubicBezTo>
                      <a:pt x="170" y="120"/>
                      <a:pt x="168" y="115"/>
                      <a:pt x="168" y="115"/>
                    </a:cubicBezTo>
                    <a:cubicBezTo>
                      <a:pt x="168" y="110"/>
                      <a:pt x="176" y="109"/>
                      <a:pt x="179" y="109"/>
                    </a:cubicBezTo>
                    <a:cubicBezTo>
                      <a:pt x="175" y="105"/>
                      <a:pt x="151" y="85"/>
                      <a:pt x="146" y="85"/>
                    </a:cubicBezTo>
                    <a:cubicBezTo>
                      <a:pt x="140" y="85"/>
                      <a:pt x="133" y="101"/>
                      <a:pt x="125" y="101"/>
                    </a:cubicBezTo>
                    <a:cubicBezTo>
                      <a:pt x="120" y="101"/>
                      <a:pt x="121" y="94"/>
                      <a:pt x="122" y="91"/>
                    </a:cubicBezTo>
                    <a:cubicBezTo>
                      <a:pt x="108" y="90"/>
                      <a:pt x="75" y="91"/>
                      <a:pt x="55" y="91"/>
                    </a:cubicBezTo>
                    <a:cubicBezTo>
                      <a:pt x="51" y="91"/>
                      <a:pt x="44" y="86"/>
                      <a:pt x="41" y="82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18" y="76"/>
                      <a:pt x="11" y="75"/>
                      <a:pt x="11" y="69"/>
                    </a:cubicBezTo>
                    <a:cubicBezTo>
                      <a:pt x="16" y="67"/>
                      <a:pt x="23" y="70"/>
                      <a:pt x="30" y="70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26" y="62"/>
                      <a:pt x="6" y="60"/>
                      <a:pt x="6" y="60"/>
                    </a:cubicBezTo>
                    <a:cubicBezTo>
                      <a:pt x="6" y="60"/>
                      <a:pt x="0" y="52"/>
                      <a:pt x="0" y="48"/>
                    </a:cubicBezTo>
                    <a:cubicBezTo>
                      <a:pt x="0" y="36"/>
                      <a:pt x="2" y="33"/>
                      <a:pt x="8" y="29"/>
                    </a:cubicBezTo>
                    <a:cubicBezTo>
                      <a:pt x="12" y="26"/>
                      <a:pt x="10" y="18"/>
                      <a:pt x="11" y="16"/>
                    </a:cubicBezTo>
                    <a:cubicBezTo>
                      <a:pt x="20" y="7"/>
                      <a:pt x="32" y="0"/>
                      <a:pt x="47" y="0"/>
                    </a:cubicBezTo>
                    <a:cubicBezTo>
                      <a:pt x="47" y="0"/>
                      <a:pt x="61" y="4"/>
                      <a:pt x="61" y="4"/>
                    </a:cubicBezTo>
                    <a:cubicBezTo>
                      <a:pt x="57" y="14"/>
                      <a:pt x="42" y="14"/>
                      <a:pt x="42" y="27"/>
                    </a:cubicBezTo>
                    <a:cubicBezTo>
                      <a:pt x="42" y="30"/>
                      <a:pt x="44" y="32"/>
                      <a:pt x="46" y="32"/>
                    </a:cubicBezTo>
                    <a:cubicBezTo>
                      <a:pt x="45" y="35"/>
                      <a:pt x="46" y="40"/>
                      <a:pt x="46" y="40"/>
                    </a:cubicBezTo>
                    <a:cubicBezTo>
                      <a:pt x="46" y="43"/>
                      <a:pt x="45" y="47"/>
                      <a:pt x="50" y="47"/>
                    </a:cubicBezTo>
                    <a:cubicBezTo>
                      <a:pt x="53" y="47"/>
                      <a:pt x="59" y="42"/>
                      <a:pt x="59" y="38"/>
                    </a:cubicBezTo>
                    <a:cubicBezTo>
                      <a:pt x="59" y="34"/>
                      <a:pt x="55" y="31"/>
                      <a:pt x="55" y="26"/>
                    </a:cubicBezTo>
                    <a:cubicBezTo>
                      <a:pt x="55" y="10"/>
                      <a:pt x="84" y="4"/>
                      <a:pt x="102" y="4"/>
                    </a:cubicBezTo>
                    <a:cubicBezTo>
                      <a:pt x="113" y="4"/>
                      <a:pt x="120" y="20"/>
                      <a:pt x="120" y="29"/>
                    </a:cubicBezTo>
                    <a:cubicBezTo>
                      <a:pt x="120" y="31"/>
                      <a:pt x="117" y="38"/>
                      <a:pt x="120" y="38"/>
                    </a:cubicBezTo>
                    <a:cubicBezTo>
                      <a:pt x="122" y="38"/>
                      <a:pt x="124" y="34"/>
                      <a:pt x="128" y="34"/>
                    </a:cubicBezTo>
                    <a:cubicBezTo>
                      <a:pt x="133" y="34"/>
                      <a:pt x="135" y="38"/>
                      <a:pt x="138" y="38"/>
                    </a:cubicBezTo>
                    <a:cubicBezTo>
                      <a:pt x="146" y="38"/>
                      <a:pt x="148" y="27"/>
                      <a:pt x="156" y="27"/>
                    </a:cubicBezTo>
                    <a:cubicBezTo>
                      <a:pt x="165" y="27"/>
                      <a:pt x="183" y="30"/>
                      <a:pt x="189" y="34"/>
                    </a:cubicBezTo>
                    <a:cubicBezTo>
                      <a:pt x="199" y="41"/>
                      <a:pt x="202" y="56"/>
                      <a:pt x="217" y="56"/>
                    </a:cubicBezTo>
                    <a:cubicBezTo>
                      <a:pt x="223" y="56"/>
                      <a:pt x="224" y="56"/>
                      <a:pt x="228" y="56"/>
                    </a:cubicBezTo>
                    <a:cubicBezTo>
                      <a:pt x="232" y="56"/>
                      <a:pt x="243" y="57"/>
                      <a:pt x="242" y="65"/>
                    </a:cubicBezTo>
                    <a:cubicBezTo>
                      <a:pt x="254" y="69"/>
                      <a:pt x="261" y="76"/>
                      <a:pt x="273" y="77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6" y="85"/>
                      <a:pt x="281" y="85"/>
                      <a:pt x="281" y="85"/>
                    </a:cubicBezTo>
                    <a:cubicBezTo>
                      <a:pt x="287" y="85"/>
                      <a:pt x="290" y="89"/>
                      <a:pt x="293" y="95"/>
                    </a:cubicBezTo>
                    <a:cubicBezTo>
                      <a:pt x="287" y="96"/>
                      <a:pt x="281" y="96"/>
                      <a:pt x="277" y="101"/>
                    </a:cubicBezTo>
                    <a:cubicBezTo>
                      <a:pt x="285" y="102"/>
                      <a:pt x="287" y="102"/>
                      <a:pt x="291" y="102"/>
                    </a:cubicBezTo>
                    <a:cubicBezTo>
                      <a:pt x="293" y="102"/>
                      <a:pt x="296" y="103"/>
                      <a:pt x="297" y="106"/>
                    </a:cubicBezTo>
                    <a:cubicBezTo>
                      <a:pt x="290" y="110"/>
                      <a:pt x="287" y="110"/>
                      <a:pt x="283" y="116"/>
                    </a:cubicBezTo>
                    <a:cubicBezTo>
                      <a:pt x="287" y="118"/>
                      <a:pt x="289" y="120"/>
                      <a:pt x="295" y="120"/>
                    </a:cubicBezTo>
                    <a:cubicBezTo>
                      <a:pt x="296" y="130"/>
                      <a:pt x="308" y="134"/>
                      <a:pt x="317" y="135"/>
                    </a:cubicBezTo>
                    <a:cubicBezTo>
                      <a:pt x="318" y="143"/>
                      <a:pt x="320" y="151"/>
                      <a:pt x="327" y="151"/>
                    </a:cubicBezTo>
                    <a:cubicBezTo>
                      <a:pt x="337" y="151"/>
                      <a:pt x="339" y="145"/>
                      <a:pt x="342" y="153"/>
                    </a:cubicBezTo>
                    <a:cubicBezTo>
                      <a:pt x="344" y="155"/>
                      <a:pt x="348" y="155"/>
                      <a:pt x="350" y="155"/>
                    </a:cubicBezTo>
                    <a:cubicBezTo>
                      <a:pt x="359" y="155"/>
                      <a:pt x="362" y="158"/>
                      <a:pt x="362" y="165"/>
                    </a:cubicBezTo>
                    <a:cubicBezTo>
                      <a:pt x="362" y="171"/>
                      <a:pt x="355" y="173"/>
                      <a:pt x="349" y="173"/>
                    </a:cubicBezTo>
                    <a:cubicBezTo>
                      <a:pt x="349" y="178"/>
                      <a:pt x="349" y="176"/>
                      <a:pt x="349" y="178"/>
                    </a:cubicBezTo>
                    <a:cubicBezTo>
                      <a:pt x="349" y="180"/>
                      <a:pt x="348" y="184"/>
                      <a:pt x="339" y="18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" name="Freeform 85"/>
              <p:cNvSpPr>
                <a:spLocks/>
              </p:cNvSpPr>
              <p:nvPr/>
            </p:nvSpPr>
            <p:spPr bwMode="auto">
              <a:xfrm>
                <a:off x="3073400" y="1635125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0" y="6"/>
                  </a:cxn>
                  <a:cxn ang="0">
                    <a:pos x="10" y="6"/>
                  </a:cxn>
                </a:cxnLst>
                <a:rect l="0" t="0" r="r" b="b"/>
                <a:pathLst>
                  <a:path w="10" h="9">
                    <a:moveTo>
                      <a:pt x="10" y="6"/>
                    </a:moveTo>
                    <a:cubicBezTo>
                      <a:pt x="6" y="9"/>
                      <a:pt x="5" y="9"/>
                      <a:pt x="0" y="6"/>
                    </a:cubicBezTo>
                    <a:cubicBezTo>
                      <a:pt x="5" y="0"/>
                      <a:pt x="5" y="3"/>
                      <a:pt x="10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" name="Freeform 86"/>
              <p:cNvSpPr>
                <a:spLocks/>
              </p:cNvSpPr>
              <p:nvPr/>
            </p:nvSpPr>
            <p:spPr bwMode="auto">
              <a:xfrm>
                <a:off x="2974975" y="1568450"/>
                <a:ext cx="12700" cy="12700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9" y="9"/>
                  </a:cxn>
                  <a:cxn ang="0">
                    <a:pos x="1" y="2"/>
                  </a:cxn>
                </a:cxnLst>
                <a:rect l="0" t="0" r="r" b="b"/>
                <a:pathLst>
                  <a:path w="9" h="9">
                    <a:moveTo>
                      <a:pt x="1" y="2"/>
                    </a:moveTo>
                    <a:cubicBezTo>
                      <a:pt x="6" y="0"/>
                      <a:pt x="6" y="5"/>
                      <a:pt x="9" y="9"/>
                    </a:cubicBezTo>
                    <a:cubicBezTo>
                      <a:pt x="4" y="9"/>
                      <a:pt x="0" y="5"/>
                      <a:pt x="1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" name="Freeform 87"/>
              <p:cNvSpPr>
                <a:spLocks/>
              </p:cNvSpPr>
              <p:nvPr/>
            </p:nvSpPr>
            <p:spPr bwMode="auto">
              <a:xfrm>
                <a:off x="2847975" y="985838"/>
                <a:ext cx="514350" cy="269875"/>
              </a:xfrm>
              <a:custGeom>
                <a:avLst/>
                <a:gdLst/>
                <a:ahLst/>
                <a:cxnLst>
                  <a:cxn ang="0">
                    <a:pos x="307" y="16"/>
                  </a:cxn>
                  <a:cxn ang="0">
                    <a:pos x="350" y="9"/>
                  </a:cxn>
                  <a:cxn ang="0">
                    <a:pos x="386" y="28"/>
                  </a:cxn>
                  <a:cxn ang="0">
                    <a:pos x="313" y="51"/>
                  </a:cxn>
                  <a:cxn ang="0">
                    <a:pos x="295" y="74"/>
                  </a:cxn>
                  <a:cxn ang="0">
                    <a:pos x="231" y="108"/>
                  </a:cxn>
                  <a:cxn ang="0">
                    <a:pos x="216" y="118"/>
                  </a:cxn>
                  <a:cxn ang="0">
                    <a:pos x="216" y="137"/>
                  </a:cxn>
                  <a:cxn ang="0">
                    <a:pos x="174" y="157"/>
                  </a:cxn>
                  <a:cxn ang="0">
                    <a:pos x="158" y="184"/>
                  </a:cxn>
                  <a:cxn ang="0">
                    <a:pos x="176" y="188"/>
                  </a:cxn>
                  <a:cxn ang="0">
                    <a:pos x="126" y="197"/>
                  </a:cxn>
                  <a:cxn ang="0">
                    <a:pos x="80" y="201"/>
                  </a:cxn>
                  <a:cxn ang="0">
                    <a:pos x="33" y="197"/>
                  </a:cxn>
                  <a:cxn ang="0">
                    <a:pos x="60" y="176"/>
                  </a:cxn>
                  <a:cxn ang="0">
                    <a:pos x="57" y="158"/>
                  </a:cxn>
                  <a:cxn ang="0">
                    <a:pos x="92" y="170"/>
                  </a:cxn>
                  <a:cxn ang="0">
                    <a:pos x="66" y="148"/>
                  </a:cxn>
                  <a:cxn ang="0">
                    <a:pos x="55" y="151"/>
                  </a:cxn>
                  <a:cxn ang="0">
                    <a:pos x="68" y="131"/>
                  </a:cxn>
                  <a:cxn ang="0">
                    <a:pos x="62" y="97"/>
                  </a:cxn>
                  <a:cxn ang="0">
                    <a:pos x="67" y="89"/>
                  </a:cxn>
                  <a:cxn ang="0">
                    <a:pos x="97" y="90"/>
                  </a:cxn>
                  <a:cxn ang="0">
                    <a:pos x="108" y="91"/>
                  </a:cxn>
                  <a:cxn ang="0">
                    <a:pos x="133" y="86"/>
                  </a:cxn>
                  <a:cxn ang="0">
                    <a:pos x="147" y="74"/>
                  </a:cxn>
                  <a:cxn ang="0">
                    <a:pos x="99" y="81"/>
                  </a:cxn>
                  <a:cxn ang="0">
                    <a:pos x="72" y="76"/>
                  </a:cxn>
                  <a:cxn ang="0">
                    <a:pos x="57" y="81"/>
                  </a:cxn>
                  <a:cxn ang="0">
                    <a:pos x="44" y="67"/>
                  </a:cxn>
                  <a:cxn ang="0">
                    <a:pos x="51" y="53"/>
                  </a:cxn>
                  <a:cxn ang="0">
                    <a:pos x="25" y="60"/>
                  </a:cxn>
                  <a:cxn ang="0">
                    <a:pos x="29" y="49"/>
                  </a:cxn>
                  <a:cxn ang="0">
                    <a:pos x="9" y="52"/>
                  </a:cxn>
                  <a:cxn ang="0">
                    <a:pos x="44" y="36"/>
                  </a:cxn>
                  <a:cxn ang="0">
                    <a:pos x="57" y="32"/>
                  </a:cxn>
                  <a:cxn ang="0">
                    <a:pos x="104" y="32"/>
                  </a:cxn>
                  <a:cxn ang="0">
                    <a:pos x="135" y="11"/>
                  </a:cxn>
                  <a:cxn ang="0">
                    <a:pos x="196" y="6"/>
                  </a:cxn>
                  <a:cxn ang="0">
                    <a:pos x="218" y="8"/>
                  </a:cxn>
                  <a:cxn ang="0">
                    <a:pos x="245" y="3"/>
                  </a:cxn>
                  <a:cxn ang="0">
                    <a:pos x="315" y="11"/>
                  </a:cxn>
                </a:cxnLst>
                <a:rect l="0" t="0" r="r" b="b"/>
                <a:pathLst>
                  <a:path w="386" h="203">
                    <a:moveTo>
                      <a:pt x="315" y="11"/>
                    </a:moveTo>
                    <a:cubicBezTo>
                      <a:pt x="312" y="14"/>
                      <a:pt x="310" y="15"/>
                      <a:pt x="307" y="16"/>
                    </a:cubicBezTo>
                    <a:cubicBezTo>
                      <a:pt x="342" y="6"/>
                      <a:pt x="342" y="6"/>
                      <a:pt x="342" y="6"/>
                    </a:cubicBezTo>
                    <a:cubicBezTo>
                      <a:pt x="345" y="7"/>
                      <a:pt x="347" y="8"/>
                      <a:pt x="350" y="9"/>
                    </a:cubicBezTo>
                    <a:cubicBezTo>
                      <a:pt x="355" y="11"/>
                      <a:pt x="355" y="14"/>
                      <a:pt x="358" y="17"/>
                    </a:cubicBezTo>
                    <a:cubicBezTo>
                      <a:pt x="363" y="22"/>
                      <a:pt x="386" y="20"/>
                      <a:pt x="386" y="28"/>
                    </a:cubicBezTo>
                    <a:cubicBezTo>
                      <a:pt x="386" y="33"/>
                      <a:pt x="378" y="32"/>
                      <a:pt x="375" y="34"/>
                    </a:cubicBezTo>
                    <a:cubicBezTo>
                      <a:pt x="358" y="48"/>
                      <a:pt x="336" y="40"/>
                      <a:pt x="313" y="51"/>
                    </a:cubicBezTo>
                    <a:cubicBezTo>
                      <a:pt x="317" y="56"/>
                      <a:pt x="335" y="52"/>
                      <a:pt x="346" y="52"/>
                    </a:cubicBezTo>
                    <a:cubicBezTo>
                      <a:pt x="336" y="63"/>
                      <a:pt x="311" y="69"/>
                      <a:pt x="295" y="74"/>
                    </a:cubicBezTo>
                    <a:cubicBezTo>
                      <a:pt x="277" y="80"/>
                      <a:pt x="267" y="97"/>
                      <a:pt x="254" y="107"/>
                    </a:cubicBezTo>
                    <a:cubicBezTo>
                      <a:pt x="248" y="112"/>
                      <a:pt x="238" y="106"/>
                      <a:pt x="231" y="108"/>
                    </a:cubicBezTo>
                    <a:cubicBezTo>
                      <a:pt x="221" y="112"/>
                      <a:pt x="210" y="112"/>
                      <a:pt x="203" y="118"/>
                    </a:cubicBezTo>
                    <a:cubicBezTo>
                      <a:pt x="216" y="118"/>
                      <a:pt x="216" y="118"/>
                      <a:pt x="216" y="118"/>
                    </a:cubicBezTo>
                    <a:cubicBezTo>
                      <a:pt x="217" y="128"/>
                      <a:pt x="211" y="127"/>
                      <a:pt x="203" y="126"/>
                    </a:cubicBezTo>
                    <a:cubicBezTo>
                      <a:pt x="208" y="129"/>
                      <a:pt x="213" y="131"/>
                      <a:pt x="216" y="137"/>
                    </a:cubicBezTo>
                    <a:cubicBezTo>
                      <a:pt x="206" y="141"/>
                      <a:pt x="203" y="152"/>
                      <a:pt x="196" y="157"/>
                    </a:cubicBezTo>
                    <a:cubicBezTo>
                      <a:pt x="177" y="157"/>
                      <a:pt x="177" y="157"/>
                      <a:pt x="174" y="157"/>
                    </a:cubicBezTo>
                    <a:cubicBezTo>
                      <a:pt x="175" y="160"/>
                      <a:pt x="177" y="161"/>
                      <a:pt x="177" y="164"/>
                    </a:cubicBezTo>
                    <a:cubicBezTo>
                      <a:pt x="177" y="178"/>
                      <a:pt x="158" y="169"/>
                      <a:pt x="158" y="184"/>
                    </a:cubicBezTo>
                    <a:cubicBezTo>
                      <a:pt x="165" y="184"/>
                      <a:pt x="166" y="184"/>
                      <a:pt x="169" y="184"/>
                    </a:cubicBezTo>
                    <a:cubicBezTo>
                      <a:pt x="171" y="184"/>
                      <a:pt x="176" y="184"/>
                      <a:pt x="176" y="188"/>
                    </a:cubicBezTo>
                    <a:cubicBezTo>
                      <a:pt x="176" y="195"/>
                      <a:pt x="151" y="203"/>
                      <a:pt x="141" y="203"/>
                    </a:cubicBezTo>
                    <a:cubicBezTo>
                      <a:pt x="131" y="203"/>
                      <a:pt x="135" y="197"/>
                      <a:pt x="126" y="197"/>
                    </a:cubicBezTo>
                    <a:cubicBezTo>
                      <a:pt x="113" y="197"/>
                      <a:pt x="104" y="197"/>
                      <a:pt x="93" y="197"/>
                    </a:cubicBezTo>
                    <a:cubicBezTo>
                      <a:pt x="89" y="197"/>
                      <a:pt x="86" y="201"/>
                      <a:pt x="80" y="201"/>
                    </a:cubicBezTo>
                    <a:cubicBezTo>
                      <a:pt x="65" y="201"/>
                      <a:pt x="53" y="197"/>
                      <a:pt x="38" y="192"/>
                    </a:cubicBezTo>
                    <a:cubicBezTo>
                      <a:pt x="37" y="194"/>
                      <a:pt x="35" y="197"/>
                      <a:pt x="33" y="197"/>
                    </a:cubicBezTo>
                    <a:cubicBezTo>
                      <a:pt x="29" y="197"/>
                      <a:pt x="28" y="194"/>
                      <a:pt x="28" y="193"/>
                    </a:cubicBezTo>
                    <a:cubicBezTo>
                      <a:pt x="28" y="176"/>
                      <a:pt x="51" y="182"/>
                      <a:pt x="60" y="176"/>
                    </a:cubicBezTo>
                    <a:cubicBezTo>
                      <a:pt x="55" y="172"/>
                      <a:pt x="46" y="170"/>
                      <a:pt x="46" y="162"/>
                    </a:cubicBezTo>
                    <a:cubicBezTo>
                      <a:pt x="46" y="156"/>
                      <a:pt x="52" y="158"/>
                      <a:pt x="57" y="158"/>
                    </a:cubicBezTo>
                    <a:cubicBezTo>
                      <a:pt x="71" y="158"/>
                      <a:pt x="76" y="165"/>
                      <a:pt x="84" y="170"/>
                    </a:cubicBezTo>
                    <a:cubicBezTo>
                      <a:pt x="92" y="170"/>
                      <a:pt x="92" y="170"/>
                      <a:pt x="92" y="170"/>
                    </a:cubicBezTo>
                    <a:cubicBezTo>
                      <a:pt x="86" y="164"/>
                      <a:pt x="72" y="159"/>
                      <a:pt x="72" y="148"/>
                    </a:cubicBezTo>
                    <a:cubicBezTo>
                      <a:pt x="66" y="148"/>
                      <a:pt x="66" y="148"/>
                      <a:pt x="66" y="148"/>
                    </a:cubicBezTo>
                    <a:cubicBezTo>
                      <a:pt x="63" y="149"/>
                      <a:pt x="63" y="149"/>
                      <a:pt x="61" y="151"/>
                    </a:cubicBezTo>
                    <a:cubicBezTo>
                      <a:pt x="55" y="151"/>
                      <a:pt x="55" y="151"/>
                      <a:pt x="55" y="151"/>
                    </a:cubicBezTo>
                    <a:cubicBezTo>
                      <a:pt x="55" y="146"/>
                      <a:pt x="55" y="146"/>
                      <a:pt x="55" y="146"/>
                    </a:cubicBezTo>
                    <a:cubicBezTo>
                      <a:pt x="58" y="138"/>
                      <a:pt x="61" y="134"/>
                      <a:pt x="68" y="131"/>
                    </a:cubicBezTo>
                    <a:cubicBezTo>
                      <a:pt x="79" y="128"/>
                      <a:pt x="92" y="132"/>
                      <a:pt x="92" y="119"/>
                    </a:cubicBezTo>
                    <a:cubicBezTo>
                      <a:pt x="92" y="105"/>
                      <a:pt x="62" y="105"/>
                      <a:pt x="62" y="97"/>
                    </a:cubicBezTo>
                    <a:cubicBezTo>
                      <a:pt x="62" y="93"/>
                      <a:pt x="69" y="94"/>
                      <a:pt x="73" y="94"/>
                    </a:cubicBezTo>
                    <a:cubicBezTo>
                      <a:pt x="68" y="94"/>
                      <a:pt x="67" y="92"/>
                      <a:pt x="67" y="89"/>
                    </a:cubicBezTo>
                    <a:cubicBezTo>
                      <a:pt x="69" y="88"/>
                      <a:pt x="71" y="89"/>
                      <a:pt x="73" y="89"/>
                    </a:cubicBezTo>
                    <a:cubicBezTo>
                      <a:pt x="78" y="89"/>
                      <a:pt x="88" y="87"/>
                      <a:pt x="97" y="90"/>
                    </a:cubicBezTo>
                    <a:cubicBezTo>
                      <a:pt x="108" y="93"/>
                      <a:pt x="112" y="106"/>
                      <a:pt x="124" y="104"/>
                    </a:cubicBezTo>
                    <a:cubicBezTo>
                      <a:pt x="122" y="102"/>
                      <a:pt x="108" y="93"/>
                      <a:pt x="108" y="91"/>
                    </a:cubicBezTo>
                    <a:cubicBezTo>
                      <a:pt x="108" y="89"/>
                      <a:pt x="110" y="88"/>
                      <a:pt x="111" y="86"/>
                    </a:cubicBezTo>
                    <a:cubicBezTo>
                      <a:pt x="133" y="86"/>
                      <a:pt x="133" y="86"/>
                      <a:pt x="133" y="86"/>
                    </a:cubicBezTo>
                    <a:cubicBezTo>
                      <a:pt x="141" y="83"/>
                      <a:pt x="149" y="81"/>
                      <a:pt x="154" y="74"/>
                    </a:cubicBezTo>
                    <a:cubicBezTo>
                      <a:pt x="147" y="74"/>
                      <a:pt x="147" y="74"/>
                      <a:pt x="147" y="74"/>
                    </a:cubicBezTo>
                    <a:cubicBezTo>
                      <a:pt x="138" y="81"/>
                      <a:pt x="128" y="84"/>
                      <a:pt x="114" y="84"/>
                    </a:cubicBezTo>
                    <a:cubicBezTo>
                      <a:pt x="106" y="84"/>
                      <a:pt x="103" y="81"/>
                      <a:pt x="99" y="81"/>
                    </a:cubicBezTo>
                    <a:cubicBezTo>
                      <a:pt x="95" y="81"/>
                      <a:pt x="93" y="85"/>
                      <a:pt x="90" y="85"/>
                    </a:cubicBezTo>
                    <a:cubicBezTo>
                      <a:pt x="81" y="85"/>
                      <a:pt x="70" y="82"/>
                      <a:pt x="72" y="76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3" y="78"/>
                      <a:pt x="61" y="81"/>
                      <a:pt x="57" y="81"/>
                    </a:cubicBezTo>
                    <a:cubicBezTo>
                      <a:pt x="48" y="81"/>
                      <a:pt x="36" y="75"/>
                      <a:pt x="33" y="71"/>
                    </a:cubicBezTo>
                    <a:cubicBezTo>
                      <a:pt x="36" y="69"/>
                      <a:pt x="39" y="67"/>
                      <a:pt x="44" y="67"/>
                    </a:cubicBezTo>
                    <a:cubicBezTo>
                      <a:pt x="36" y="67"/>
                      <a:pt x="27" y="66"/>
                      <a:pt x="24" y="67"/>
                    </a:cubicBezTo>
                    <a:cubicBezTo>
                      <a:pt x="29" y="55"/>
                      <a:pt x="40" y="56"/>
                      <a:pt x="51" y="53"/>
                    </a:cubicBezTo>
                    <a:cubicBezTo>
                      <a:pt x="47" y="52"/>
                      <a:pt x="46" y="52"/>
                      <a:pt x="42" y="52"/>
                    </a:cubicBezTo>
                    <a:cubicBezTo>
                      <a:pt x="33" y="52"/>
                      <a:pt x="33" y="60"/>
                      <a:pt x="25" y="60"/>
                    </a:cubicBezTo>
                    <a:cubicBezTo>
                      <a:pt x="22" y="60"/>
                      <a:pt x="18" y="57"/>
                      <a:pt x="17" y="56"/>
                    </a:cubicBezTo>
                    <a:cubicBezTo>
                      <a:pt x="21" y="52"/>
                      <a:pt x="24" y="51"/>
                      <a:pt x="29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3" y="50"/>
                      <a:pt x="11" y="51"/>
                      <a:pt x="9" y="52"/>
                    </a:cubicBezTo>
                    <a:cubicBezTo>
                      <a:pt x="7" y="52"/>
                      <a:pt x="2" y="52"/>
                      <a:pt x="0" y="52"/>
                    </a:cubicBezTo>
                    <a:cubicBezTo>
                      <a:pt x="2" y="41"/>
                      <a:pt x="31" y="36"/>
                      <a:pt x="44" y="36"/>
                    </a:cubicBezTo>
                    <a:cubicBezTo>
                      <a:pt x="49" y="36"/>
                      <a:pt x="52" y="36"/>
                      <a:pt x="53" y="36"/>
                    </a:cubicBezTo>
                    <a:cubicBezTo>
                      <a:pt x="55" y="36"/>
                      <a:pt x="57" y="34"/>
                      <a:pt x="57" y="32"/>
                    </a:cubicBezTo>
                    <a:cubicBezTo>
                      <a:pt x="71" y="32"/>
                      <a:pt x="65" y="22"/>
                      <a:pt x="74" y="22"/>
                    </a:cubicBezTo>
                    <a:cubicBezTo>
                      <a:pt x="83" y="22"/>
                      <a:pt x="100" y="31"/>
                      <a:pt x="104" y="32"/>
                    </a:cubicBezTo>
                    <a:cubicBezTo>
                      <a:pt x="108" y="22"/>
                      <a:pt x="113" y="12"/>
                      <a:pt x="126" y="12"/>
                    </a:cubicBezTo>
                    <a:cubicBezTo>
                      <a:pt x="134" y="12"/>
                      <a:pt x="129" y="16"/>
                      <a:pt x="135" y="11"/>
                    </a:cubicBezTo>
                    <a:cubicBezTo>
                      <a:pt x="137" y="7"/>
                      <a:pt x="141" y="6"/>
                      <a:pt x="145" y="6"/>
                    </a:cubicBezTo>
                    <a:cubicBezTo>
                      <a:pt x="168" y="6"/>
                      <a:pt x="173" y="6"/>
                      <a:pt x="196" y="6"/>
                    </a:cubicBezTo>
                    <a:cubicBezTo>
                      <a:pt x="197" y="4"/>
                      <a:pt x="199" y="3"/>
                      <a:pt x="201" y="3"/>
                    </a:cubicBezTo>
                    <a:cubicBezTo>
                      <a:pt x="209" y="3"/>
                      <a:pt x="211" y="8"/>
                      <a:pt x="218" y="8"/>
                    </a:cubicBezTo>
                    <a:cubicBezTo>
                      <a:pt x="224" y="8"/>
                      <a:pt x="226" y="0"/>
                      <a:pt x="232" y="0"/>
                    </a:cubicBezTo>
                    <a:cubicBezTo>
                      <a:pt x="239" y="0"/>
                      <a:pt x="241" y="3"/>
                      <a:pt x="245" y="3"/>
                    </a:cubicBezTo>
                    <a:cubicBezTo>
                      <a:pt x="250" y="3"/>
                      <a:pt x="253" y="3"/>
                      <a:pt x="258" y="3"/>
                    </a:cubicBezTo>
                    <a:cubicBezTo>
                      <a:pt x="268" y="3"/>
                      <a:pt x="306" y="2"/>
                      <a:pt x="315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" name="Freeform 88"/>
              <p:cNvSpPr>
                <a:spLocks/>
              </p:cNvSpPr>
              <p:nvPr/>
            </p:nvSpPr>
            <p:spPr bwMode="auto">
              <a:xfrm>
                <a:off x="3170238" y="960438"/>
                <a:ext cx="1006475" cy="765175"/>
              </a:xfrm>
              <a:custGeom>
                <a:avLst/>
                <a:gdLst/>
                <a:ahLst/>
                <a:cxnLst>
                  <a:cxn ang="0">
                    <a:pos x="280" y="372"/>
                  </a:cxn>
                  <a:cxn ang="0">
                    <a:pos x="267" y="360"/>
                  </a:cxn>
                  <a:cxn ang="0">
                    <a:pos x="228" y="336"/>
                  </a:cxn>
                  <a:cxn ang="0">
                    <a:pos x="215" y="302"/>
                  </a:cxn>
                  <a:cxn ang="0">
                    <a:pos x="109" y="219"/>
                  </a:cxn>
                  <a:cxn ang="0">
                    <a:pos x="73" y="223"/>
                  </a:cxn>
                  <a:cxn ang="0">
                    <a:pos x="43" y="217"/>
                  </a:cxn>
                  <a:cxn ang="0">
                    <a:pos x="19" y="202"/>
                  </a:cxn>
                  <a:cxn ang="0">
                    <a:pos x="51" y="190"/>
                  </a:cxn>
                  <a:cxn ang="0">
                    <a:pos x="64" y="180"/>
                  </a:cxn>
                  <a:cxn ang="0">
                    <a:pos x="0" y="166"/>
                  </a:cxn>
                  <a:cxn ang="0">
                    <a:pos x="84" y="141"/>
                  </a:cxn>
                  <a:cxn ang="0">
                    <a:pos x="72" y="102"/>
                  </a:cxn>
                  <a:cxn ang="0">
                    <a:pos x="144" y="59"/>
                  </a:cxn>
                  <a:cxn ang="0">
                    <a:pos x="237" y="56"/>
                  </a:cxn>
                  <a:cxn ang="0">
                    <a:pos x="260" y="53"/>
                  </a:cxn>
                  <a:cxn ang="0">
                    <a:pos x="274" y="38"/>
                  </a:cxn>
                  <a:cxn ang="0">
                    <a:pos x="309" y="36"/>
                  </a:cxn>
                  <a:cxn ang="0">
                    <a:pos x="355" y="15"/>
                  </a:cxn>
                  <a:cxn ang="0">
                    <a:pos x="391" y="13"/>
                  </a:cxn>
                  <a:cxn ang="0">
                    <a:pos x="534" y="0"/>
                  </a:cxn>
                  <a:cxn ang="0">
                    <a:pos x="594" y="48"/>
                  </a:cxn>
                  <a:cxn ang="0">
                    <a:pos x="570" y="75"/>
                  </a:cxn>
                  <a:cxn ang="0">
                    <a:pos x="603" y="102"/>
                  </a:cxn>
                  <a:cxn ang="0">
                    <a:pos x="684" y="66"/>
                  </a:cxn>
                  <a:cxn ang="0">
                    <a:pos x="730" y="51"/>
                  </a:cxn>
                  <a:cxn ang="0">
                    <a:pos x="702" y="94"/>
                  </a:cxn>
                  <a:cxn ang="0">
                    <a:pos x="691" y="114"/>
                  </a:cxn>
                  <a:cxn ang="0">
                    <a:pos x="654" y="150"/>
                  </a:cxn>
                  <a:cxn ang="0">
                    <a:pos x="677" y="178"/>
                  </a:cxn>
                  <a:cxn ang="0">
                    <a:pos x="657" y="202"/>
                  </a:cxn>
                  <a:cxn ang="0">
                    <a:pos x="669" y="236"/>
                  </a:cxn>
                  <a:cxn ang="0">
                    <a:pos x="673" y="260"/>
                  </a:cxn>
                  <a:cxn ang="0">
                    <a:pos x="633" y="295"/>
                  </a:cxn>
                  <a:cxn ang="0">
                    <a:pos x="637" y="305"/>
                  </a:cxn>
                  <a:cxn ang="0">
                    <a:pos x="601" y="297"/>
                  </a:cxn>
                  <a:cxn ang="0">
                    <a:pos x="633" y="358"/>
                  </a:cxn>
                  <a:cxn ang="0">
                    <a:pos x="596" y="347"/>
                  </a:cxn>
                  <a:cxn ang="0">
                    <a:pos x="616" y="375"/>
                  </a:cxn>
                  <a:cxn ang="0">
                    <a:pos x="518" y="408"/>
                  </a:cxn>
                  <a:cxn ang="0">
                    <a:pos x="483" y="445"/>
                  </a:cxn>
                  <a:cxn ang="0">
                    <a:pos x="443" y="449"/>
                  </a:cxn>
                  <a:cxn ang="0">
                    <a:pos x="402" y="485"/>
                  </a:cxn>
                  <a:cxn ang="0">
                    <a:pos x="384" y="523"/>
                  </a:cxn>
                  <a:cxn ang="0">
                    <a:pos x="362" y="571"/>
                  </a:cxn>
                  <a:cxn ang="0">
                    <a:pos x="313" y="560"/>
                  </a:cxn>
                  <a:cxn ang="0">
                    <a:pos x="270" y="499"/>
                  </a:cxn>
                  <a:cxn ang="0">
                    <a:pos x="256" y="475"/>
                  </a:cxn>
                  <a:cxn ang="0">
                    <a:pos x="237" y="438"/>
                  </a:cxn>
                  <a:cxn ang="0">
                    <a:pos x="255" y="403"/>
                  </a:cxn>
                </a:cxnLst>
                <a:rect l="0" t="0" r="r" b="b"/>
                <a:pathLst>
                  <a:path w="756" h="575">
                    <a:moveTo>
                      <a:pt x="255" y="403"/>
                    </a:moveTo>
                    <a:cubicBezTo>
                      <a:pt x="261" y="400"/>
                      <a:pt x="261" y="400"/>
                      <a:pt x="267" y="402"/>
                    </a:cubicBezTo>
                    <a:cubicBezTo>
                      <a:pt x="270" y="389"/>
                      <a:pt x="276" y="385"/>
                      <a:pt x="280" y="372"/>
                    </a:cubicBezTo>
                    <a:cubicBezTo>
                      <a:pt x="266" y="368"/>
                      <a:pt x="234" y="366"/>
                      <a:pt x="233" y="353"/>
                    </a:cubicBezTo>
                    <a:cubicBezTo>
                      <a:pt x="237" y="352"/>
                      <a:pt x="236" y="353"/>
                      <a:pt x="240" y="353"/>
                    </a:cubicBezTo>
                    <a:cubicBezTo>
                      <a:pt x="250" y="353"/>
                      <a:pt x="256" y="360"/>
                      <a:pt x="267" y="360"/>
                    </a:cubicBezTo>
                    <a:cubicBezTo>
                      <a:pt x="271" y="360"/>
                      <a:pt x="271" y="356"/>
                      <a:pt x="271" y="353"/>
                    </a:cubicBezTo>
                    <a:cubicBezTo>
                      <a:pt x="258" y="349"/>
                      <a:pt x="254" y="328"/>
                      <a:pt x="239" y="328"/>
                    </a:cubicBezTo>
                    <a:cubicBezTo>
                      <a:pt x="235" y="328"/>
                      <a:pt x="234" y="336"/>
                      <a:pt x="228" y="336"/>
                    </a:cubicBezTo>
                    <a:cubicBezTo>
                      <a:pt x="220" y="336"/>
                      <a:pt x="216" y="335"/>
                      <a:pt x="216" y="328"/>
                    </a:cubicBezTo>
                    <a:cubicBezTo>
                      <a:pt x="216" y="318"/>
                      <a:pt x="226" y="319"/>
                      <a:pt x="226" y="309"/>
                    </a:cubicBezTo>
                    <a:cubicBezTo>
                      <a:pt x="226" y="303"/>
                      <a:pt x="219" y="302"/>
                      <a:pt x="215" y="302"/>
                    </a:cubicBezTo>
                    <a:cubicBezTo>
                      <a:pt x="215" y="295"/>
                      <a:pt x="215" y="295"/>
                      <a:pt x="215" y="295"/>
                    </a:cubicBezTo>
                    <a:cubicBezTo>
                      <a:pt x="203" y="257"/>
                      <a:pt x="172" y="219"/>
                      <a:pt x="122" y="219"/>
                    </a:cubicBezTo>
                    <a:cubicBezTo>
                      <a:pt x="115" y="219"/>
                      <a:pt x="113" y="219"/>
                      <a:pt x="109" y="219"/>
                    </a:cubicBezTo>
                    <a:cubicBezTo>
                      <a:pt x="103" y="219"/>
                      <a:pt x="101" y="224"/>
                      <a:pt x="95" y="224"/>
                    </a:cubicBezTo>
                    <a:cubicBezTo>
                      <a:pt x="91" y="224"/>
                      <a:pt x="87" y="221"/>
                      <a:pt x="82" y="221"/>
                    </a:cubicBezTo>
                    <a:cubicBezTo>
                      <a:pt x="77" y="221"/>
                      <a:pt x="75" y="222"/>
                      <a:pt x="73" y="223"/>
                    </a:cubicBezTo>
                    <a:cubicBezTo>
                      <a:pt x="74" y="224"/>
                      <a:pt x="76" y="226"/>
                      <a:pt x="77" y="226"/>
                    </a:cubicBezTo>
                    <a:cubicBezTo>
                      <a:pt x="75" y="229"/>
                      <a:pt x="75" y="228"/>
                      <a:pt x="72" y="228"/>
                    </a:cubicBezTo>
                    <a:cubicBezTo>
                      <a:pt x="62" y="228"/>
                      <a:pt x="48" y="224"/>
                      <a:pt x="43" y="217"/>
                    </a:cubicBezTo>
                    <a:cubicBezTo>
                      <a:pt x="47" y="214"/>
                      <a:pt x="50" y="214"/>
                      <a:pt x="52" y="210"/>
                    </a:cubicBezTo>
                    <a:cubicBezTo>
                      <a:pt x="45" y="207"/>
                      <a:pt x="39" y="202"/>
                      <a:pt x="34" y="202"/>
                    </a:cubicBezTo>
                    <a:cubicBezTo>
                      <a:pt x="24" y="202"/>
                      <a:pt x="27" y="206"/>
                      <a:pt x="19" y="202"/>
                    </a:cubicBezTo>
                    <a:cubicBezTo>
                      <a:pt x="19" y="196"/>
                      <a:pt x="28" y="194"/>
                      <a:pt x="32" y="194"/>
                    </a:cubicBezTo>
                    <a:cubicBezTo>
                      <a:pt x="37" y="194"/>
                      <a:pt x="40" y="194"/>
                      <a:pt x="43" y="194"/>
                    </a:cubicBezTo>
                    <a:cubicBezTo>
                      <a:pt x="47" y="194"/>
                      <a:pt x="49" y="193"/>
                      <a:pt x="51" y="190"/>
                    </a:cubicBezTo>
                    <a:cubicBezTo>
                      <a:pt x="76" y="190"/>
                      <a:pt x="76" y="190"/>
                      <a:pt x="76" y="190"/>
                    </a:cubicBezTo>
                    <a:cubicBezTo>
                      <a:pt x="80" y="187"/>
                      <a:pt x="80" y="185"/>
                      <a:pt x="82" y="180"/>
                    </a:cubicBezTo>
                    <a:cubicBezTo>
                      <a:pt x="64" y="180"/>
                      <a:pt x="64" y="180"/>
                      <a:pt x="64" y="180"/>
                    </a:cubicBezTo>
                    <a:cubicBezTo>
                      <a:pt x="63" y="183"/>
                      <a:pt x="62" y="185"/>
                      <a:pt x="60" y="185"/>
                    </a:cubicBezTo>
                    <a:cubicBezTo>
                      <a:pt x="53" y="185"/>
                      <a:pt x="50" y="185"/>
                      <a:pt x="44" y="185"/>
                    </a:cubicBezTo>
                    <a:cubicBezTo>
                      <a:pt x="42" y="185"/>
                      <a:pt x="0" y="173"/>
                      <a:pt x="0" y="166"/>
                    </a:cubicBezTo>
                    <a:cubicBezTo>
                      <a:pt x="0" y="152"/>
                      <a:pt x="16" y="157"/>
                      <a:pt x="25" y="154"/>
                    </a:cubicBezTo>
                    <a:cubicBezTo>
                      <a:pt x="33" y="151"/>
                      <a:pt x="38" y="146"/>
                      <a:pt x="46" y="144"/>
                    </a:cubicBezTo>
                    <a:cubicBezTo>
                      <a:pt x="58" y="140"/>
                      <a:pt x="74" y="146"/>
                      <a:pt x="84" y="141"/>
                    </a:cubicBezTo>
                    <a:cubicBezTo>
                      <a:pt x="91" y="136"/>
                      <a:pt x="96" y="128"/>
                      <a:pt x="96" y="117"/>
                    </a:cubicBezTo>
                    <a:cubicBezTo>
                      <a:pt x="88" y="116"/>
                      <a:pt x="63" y="117"/>
                      <a:pt x="63" y="109"/>
                    </a:cubicBezTo>
                    <a:cubicBezTo>
                      <a:pt x="63" y="105"/>
                      <a:pt x="69" y="102"/>
                      <a:pt x="72" y="102"/>
                    </a:cubicBezTo>
                    <a:cubicBezTo>
                      <a:pt x="87" y="97"/>
                      <a:pt x="106" y="86"/>
                      <a:pt x="115" y="78"/>
                    </a:cubicBezTo>
                    <a:cubicBezTo>
                      <a:pt x="119" y="80"/>
                      <a:pt x="122" y="81"/>
                      <a:pt x="127" y="81"/>
                    </a:cubicBezTo>
                    <a:cubicBezTo>
                      <a:pt x="142" y="81"/>
                      <a:pt x="130" y="61"/>
                      <a:pt x="144" y="59"/>
                    </a:cubicBezTo>
                    <a:cubicBezTo>
                      <a:pt x="162" y="57"/>
                      <a:pt x="169" y="52"/>
                      <a:pt x="185" y="52"/>
                    </a:cubicBezTo>
                    <a:cubicBezTo>
                      <a:pt x="198" y="49"/>
                      <a:pt x="206" y="42"/>
                      <a:pt x="218" y="42"/>
                    </a:cubicBezTo>
                    <a:cubicBezTo>
                      <a:pt x="226" y="42"/>
                      <a:pt x="229" y="56"/>
                      <a:pt x="237" y="56"/>
                    </a:cubicBezTo>
                    <a:cubicBezTo>
                      <a:pt x="237" y="52"/>
                      <a:pt x="235" y="50"/>
                      <a:pt x="235" y="47"/>
                    </a:cubicBezTo>
                    <a:cubicBezTo>
                      <a:pt x="239" y="42"/>
                      <a:pt x="239" y="42"/>
                      <a:pt x="239" y="42"/>
                    </a:cubicBezTo>
                    <a:cubicBezTo>
                      <a:pt x="244" y="51"/>
                      <a:pt x="252" y="50"/>
                      <a:pt x="260" y="53"/>
                    </a:cubicBezTo>
                    <a:cubicBezTo>
                      <a:pt x="262" y="53"/>
                      <a:pt x="267" y="53"/>
                      <a:pt x="267" y="53"/>
                    </a:cubicBezTo>
                    <a:cubicBezTo>
                      <a:pt x="266" y="50"/>
                      <a:pt x="263" y="47"/>
                      <a:pt x="263" y="44"/>
                    </a:cubicBezTo>
                    <a:cubicBezTo>
                      <a:pt x="263" y="38"/>
                      <a:pt x="270" y="38"/>
                      <a:pt x="274" y="38"/>
                    </a:cubicBezTo>
                    <a:cubicBezTo>
                      <a:pt x="293" y="38"/>
                      <a:pt x="303" y="48"/>
                      <a:pt x="314" y="53"/>
                    </a:cubicBezTo>
                    <a:cubicBezTo>
                      <a:pt x="334" y="53"/>
                      <a:pt x="334" y="53"/>
                      <a:pt x="334" y="53"/>
                    </a:cubicBezTo>
                    <a:cubicBezTo>
                      <a:pt x="327" y="50"/>
                      <a:pt x="309" y="44"/>
                      <a:pt x="309" y="36"/>
                    </a:cubicBezTo>
                    <a:cubicBezTo>
                      <a:pt x="309" y="29"/>
                      <a:pt x="322" y="31"/>
                      <a:pt x="326" y="30"/>
                    </a:cubicBezTo>
                    <a:cubicBezTo>
                      <a:pt x="323" y="27"/>
                      <a:pt x="320" y="27"/>
                      <a:pt x="318" y="24"/>
                    </a:cubicBezTo>
                    <a:cubicBezTo>
                      <a:pt x="330" y="18"/>
                      <a:pt x="341" y="15"/>
                      <a:pt x="355" y="15"/>
                    </a:cubicBezTo>
                    <a:cubicBezTo>
                      <a:pt x="366" y="15"/>
                      <a:pt x="373" y="15"/>
                      <a:pt x="382" y="18"/>
                    </a:cubicBezTo>
                    <a:cubicBezTo>
                      <a:pt x="391" y="18"/>
                      <a:pt x="391" y="18"/>
                      <a:pt x="391" y="18"/>
                    </a:cubicBezTo>
                    <a:cubicBezTo>
                      <a:pt x="391" y="13"/>
                      <a:pt x="391" y="13"/>
                      <a:pt x="391" y="13"/>
                    </a:cubicBezTo>
                    <a:cubicBezTo>
                      <a:pt x="398" y="12"/>
                      <a:pt x="402" y="13"/>
                      <a:pt x="409" y="13"/>
                    </a:cubicBezTo>
                    <a:cubicBezTo>
                      <a:pt x="430" y="13"/>
                      <a:pt x="447" y="0"/>
                      <a:pt x="470" y="0"/>
                    </a:cubicBezTo>
                    <a:cubicBezTo>
                      <a:pt x="495" y="0"/>
                      <a:pt x="512" y="0"/>
                      <a:pt x="534" y="0"/>
                    </a:cubicBezTo>
                    <a:cubicBezTo>
                      <a:pt x="560" y="0"/>
                      <a:pt x="579" y="17"/>
                      <a:pt x="600" y="26"/>
                    </a:cubicBezTo>
                    <a:cubicBezTo>
                      <a:pt x="612" y="31"/>
                      <a:pt x="627" y="28"/>
                      <a:pt x="638" y="30"/>
                    </a:cubicBezTo>
                    <a:cubicBezTo>
                      <a:pt x="636" y="46"/>
                      <a:pt x="606" y="44"/>
                      <a:pt x="594" y="48"/>
                    </a:cubicBezTo>
                    <a:cubicBezTo>
                      <a:pt x="497" y="53"/>
                      <a:pt x="497" y="53"/>
                      <a:pt x="497" y="53"/>
                    </a:cubicBezTo>
                    <a:cubicBezTo>
                      <a:pt x="505" y="59"/>
                      <a:pt x="579" y="50"/>
                      <a:pt x="587" y="53"/>
                    </a:cubicBezTo>
                    <a:cubicBezTo>
                      <a:pt x="586" y="57"/>
                      <a:pt x="567" y="75"/>
                      <a:pt x="570" y="75"/>
                    </a:cubicBezTo>
                    <a:cubicBezTo>
                      <a:pt x="581" y="75"/>
                      <a:pt x="607" y="50"/>
                      <a:pt x="622" y="50"/>
                    </a:cubicBezTo>
                    <a:cubicBezTo>
                      <a:pt x="630" y="50"/>
                      <a:pt x="633" y="57"/>
                      <a:pt x="633" y="64"/>
                    </a:cubicBezTo>
                    <a:cubicBezTo>
                      <a:pt x="633" y="67"/>
                      <a:pt x="605" y="97"/>
                      <a:pt x="603" y="102"/>
                    </a:cubicBezTo>
                    <a:cubicBezTo>
                      <a:pt x="615" y="99"/>
                      <a:pt x="637" y="70"/>
                      <a:pt x="644" y="64"/>
                    </a:cubicBezTo>
                    <a:cubicBezTo>
                      <a:pt x="655" y="64"/>
                      <a:pt x="674" y="64"/>
                      <a:pt x="674" y="64"/>
                    </a:cubicBezTo>
                    <a:cubicBezTo>
                      <a:pt x="674" y="64"/>
                      <a:pt x="682" y="66"/>
                      <a:pt x="684" y="66"/>
                    </a:cubicBezTo>
                    <a:cubicBezTo>
                      <a:pt x="692" y="63"/>
                      <a:pt x="693" y="60"/>
                      <a:pt x="700" y="57"/>
                    </a:cubicBezTo>
                    <a:cubicBezTo>
                      <a:pt x="721" y="57"/>
                      <a:pt x="721" y="57"/>
                      <a:pt x="721" y="57"/>
                    </a:cubicBezTo>
                    <a:cubicBezTo>
                      <a:pt x="723" y="52"/>
                      <a:pt x="726" y="51"/>
                      <a:pt x="730" y="51"/>
                    </a:cubicBezTo>
                    <a:cubicBezTo>
                      <a:pt x="736" y="51"/>
                      <a:pt x="756" y="61"/>
                      <a:pt x="756" y="67"/>
                    </a:cubicBezTo>
                    <a:cubicBezTo>
                      <a:pt x="756" y="72"/>
                      <a:pt x="748" y="76"/>
                      <a:pt x="745" y="77"/>
                    </a:cubicBezTo>
                    <a:cubicBezTo>
                      <a:pt x="731" y="82"/>
                      <a:pt x="722" y="94"/>
                      <a:pt x="702" y="94"/>
                    </a:cubicBezTo>
                    <a:cubicBezTo>
                      <a:pt x="707" y="97"/>
                      <a:pt x="708" y="97"/>
                      <a:pt x="711" y="94"/>
                    </a:cubicBezTo>
                    <a:cubicBezTo>
                      <a:pt x="711" y="107"/>
                      <a:pt x="699" y="107"/>
                      <a:pt x="691" y="109"/>
                    </a:cubicBezTo>
                    <a:cubicBezTo>
                      <a:pt x="694" y="115"/>
                      <a:pt x="691" y="110"/>
                      <a:pt x="691" y="114"/>
                    </a:cubicBezTo>
                    <a:cubicBezTo>
                      <a:pt x="691" y="121"/>
                      <a:pt x="680" y="123"/>
                      <a:pt x="671" y="125"/>
                    </a:cubicBezTo>
                    <a:cubicBezTo>
                      <a:pt x="672" y="130"/>
                      <a:pt x="671" y="130"/>
                      <a:pt x="671" y="132"/>
                    </a:cubicBezTo>
                    <a:cubicBezTo>
                      <a:pt x="671" y="141"/>
                      <a:pt x="662" y="144"/>
                      <a:pt x="654" y="150"/>
                    </a:cubicBezTo>
                    <a:cubicBezTo>
                      <a:pt x="648" y="154"/>
                      <a:pt x="649" y="165"/>
                      <a:pt x="646" y="169"/>
                    </a:cubicBezTo>
                    <a:cubicBezTo>
                      <a:pt x="651" y="172"/>
                      <a:pt x="655" y="169"/>
                      <a:pt x="659" y="169"/>
                    </a:cubicBezTo>
                    <a:cubicBezTo>
                      <a:pt x="667" y="169"/>
                      <a:pt x="673" y="174"/>
                      <a:pt x="677" y="178"/>
                    </a:cubicBezTo>
                    <a:cubicBezTo>
                      <a:pt x="675" y="179"/>
                      <a:pt x="672" y="180"/>
                      <a:pt x="669" y="180"/>
                    </a:cubicBezTo>
                    <a:cubicBezTo>
                      <a:pt x="671" y="187"/>
                      <a:pt x="688" y="185"/>
                      <a:pt x="688" y="196"/>
                    </a:cubicBezTo>
                    <a:cubicBezTo>
                      <a:pt x="688" y="206"/>
                      <a:pt x="665" y="202"/>
                      <a:pt x="657" y="202"/>
                    </a:cubicBezTo>
                    <a:cubicBezTo>
                      <a:pt x="652" y="202"/>
                      <a:pt x="648" y="206"/>
                      <a:pt x="648" y="209"/>
                    </a:cubicBezTo>
                    <a:cubicBezTo>
                      <a:pt x="648" y="217"/>
                      <a:pt x="656" y="217"/>
                      <a:pt x="663" y="217"/>
                    </a:cubicBezTo>
                    <a:cubicBezTo>
                      <a:pt x="663" y="226"/>
                      <a:pt x="669" y="229"/>
                      <a:pt x="669" y="236"/>
                    </a:cubicBezTo>
                    <a:cubicBezTo>
                      <a:pt x="669" y="239"/>
                      <a:pt x="667" y="243"/>
                      <a:pt x="669" y="245"/>
                    </a:cubicBezTo>
                    <a:cubicBezTo>
                      <a:pt x="662" y="245"/>
                      <a:pt x="655" y="245"/>
                      <a:pt x="655" y="251"/>
                    </a:cubicBezTo>
                    <a:cubicBezTo>
                      <a:pt x="655" y="258"/>
                      <a:pt x="667" y="258"/>
                      <a:pt x="673" y="260"/>
                    </a:cubicBezTo>
                    <a:cubicBezTo>
                      <a:pt x="670" y="267"/>
                      <a:pt x="661" y="271"/>
                      <a:pt x="653" y="272"/>
                    </a:cubicBezTo>
                    <a:cubicBezTo>
                      <a:pt x="653" y="275"/>
                      <a:pt x="655" y="277"/>
                      <a:pt x="657" y="278"/>
                    </a:cubicBezTo>
                    <a:cubicBezTo>
                      <a:pt x="654" y="292"/>
                      <a:pt x="637" y="286"/>
                      <a:pt x="633" y="295"/>
                    </a:cubicBezTo>
                    <a:cubicBezTo>
                      <a:pt x="628" y="292"/>
                      <a:pt x="623" y="290"/>
                      <a:pt x="620" y="285"/>
                    </a:cubicBezTo>
                    <a:cubicBezTo>
                      <a:pt x="613" y="285"/>
                      <a:pt x="613" y="285"/>
                      <a:pt x="613" y="285"/>
                    </a:cubicBezTo>
                    <a:cubicBezTo>
                      <a:pt x="618" y="297"/>
                      <a:pt x="637" y="293"/>
                      <a:pt x="637" y="305"/>
                    </a:cubicBezTo>
                    <a:cubicBezTo>
                      <a:pt x="637" y="310"/>
                      <a:pt x="636" y="317"/>
                      <a:pt x="631" y="317"/>
                    </a:cubicBezTo>
                    <a:cubicBezTo>
                      <a:pt x="623" y="317"/>
                      <a:pt x="609" y="306"/>
                      <a:pt x="607" y="297"/>
                    </a:cubicBezTo>
                    <a:cubicBezTo>
                      <a:pt x="603" y="298"/>
                      <a:pt x="602" y="297"/>
                      <a:pt x="601" y="297"/>
                    </a:cubicBezTo>
                    <a:cubicBezTo>
                      <a:pt x="601" y="304"/>
                      <a:pt x="601" y="304"/>
                      <a:pt x="601" y="304"/>
                    </a:cubicBezTo>
                    <a:cubicBezTo>
                      <a:pt x="617" y="320"/>
                      <a:pt x="645" y="327"/>
                      <a:pt x="645" y="352"/>
                    </a:cubicBezTo>
                    <a:cubicBezTo>
                      <a:pt x="645" y="357"/>
                      <a:pt x="638" y="358"/>
                      <a:pt x="633" y="358"/>
                    </a:cubicBezTo>
                    <a:cubicBezTo>
                      <a:pt x="612" y="358"/>
                      <a:pt x="617" y="336"/>
                      <a:pt x="599" y="336"/>
                    </a:cubicBezTo>
                    <a:cubicBezTo>
                      <a:pt x="596" y="336"/>
                      <a:pt x="594" y="337"/>
                      <a:pt x="592" y="336"/>
                    </a:cubicBezTo>
                    <a:cubicBezTo>
                      <a:pt x="592" y="342"/>
                      <a:pt x="596" y="343"/>
                      <a:pt x="596" y="347"/>
                    </a:cubicBezTo>
                    <a:cubicBezTo>
                      <a:pt x="596" y="351"/>
                      <a:pt x="589" y="352"/>
                      <a:pt x="587" y="352"/>
                    </a:cubicBezTo>
                    <a:cubicBezTo>
                      <a:pt x="587" y="366"/>
                      <a:pt x="626" y="364"/>
                      <a:pt x="635" y="367"/>
                    </a:cubicBezTo>
                    <a:cubicBezTo>
                      <a:pt x="629" y="372"/>
                      <a:pt x="624" y="373"/>
                      <a:pt x="616" y="375"/>
                    </a:cubicBezTo>
                    <a:cubicBezTo>
                      <a:pt x="602" y="380"/>
                      <a:pt x="597" y="393"/>
                      <a:pt x="584" y="397"/>
                    </a:cubicBezTo>
                    <a:cubicBezTo>
                      <a:pt x="569" y="402"/>
                      <a:pt x="556" y="400"/>
                      <a:pt x="539" y="408"/>
                    </a:cubicBezTo>
                    <a:cubicBezTo>
                      <a:pt x="518" y="408"/>
                      <a:pt x="518" y="408"/>
                      <a:pt x="518" y="408"/>
                    </a:cubicBezTo>
                    <a:cubicBezTo>
                      <a:pt x="514" y="410"/>
                      <a:pt x="510" y="412"/>
                      <a:pt x="510" y="415"/>
                    </a:cubicBezTo>
                    <a:cubicBezTo>
                      <a:pt x="498" y="423"/>
                      <a:pt x="498" y="423"/>
                      <a:pt x="498" y="423"/>
                    </a:cubicBezTo>
                    <a:cubicBezTo>
                      <a:pt x="490" y="430"/>
                      <a:pt x="490" y="438"/>
                      <a:pt x="483" y="445"/>
                    </a:cubicBezTo>
                    <a:cubicBezTo>
                      <a:pt x="474" y="454"/>
                      <a:pt x="459" y="452"/>
                      <a:pt x="450" y="458"/>
                    </a:cubicBezTo>
                    <a:cubicBezTo>
                      <a:pt x="443" y="458"/>
                      <a:pt x="443" y="458"/>
                      <a:pt x="443" y="458"/>
                    </a:cubicBezTo>
                    <a:cubicBezTo>
                      <a:pt x="443" y="449"/>
                      <a:pt x="443" y="449"/>
                      <a:pt x="443" y="449"/>
                    </a:cubicBezTo>
                    <a:cubicBezTo>
                      <a:pt x="437" y="452"/>
                      <a:pt x="438" y="457"/>
                      <a:pt x="435" y="460"/>
                    </a:cubicBezTo>
                    <a:cubicBezTo>
                      <a:pt x="425" y="470"/>
                      <a:pt x="401" y="466"/>
                      <a:pt x="401" y="480"/>
                    </a:cubicBezTo>
                    <a:cubicBezTo>
                      <a:pt x="401" y="482"/>
                      <a:pt x="402" y="483"/>
                      <a:pt x="402" y="485"/>
                    </a:cubicBezTo>
                    <a:cubicBezTo>
                      <a:pt x="401" y="486"/>
                      <a:pt x="399" y="488"/>
                      <a:pt x="399" y="490"/>
                    </a:cubicBezTo>
                    <a:cubicBezTo>
                      <a:pt x="399" y="493"/>
                      <a:pt x="405" y="495"/>
                      <a:pt x="405" y="500"/>
                    </a:cubicBezTo>
                    <a:cubicBezTo>
                      <a:pt x="405" y="515"/>
                      <a:pt x="384" y="510"/>
                      <a:pt x="384" y="523"/>
                    </a:cubicBezTo>
                    <a:cubicBezTo>
                      <a:pt x="384" y="531"/>
                      <a:pt x="383" y="543"/>
                      <a:pt x="384" y="547"/>
                    </a:cubicBezTo>
                    <a:cubicBezTo>
                      <a:pt x="374" y="552"/>
                      <a:pt x="379" y="575"/>
                      <a:pt x="367" y="575"/>
                    </a:cubicBezTo>
                    <a:cubicBezTo>
                      <a:pt x="364" y="575"/>
                      <a:pt x="363" y="573"/>
                      <a:pt x="362" y="571"/>
                    </a:cubicBezTo>
                    <a:cubicBezTo>
                      <a:pt x="356" y="571"/>
                      <a:pt x="356" y="574"/>
                      <a:pt x="353" y="574"/>
                    </a:cubicBezTo>
                    <a:cubicBezTo>
                      <a:pt x="342" y="574"/>
                      <a:pt x="343" y="554"/>
                      <a:pt x="332" y="554"/>
                    </a:cubicBezTo>
                    <a:cubicBezTo>
                      <a:pt x="326" y="554"/>
                      <a:pt x="319" y="559"/>
                      <a:pt x="313" y="560"/>
                    </a:cubicBezTo>
                    <a:cubicBezTo>
                      <a:pt x="310" y="550"/>
                      <a:pt x="306" y="553"/>
                      <a:pt x="299" y="547"/>
                    </a:cubicBezTo>
                    <a:cubicBezTo>
                      <a:pt x="296" y="546"/>
                      <a:pt x="297" y="539"/>
                      <a:pt x="296" y="539"/>
                    </a:cubicBezTo>
                    <a:cubicBezTo>
                      <a:pt x="287" y="531"/>
                      <a:pt x="270" y="512"/>
                      <a:pt x="270" y="499"/>
                    </a:cubicBezTo>
                    <a:cubicBezTo>
                      <a:pt x="270" y="493"/>
                      <a:pt x="274" y="494"/>
                      <a:pt x="277" y="490"/>
                    </a:cubicBezTo>
                    <a:cubicBezTo>
                      <a:pt x="270" y="482"/>
                      <a:pt x="268" y="493"/>
                      <a:pt x="260" y="489"/>
                    </a:cubicBezTo>
                    <a:cubicBezTo>
                      <a:pt x="259" y="487"/>
                      <a:pt x="257" y="479"/>
                      <a:pt x="256" y="475"/>
                    </a:cubicBezTo>
                    <a:cubicBezTo>
                      <a:pt x="253" y="466"/>
                      <a:pt x="241" y="461"/>
                      <a:pt x="241" y="449"/>
                    </a:cubicBezTo>
                    <a:cubicBezTo>
                      <a:pt x="241" y="445"/>
                      <a:pt x="244" y="443"/>
                      <a:pt x="246" y="438"/>
                    </a:cubicBezTo>
                    <a:cubicBezTo>
                      <a:pt x="243" y="437"/>
                      <a:pt x="240" y="436"/>
                      <a:pt x="237" y="438"/>
                    </a:cubicBezTo>
                    <a:cubicBezTo>
                      <a:pt x="237" y="428"/>
                      <a:pt x="237" y="428"/>
                      <a:pt x="237" y="428"/>
                    </a:cubicBezTo>
                    <a:cubicBezTo>
                      <a:pt x="243" y="420"/>
                      <a:pt x="246" y="411"/>
                      <a:pt x="255" y="404"/>
                    </a:cubicBezTo>
                    <a:lnTo>
                      <a:pt x="255" y="40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" name="Freeform 89"/>
              <p:cNvSpPr>
                <a:spLocks/>
              </p:cNvSpPr>
              <p:nvPr/>
            </p:nvSpPr>
            <p:spPr bwMode="auto">
              <a:xfrm>
                <a:off x="3470275" y="1443038"/>
                <a:ext cx="47625" cy="31750"/>
              </a:xfrm>
              <a:custGeom>
                <a:avLst/>
                <a:gdLst/>
                <a:ahLst/>
                <a:cxnLst>
                  <a:cxn ang="0">
                    <a:pos x="9" y="24"/>
                  </a:cxn>
                  <a:cxn ang="0">
                    <a:pos x="0" y="9"/>
                  </a:cxn>
                  <a:cxn ang="0">
                    <a:pos x="10" y="0"/>
                  </a:cxn>
                  <a:cxn ang="0">
                    <a:pos x="36" y="16"/>
                  </a:cxn>
                  <a:cxn ang="0">
                    <a:pos x="19" y="24"/>
                  </a:cxn>
                  <a:cxn ang="0">
                    <a:pos x="9" y="24"/>
                  </a:cxn>
                </a:cxnLst>
                <a:rect l="0" t="0" r="r" b="b"/>
                <a:pathLst>
                  <a:path w="36" h="24">
                    <a:moveTo>
                      <a:pt x="9" y="24"/>
                    </a:moveTo>
                    <a:cubicBezTo>
                      <a:pt x="5" y="24"/>
                      <a:pt x="0" y="14"/>
                      <a:pt x="0" y="9"/>
                    </a:cubicBezTo>
                    <a:cubicBezTo>
                      <a:pt x="0" y="2"/>
                      <a:pt x="6" y="0"/>
                      <a:pt x="10" y="0"/>
                    </a:cubicBezTo>
                    <a:cubicBezTo>
                      <a:pt x="21" y="0"/>
                      <a:pt x="25" y="12"/>
                      <a:pt x="36" y="16"/>
                    </a:cubicBezTo>
                    <a:cubicBezTo>
                      <a:pt x="35" y="23"/>
                      <a:pt x="26" y="24"/>
                      <a:pt x="19" y="24"/>
                    </a:cubicBezTo>
                    <a:lnTo>
                      <a:pt x="9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" name="Freeform 90"/>
              <p:cNvSpPr>
                <a:spLocks/>
              </p:cNvSpPr>
              <p:nvPr/>
            </p:nvSpPr>
            <p:spPr bwMode="auto">
              <a:xfrm>
                <a:off x="4070350" y="1277938"/>
                <a:ext cx="26988" cy="15875"/>
              </a:xfrm>
              <a:custGeom>
                <a:avLst/>
                <a:gdLst/>
                <a:ahLst/>
                <a:cxnLst>
                  <a:cxn ang="0">
                    <a:pos x="6" y="12"/>
                  </a:cxn>
                  <a:cxn ang="0">
                    <a:pos x="0" y="5"/>
                  </a:cxn>
                  <a:cxn ang="0">
                    <a:pos x="4" y="0"/>
                  </a:cxn>
                  <a:cxn ang="0">
                    <a:pos x="12" y="0"/>
                  </a:cxn>
                  <a:cxn ang="0">
                    <a:pos x="12" y="5"/>
                  </a:cxn>
                  <a:cxn ang="0">
                    <a:pos x="20" y="5"/>
                  </a:cxn>
                  <a:cxn ang="0">
                    <a:pos x="6" y="12"/>
                  </a:cxn>
                </a:cxnLst>
                <a:rect l="0" t="0" r="r" b="b"/>
                <a:pathLst>
                  <a:path w="20" h="12">
                    <a:moveTo>
                      <a:pt x="6" y="12"/>
                    </a:moveTo>
                    <a:cubicBezTo>
                      <a:pt x="2" y="12"/>
                      <a:pt x="0" y="8"/>
                      <a:pt x="0" y="5"/>
                    </a:cubicBezTo>
                    <a:cubicBezTo>
                      <a:pt x="0" y="3"/>
                      <a:pt x="3" y="1"/>
                      <a:pt x="4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3"/>
                      <a:pt x="12" y="4"/>
                      <a:pt x="1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7" y="7"/>
                      <a:pt x="10" y="12"/>
                      <a:pt x="6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" name="Freeform 91"/>
              <p:cNvSpPr>
                <a:spLocks/>
              </p:cNvSpPr>
              <p:nvPr/>
            </p:nvSpPr>
            <p:spPr bwMode="auto">
              <a:xfrm>
                <a:off x="3397250" y="1928813"/>
                <a:ext cx="109538" cy="106363"/>
              </a:xfrm>
              <a:custGeom>
                <a:avLst/>
                <a:gdLst/>
                <a:ahLst/>
                <a:cxnLst>
                  <a:cxn ang="0">
                    <a:pos x="4" y="67"/>
                  </a:cxn>
                  <a:cxn ang="0">
                    <a:pos x="0" y="62"/>
                  </a:cxn>
                  <a:cxn ang="0">
                    <a:pos x="8" y="54"/>
                  </a:cxn>
                  <a:cxn ang="0">
                    <a:pos x="8" y="51"/>
                  </a:cxn>
                  <a:cxn ang="0">
                    <a:pos x="4" y="49"/>
                  </a:cxn>
                  <a:cxn ang="0">
                    <a:pos x="28" y="13"/>
                  </a:cxn>
                  <a:cxn ang="0">
                    <a:pos x="41" y="0"/>
                  </a:cxn>
                  <a:cxn ang="0">
                    <a:pos x="44" y="4"/>
                  </a:cxn>
                  <a:cxn ang="0">
                    <a:pos x="32" y="27"/>
                  </a:cxn>
                  <a:cxn ang="0">
                    <a:pos x="32" y="31"/>
                  </a:cxn>
                  <a:cxn ang="0">
                    <a:pos x="39" y="27"/>
                  </a:cxn>
                  <a:cxn ang="0">
                    <a:pos x="46" y="29"/>
                  </a:cxn>
                  <a:cxn ang="0">
                    <a:pos x="44" y="32"/>
                  </a:cxn>
                  <a:cxn ang="0">
                    <a:pos x="44" y="36"/>
                  </a:cxn>
                  <a:cxn ang="0">
                    <a:pos x="52" y="36"/>
                  </a:cxn>
                  <a:cxn ang="0">
                    <a:pos x="52" y="38"/>
                  </a:cxn>
                  <a:cxn ang="0">
                    <a:pos x="57" y="36"/>
                  </a:cxn>
                  <a:cxn ang="0">
                    <a:pos x="70" y="36"/>
                  </a:cxn>
                  <a:cxn ang="0">
                    <a:pos x="69" y="51"/>
                  </a:cxn>
                  <a:cxn ang="0">
                    <a:pos x="74" y="49"/>
                  </a:cxn>
                  <a:cxn ang="0">
                    <a:pos x="70" y="56"/>
                  </a:cxn>
                  <a:cxn ang="0">
                    <a:pos x="73" y="63"/>
                  </a:cxn>
                  <a:cxn ang="0">
                    <a:pos x="79" y="60"/>
                  </a:cxn>
                  <a:cxn ang="0">
                    <a:pos x="82" y="70"/>
                  </a:cxn>
                  <a:cxn ang="0">
                    <a:pos x="75" y="80"/>
                  </a:cxn>
                  <a:cxn ang="0">
                    <a:pos x="71" y="75"/>
                  </a:cxn>
                  <a:cxn ang="0">
                    <a:pos x="67" y="74"/>
                  </a:cxn>
                  <a:cxn ang="0">
                    <a:pos x="63" y="62"/>
                  </a:cxn>
                  <a:cxn ang="0">
                    <a:pos x="50" y="74"/>
                  </a:cxn>
                  <a:cxn ang="0">
                    <a:pos x="47" y="74"/>
                  </a:cxn>
                  <a:cxn ang="0">
                    <a:pos x="52" y="67"/>
                  </a:cxn>
                  <a:cxn ang="0">
                    <a:pos x="40" y="65"/>
                  </a:cxn>
                  <a:cxn ang="0">
                    <a:pos x="31" y="67"/>
                  </a:cxn>
                  <a:cxn ang="0">
                    <a:pos x="18" y="64"/>
                  </a:cxn>
                  <a:cxn ang="0">
                    <a:pos x="4" y="67"/>
                  </a:cxn>
                </a:cxnLst>
                <a:rect l="0" t="0" r="r" b="b"/>
                <a:pathLst>
                  <a:path w="82" h="80">
                    <a:moveTo>
                      <a:pt x="4" y="67"/>
                    </a:moveTo>
                    <a:cubicBezTo>
                      <a:pt x="2" y="67"/>
                      <a:pt x="0" y="64"/>
                      <a:pt x="0" y="62"/>
                    </a:cubicBezTo>
                    <a:cubicBezTo>
                      <a:pt x="0" y="61"/>
                      <a:pt x="8" y="55"/>
                      <a:pt x="8" y="54"/>
                    </a:cubicBezTo>
                    <a:cubicBezTo>
                      <a:pt x="8" y="51"/>
                      <a:pt x="8" y="51"/>
                      <a:pt x="8" y="51"/>
                    </a:cubicBezTo>
                    <a:cubicBezTo>
                      <a:pt x="6" y="51"/>
                      <a:pt x="5" y="51"/>
                      <a:pt x="4" y="49"/>
                    </a:cubicBezTo>
                    <a:cubicBezTo>
                      <a:pt x="17" y="43"/>
                      <a:pt x="21" y="23"/>
                      <a:pt x="28" y="13"/>
                    </a:cubicBezTo>
                    <a:cubicBezTo>
                      <a:pt x="32" y="7"/>
                      <a:pt x="34" y="0"/>
                      <a:pt x="41" y="0"/>
                    </a:cubicBezTo>
                    <a:cubicBezTo>
                      <a:pt x="43" y="0"/>
                      <a:pt x="44" y="3"/>
                      <a:pt x="44" y="4"/>
                    </a:cubicBezTo>
                    <a:cubicBezTo>
                      <a:pt x="44" y="14"/>
                      <a:pt x="35" y="19"/>
                      <a:pt x="32" y="27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6" y="30"/>
                      <a:pt x="36" y="27"/>
                      <a:pt x="39" y="27"/>
                    </a:cubicBezTo>
                    <a:cubicBezTo>
                      <a:pt x="42" y="27"/>
                      <a:pt x="44" y="28"/>
                      <a:pt x="46" y="29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6"/>
                      <a:pt x="44" y="36"/>
                      <a:pt x="44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8"/>
                      <a:pt x="52" y="38"/>
                    </a:cubicBezTo>
                    <a:cubicBezTo>
                      <a:pt x="57" y="36"/>
                      <a:pt x="57" y="36"/>
                      <a:pt x="57" y="36"/>
                    </a:cubicBezTo>
                    <a:cubicBezTo>
                      <a:pt x="62" y="37"/>
                      <a:pt x="68" y="37"/>
                      <a:pt x="70" y="36"/>
                    </a:cubicBezTo>
                    <a:cubicBezTo>
                      <a:pt x="70" y="40"/>
                      <a:pt x="69" y="44"/>
                      <a:pt x="69" y="51"/>
                    </a:cubicBezTo>
                    <a:cubicBezTo>
                      <a:pt x="70" y="50"/>
                      <a:pt x="73" y="49"/>
                      <a:pt x="74" y="49"/>
                    </a:cubicBezTo>
                    <a:cubicBezTo>
                      <a:pt x="74" y="53"/>
                      <a:pt x="70" y="54"/>
                      <a:pt x="70" y="56"/>
                    </a:cubicBezTo>
                    <a:cubicBezTo>
                      <a:pt x="70" y="58"/>
                      <a:pt x="73" y="60"/>
                      <a:pt x="73" y="63"/>
                    </a:cubicBezTo>
                    <a:cubicBezTo>
                      <a:pt x="77" y="63"/>
                      <a:pt x="76" y="62"/>
                      <a:pt x="79" y="60"/>
                    </a:cubicBezTo>
                    <a:cubicBezTo>
                      <a:pt x="79" y="66"/>
                      <a:pt x="82" y="65"/>
                      <a:pt x="82" y="70"/>
                    </a:cubicBezTo>
                    <a:cubicBezTo>
                      <a:pt x="82" y="75"/>
                      <a:pt x="79" y="80"/>
                      <a:pt x="75" y="80"/>
                    </a:cubicBezTo>
                    <a:cubicBezTo>
                      <a:pt x="72" y="80"/>
                      <a:pt x="71" y="77"/>
                      <a:pt x="71" y="75"/>
                    </a:cubicBezTo>
                    <a:cubicBezTo>
                      <a:pt x="69" y="75"/>
                      <a:pt x="69" y="74"/>
                      <a:pt x="67" y="74"/>
                    </a:cubicBezTo>
                    <a:cubicBezTo>
                      <a:pt x="64" y="74"/>
                      <a:pt x="66" y="66"/>
                      <a:pt x="63" y="62"/>
                    </a:cubicBezTo>
                    <a:cubicBezTo>
                      <a:pt x="59" y="67"/>
                      <a:pt x="55" y="74"/>
                      <a:pt x="50" y="74"/>
                    </a:cubicBezTo>
                    <a:cubicBezTo>
                      <a:pt x="49" y="74"/>
                      <a:pt x="47" y="75"/>
                      <a:pt x="47" y="74"/>
                    </a:cubicBezTo>
                    <a:cubicBezTo>
                      <a:pt x="47" y="70"/>
                      <a:pt x="51" y="70"/>
                      <a:pt x="52" y="67"/>
                    </a:cubicBezTo>
                    <a:cubicBezTo>
                      <a:pt x="48" y="67"/>
                      <a:pt x="42" y="70"/>
                      <a:pt x="40" y="65"/>
                    </a:cubicBezTo>
                    <a:cubicBezTo>
                      <a:pt x="37" y="66"/>
                      <a:pt x="34" y="67"/>
                      <a:pt x="31" y="67"/>
                    </a:cubicBezTo>
                    <a:cubicBezTo>
                      <a:pt x="25" y="67"/>
                      <a:pt x="23" y="64"/>
                      <a:pt x="18" y="64"/>
                    </a:cubicBezTo>
                    <a:cubicBezTo>
                      <a:pt x="11" y="64"/>
                      <a:pt x="9" y="67"/>
                      <a:pt x="4" y="6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" name="Freeform 92"/>
              <p:cNvSpPr>
                <a:spLocks/>
              </p:cNvSpPr>
              <p:nvPr/>
            </p:nvSpPr>
            <p:spPr bwMode="auto">
              <a:xfrm>
                <a:off x="2427288" y="2314575"/>
                <a:ext cx="671513" cy="450850"/>
              </a:xfrm>
              <a:custGeom>
                <a:avLst/>
                <a:gdLst/>
                <a:ahLst/>
                <a:cxnLst>
                  <a:cxn ang="0">
                    <a:pos x="250" y="98"/>
                  </a:cxn>
                  <a:cxn ang="0">
                    <a:pos x="246" y="141"/>
                  </a:cxn>
                  <a:cxn ang="0">
                    <a:pos x="251" y="160"/>
                  </a:cxn>
                  <a:cxn ang="0">
                    <a:pos x="281" y="192"/>
                  </a:cxn>
                  <a:cxn ang="0">
                    <a:pos x="312" y="191"/>
                  </a:cxn>
                  <a:cxn ang="0">
                    <a:pos x="327" y="187"/>
                  </a:cxn>
                  <a:cxn ang="0">
                    <a:pos x="363" y="152"/>
                  </a:cxn>
                  <a:cxn ang="0">
                    <a:pos x="382" y="154"/>
                  </a:cxn>
                  <a:cxn ang="0">
                    <a:pos x="374" y="180"/>
                  </a:cxn>
                  <a:cxn ang="0">
                    <a:pos x="369" y="192"/>
                  </a:cxn>
                  <a:cxn ang="0">
                    <a:pos x="365" y="213"/>
                  </a:cxn>
                  <a:cxn ang="0">
                    <a:pos x="357" y="224"/>
                  </a:cxn>
                  <a:cxn ang="0">
                    <a:pos x="405" y="226"/>
                  </a:cxn>
                  <a:cxn ang="0">
                    <a:pos x="426" y="242"/>
                  </a:cxn>
                  <a:cxn ang="0">
                    <a:pos x="423" y="289"/>
                  </a:cxn>
                  <a:cxn ang="0">
                    <a:pos x="451" y="316"/>
                  </a:cxn>
                  <a:cxn ang="0">
                    <a:pos x="504" y="322"/>
                  </a:cxn>
                  <a:cxn ang="0">
                    <a:pos x="488" y="329"/>
                  </a:cxn>
                  <a:cxn ang="0">
                    <a:pos x="480" y="316"/>
                  </a:cxn>
                  <a:cxn ang="0">
                    <a:pos x="468" y="332"/>
                  </a:cxn>
                  <a:cxn ang="0">
                    <a:pos x="446" y="326"/>
                  </a:cxn>
                  <a:cxn ang="0">
                    <a:pos x="431" y="323"/>
                  </a:cxn>
                  <a:cxn ang="0">
                    <a:pos x="406" y="302"/>
                  </a:cxn>
                  <a:cxn ang="0">
                    <a:pos x="402" y="306"/>
                  </a:cxn>
                  <a:cxn ang="0">
                    <a:pos x="391" y="281"/>
                  </a:cxn>
                  <a:cxn ang="0">
                    <a:pos x="372" y="260"/>
                  </a:cxn>
                  <a:cxn ang="0">
                    <a:pos x="345" y="255"/>
                  </a:cxn>
                  <a:cxn ang="0">
                    <a:pos x="294" y="226"/>
                  </a:cxn>
                  <a:cxn ang="0">
                    <a:pos x="282" y="222"/>
                  </a:cxn>
                  <a:cxn ang="0">
                    <a:pos x="256" y="227"/>
                  </a:cxn>
                  <a:cxn ang="0">
                    <a:pos x="221" y="214"/>
                  </a:cxn>
                  <a:cxn ang="0">
                    <a:pos x="195" y="203"/>
                  </a:cxn>
                  <a:cxn ang="0">
                    <a:pos x="175" y="195"/>
                  </a:cxn>
                  <a:cxn ang="0">
                    <a:pos x="148" y="172"/>
                  </a:cxn>
                  <a:cxn ang="0">
                    <a:pos x="148" y="150"/>
                  </a:cxn>
                  <a:cxn ang="0">
                    <a:pos x="102" y="101"/>
                  </a:cxn>
                  <a:cxn ang="0">
                    <a:pos x="82" y="68"/>
                  </a:cxn>
                  <a:cxn ang="0">
                    <a:pos x="62" y="53"/>
                  </a:cxn>
                  <a:cxn ang="0">
                    <a:pos x="49" y="22"/>
                  </a:cxn>
                  <a:cxn ang="0">
                    <a:pos x="28" y="19"/>
                  </a:cxn>
                  <a:cxn ang="0">
                    <a:pos x="49" y="53"/>
                  </a:cxn>
                  <a:cxn ang="0">
                    <a:pos x="73" y="95"/>
                  </a:cxn>
                  <a:cxn ang="0">
                    <a:pos x="96" y="130"/>
                  </a:cxn>
                  <a:cxn ang="0">
                    <a:pos x="86" y="127"/>
                  </a:cxn>
                  <a:cxn ang="0">
                    <a:pos x="65" y="109"/>
                  </a:cxn>
                  <a:cxn ang="0">
                    <a:pos x="52" y="84"/>
                  </a:cxn>
                  <a:cxn ang="0">
                    <a:pos x="40" y="69"/>
                  </a:cxn>
                  <a:cxn ang="0">
                    <a:pos x="11" y="24"/>
                  </a:cxn>
                  <a:cxn ang="0">
                    <a:pos x="0" y="0"/>
                  </a:cxn>
                  <a:cxn ang="0">
                    <a:pos x="76" y="16"/>
                  </a:cxn>
                  <a:cxn ang="0">
                    <a:pos x="113" y="10"/>
                  </a:cxn>
                  <a:cxn ang="0">
                    <a:pos x="152" y="29"/>
                  </a:cxn>
                  <a:cxn ang="0">
                    <a:pos x="188" y="38"/>
                  </a:cxn>
                  <a:cxn ang="0">
                    <a:pos x="249" y="90"/>
                  </a:cxn>
                  <a:cxn ang="0">
                    <a:pos x="247" y="86"/>
                  </a:cxn>
                </a:cxnLst>
                <a:rect l="0" t="0" r="r" b="b"/>
                <a:pathLst>
                  <a:path w="504" h="338">
                    <a:moveTo>
                      <a:pt x="248" y="91"/>
                    </a:moveTo>
                    <a:cubicBezTo>
                      <a:pt x="249" y="94"/>
                      <a:pt x="250" y="96"/>
                      <a:pt x="250" y="98"/>
                    </a:cubicBezTo>
                    <a:cubicBezTo>
                      <a:pt x="250" y="106"/>
                      <a:pt x="247" y="109"/>
                      <a:pt x="246" y="116"/>
                    </a:cubicBezTo>
                    <a:cubicBezTo>
                      <a:pt x="246" y="141"/>
                      <a:pt x="246" y="141"/>
                      <a:pt x="246" y="141"/>
                    </a:cubicBezTo>
                    <a:cubicBezTo>
                      <a:pt x="245" y="144"/>
                      <a:pt x="248" y="148"/>
                      <a:pt x="249" y="150"/>
                    </a:cubicBezTo>
                    <a:cubicBezTo>
                      <a:pt x="251" y="154"/>
                      <a:pt x="249" y="156"/>
                      <a:pt x="251" y="160"/>
                    </a:cubicBezTo>
                    <a:cubicBezTo>
                      <a:pt x="252" y="164"/>
                      <a:pt x="258" y="170"/>
                      <a:pt x="261" y="173"/>
                    </a:cubicBezTo>
                    <a:cubicBezTo>
                      <a:pt x="269" y="181"/>
                      <a:pt x="269" y="188"/>
                      <a:pt x="281" y="192"/>
                    </a:cubicBezTo>
                    <a:cubicBezTo>
                      <a:pt x="285" y="193"/>
                      <a:pt x="285" y="197"/>
                      <a:pt x="288" y="197"/>
                    </a:cubicBezTo>
                    <a:cubicBezTo>
                      <a:pt x="297" y="197"/>
                      <a:pt x="304" y="191"/>
                      <a:pt x="312" y="191"/>
                    </a:cubicBezTo>
                    <a:cubicBezTo>
                      <a:pt x="317" y="191"/>
                      <a:pt x="319" y="194"/>
                      <a:pt x="321" y="194"/>
                    </a:cubicBezTo>
                    <a:cubicBezTo>
                      <a:pt x="324" y="194"/>
                      <a:pt x="327" y="188"/>
                      <a:pt x="327" y="187"/>
                    </a:cubicBezTo>
                    <a:cubicBezTo>
                      <a:pt x="329" y="181"/>
                      <a:pt x="336" y="176"/>
                      <a:pt x="336" y="169"/>
                    </a:cubicBezTo>
                    <a:cubicBezTo>
                      <a:pt x="336" y="156"/>
                      <a:pt x="351" y="152"/>
                      <a:pt x="363" y="152"/>
                    </a:cubicBezTo>
                    <a:cubicBezTo>
                      <a:pt x="367" y="152"/>
                      <a:pt x="370" y="152"/>
                      <a:pt x="372" y="153"/>
                    </a:cubicBezTo>
                    <a:cubicBezTo>
                      <a:pt x="373" y="154"/>
                      <a:pt x="379" y="154"/>
                      <a:pt x="382" y="154"/>
                    </a:cubicBezTo>
                    <a:cubicBezTo>
                      <a:pt x="382" y="155"/>
                      <a:pt x="382" y="157"/>
                      <a:pt x="382" y="158"/>
                    </a:cubicBezTo>
                    <a:cubicBezTo>
                      <a:pt x="382" y="164"/>
                      <a:pt x="374" y="172"/>
                      <a:pt x="374" y="180"/>
                    </a:cubicBezTo>
                    <a:cubicBezTo>
                      <a:pt x="374" y="188"/>
                      <a:pt x="372" y="191"/>
                      <a:pt x="369" y="195"/>
                    </a:cubicBezTo>
                    <a:cubicBezTo>
                      <a:pt x="369" y="194"/>
                      <a:pt x="369" y="193"/>
                      <a:pt x="369" y="192"/>
                    </a:cubicBezTo>
                    <a:cubicBezTo>
                      <a:pt x="368" y="192"/>
                      <a:pt x="367" y="192"/>
                      <a:pt x="365" y="192"/>
                    </a:cubicBezTo>
                    <a:cubicBezTo>
                      <a:pt x="365" y="197"/>
                      <a:pt x="365" y="207"/>
                      <a:pt x="365" y="213"/>
                    </a:cubicBezTo>
                    <a:cubicBezTo>
                      <a:pt x="365" y="217"/>
                      <a:pt x="360" y="219"/>
                      <a:pt x="357" y="222"/>
                    </a:cubicBezTo>
                    <a:cubicBezTo>
                      <a:pt x="357" y="223"/>
                      <a:pt x="357" y="223"/>
                      <a:pt x="357" y="224"/>
                    </a:cubicBezTo>
                    <a:cubicBezTo>
                      <a:pt x="357" y="227"/>
                      <a:pt x="360" y="229"/>
                      <a:pt x="363" y="229"/>
                    </a:cubicBezTo>
                    <a:cubicBezTo>
                      <a:pt x="377" y="229"/>
                      <a:pt x="389" y="226"/>
                      <a:pt x="405" y="226"/>
                    </a:cubicBezTo>
                    <a:cubicBezTo>
                      <a:pt x="415" y="226"/>
                      <a:pt x="418" y="234"/>
                      <a:pt x="426" y="236"/>
                    </a:cubicBezTo>
                    <a:cubicBezTo>
                      <a:pt x="426" y="238"/>
                      <a:pt x="426" y="240"/>
                      <a:pt x="426" y="242"/>
                    </a:cubicBezTo>
                    <a:cubicBezTo>
                      <a:pt x="426" y="246"/>
                      <a:pt x="425" y="257"/>
                      <a:pt x="423" y="262"/>
                    </a:cubicBezTo>
                    <a:cubicBezTo>
                      <a:pt x="423" y="272"/>
                      <a:pt x="423" y="281"/>
                      <a:pt x="423" y="289"/>
                    </a:cubicBezTo>
                    <a:cubicBezTo>
                      <a:pt x="423" y="298"/>
                      <a:pt x="432" y="302"/>
                      <a:pt x="439" y="306"/>
                    </a:cubicBezTo>
                    <a:cubicBezTo>
                      <a:pt x="444" y="308"/>
                      <a:pt x="444" y="316"/>
                      <a:pt x="451" y="316"/>
                    </a:cubicBezTo>
                    <a:cubicBezTo>
                      <a:pt x="463" y="316"/>
                      <a:pt x="469" y="307"/>
                      <a:pt x="479" y="307"/>
                    </a:cubicBezTo>
                    <a:cubicBezTo>
                      <a:pt x="491" y="307"/>
                      <a:pt x="497" y="316"/>
                      <a:pt x="504" y="322"/>
                    </a:cubicBezTo>
                    <a:cubicBezTo>
                      <a:pt x="503" y="323"/>
                      <a:pt x="494" y="333"/>
                      <a:pt x="493" y="332"/>
                    </a:cubicBezTo>
                    <a:cubicBezTo>
                      <a:pt x="492" y="331"/>
                      <a:pt x="488" y="330"/>
                      <a:pt x="488" y="329"/>
                    </a:cubicBezTo>
                    <a:cubicBezTo>
                      <a:pt x="488" y="327"/>
                      <a:pt x="490" y="326"/>
                      <a:pt x="491" y="324"/>
                    </a:cubicBezTo>
                    <a:cubicBezTo>
                      <a:pt x="486" y="322"/>
                      <a:pt x="484" y="316"/>
                      <a:pt x="480" y="316"/>
                    </a:cubicBezTo>
                    <a:cubicBezTo>
                      <a:pt x="476" y="316"/>
                      <a:pt x="464" y="325"/>
                      <a:pt x="464" y="328"/>
                    </a:cubicBezTo>
                    <a:cubicBezTo>
                      <a:pt x="464" y="330"/>
                      <a:pt x="467" y="331"/>
                      <a:pt x="468" y="332"/>
                    </a:cubicBezTo>
                    <a:cubicBezTo>
                      <a:pt x="467" y="336"/>
                      <a:pt x="465" y="338"/>
                      <a:pt x="461" y="338"/>
                    </a:cubicBezTo>
                    <a:cubicBezTo>
                      <a:pt x="454" y="338"/>
                      <a:pt x="450" y="330"/>
                      <a:pt x="446" y="326"/>
                    </a:cubicBezTo>
                    <a:cubicBezTo>
                      <a:pt x="443" y="323"/>
                      <a:pt x="436" y="326"/>
                      <a:pt x="433" y="326"/>
                    </a:cubicBezTo>
                    <a:cubicBezTo>
                      <a:pt x="432" y="326"/>
                      <a:pt x="431" y="324"/>
                      <a:pt x="431" y="323"/>
                    </a:cubicBezTo>
                    <a:cubicBezTo>
                      <a:pt x="424" y="322"/>
                      <a:pt x="424" y="318"/>
                      <a:pt x="423" y="314"/>
                    </a:cubicBezTo>
                    <a:cubicBezTo>
                      <a:pt x="421" y="311"/>
                      <a:pt x="406" y="302"/>
                      <a:pt x="406" y="302"/>
                    </a:cubicBezTo>
                    <a:cubicBezTo>
                      <a:pt x="405" y="304"/>
                      <a:pt x="405" y="305"/>
                      <a:pt x="406" y="306"/>
                    </a:cubicBezTo>
                    <a:cubicBezTo>
                      <a:pt x="402" y="306"/>
                      <a:pt x="402" y="306"/>
                      <a:pt x="402" y="306"/>
                    </a:cubicBezTo>
                    <a:cubicBezTo>
                      <a:pt x="395" y="302"/>
                      <a:pt x="399" y="296"/>
                      <a:pt x="397" y="289"/>
                    </a:cubicBezTo>
                    <a:cubicBezTo>
                      <a:pt x="396" y="285"/>
                      <a:pt x="394" y="284"/>
                      <a:pt x="391" y="281"/>
                    </a:cubicBezTo>
                    <a:cubicBezTo>
                      <a:pt x="384" y="274"/>
                      <a:pt x="377" y="270"/>
                      <a:pt x="374" y="260"/>
                    </a:cubicBezTo>
                    <a:cubicBezTo>
                      <a:pt x="373" y="260"/>
                      <a:pt x="372" y="260"/>
                      <a:pt x="372" y="260"/>
                    </a:cubicBezTo>
                    <a:cubicBezTo>
                      <a:pt x="368" y="260"/>
                      <a:pt x="366" y="262"/>
                      <a:pt x="363" y="262"/>
                    </a:cubicBezTo>
                    <a:cubicBezTo>
                      <a:pt x="355" y="262"/>
                      <a:pt x="350" y="257"/>
                      <a:pt x="345" y="255"/>
                    </a:cubicBezTo>
                    <a:cubicBezTo>
                      <a:pt x="336" y="251"/>
                      <a:pt x="330" y="253"/>
                      <a:pt x="321" y="248"/>
                    </a:cubicBezTo>
                    <a:cubicBezTo>
                      <a:pt x="308" y="242"/>
                      <a:pt x="306" y="232"/>
                      <a:pt x="294" y="226"/>
                    </a:cubicBezTo>
                    <a:cubicBezTo>
                      <a:pt x="291" y="226"/>
                      <a:pt x="291" y="226"/>
                      <a:pt x="291" y="226"/>
                    </a:cubicBezTo>
                    <a:cubicBezTo>
                      <a:pt x="288" y="224"/>
                      <a:pt x="285" y="222"/>
                      <a:pt x="282" y="222"/>
                    </a:cubicBezTo>
                    <a:cubicBezTo>
                      <a:pt x="274" y="222"/>
                      <a:pt x="272" y="231"/>
                      <a:pt x="265" y="231"/>
                    </a:cubicBezTo>
                    <a:cubicBezTo>
                      <a:pt x="261" y="231"/>
                      <a:pt x="258" y="228"/>
                      <a:pt x="256" y="227"/>
                    </a:cubicBezTo>
                    <a:cubicBezTo>
                      <a:pt x="252" y="225"/>
                      <a:pt x="249" y="226"/>
                      <a:pt x="246" y="226"/>
                    </a:cubicBezTo>
                    <a:cubicBezTo>
                      <a:pt x="241" y="226"/>
                      <a:pt x="226" y="216"/>
                      <a:pt x="221" y="214"/>
                    </a:cubicBezTo>
                    <a:cubicBezTo>
                      <a:pt x="216" y="211"/>
                      <a:pt x="213" y="214"/>
                      <a:pt x="208" y="213"/>
                    </a:cubicBezTo>
                    <a:cubicBezTo>
                      <a:pt x="202" y="211"/>
                      <a:pt x="201" y="206"/>
                      <a:pt x="195" y="203"/>
                    </a:cubicBezTo>
                    <a:cubicBezTo>
                      <a:pt x="189" y="200"/>
                      <a:pt x="186" y="201"/>
                      <a:pt x="180" y="198"/>
                    </a:cubicBezTo>
                    <a:cubicBezTo>
                      <a:pt x="177" y="197"/>
                      <a:pt x="177" y="196"/>
                      <a:pt x="175" y="195"/>
                    </a:cubicBezTo>
                    <a:cubicBezTo>
                      <a:pt x="170" y="190"/>
                      <a:pt x="156" y="187"/>
                      <a:pt x="155" y="181"/>
                    </a:cubicBezTo>
                    <a:cubicBezTo>
                      <a:pt x="151" y="181"/>
                      <a:pt x="148" y="176"/>
                      <a:pt x="148" y="172"/>
                    </a:cubicBezTo>
                    <a:cubicBezTo>
                      <a:pt x="148" y="167"/>
                      <a:pt x="153" y="165"/>
                      <a:pt x="153" y="160"/>
                    </a:cubicBezTo>
                    <a:cubicBezTo>
                      <a:pt x="153" y="154"/>
                      <a:pt x="149" y="153"/>
                      <a:pt x="148" y="150"/>
                    </a:cubicBezTo>
                    <a:cubicBezTo>
                      <a:pt x="143" y="134"/>
                      <a:pt x="128" y="121"/>
                      <a:pt x="118" y="111"/>
                    </a:cubicBezTo>
                    <a:cubicBezTo>
                      <a:pt x="114" y="107"/>
                      <a:pt x="107" y="105"/>
                      <a:pt x="102" y="101"/>
                    </a:cubicBezTo>
                    <a:cubicBezTo>
                      <a:pt x="99" y="97"/>
                      <a:pt x="102" y="93"/>
                      <a:pt x="100" y="88"/>
                    </a:cubicBezTo>
                    <a:cubicBezTo>
                      <a:pt x="96" y="80"/>
                      <a:pt x="82" y="79"/>
                      <a:pt x="82" y="68"/>
                    </a:cubicBezTo>
                    <a:cubicBezTo>
                      <a:pt x="78" y="68"/>
                      <a:pt x="79" y="67"/>
                      <a:pt x="77" y="68"/>
                    </a:cubicBezTo>
                    <a:cubicBezTo>
                      <a:pt x="72" y="63"/>
                      <a:pt x="67" y="58"/>
                      <a:pt x="62" y="53"/>
                    </a:cubicBezTo>
                    <a:cubicBezTo>
                      <a:pt x="58" y="49"/>
                      <a:pt x="60" y="42"/>
                      <a:pt x="56" y="38"/>
                    </a:cubicBezTo>
                    <a:cubicBezTo>
                      <a:pt x="52" y="34"/>
                      <a:pt x="53" y="24"/>
                      <a:pt x="49" y="22"/>
                    </a:cubicBezTo>
                    <a:cubicBezTo>
                      <a:pt x="42" y="19"/>
                      <a:pt x="35" y="19"/>
                      <a:pt x="29" y="13"/>
                    </a:cubicBezTo>
                    <a:cubicBezTo>
                      <a:pt x="27" y="15"/>
                      <a:pt x="28" y="18"/>
                      <a:pt x="28" y="19"/>
                    </a:cubicBezTo>
                    <a:cubicBezTo>
                      <a:pt x="28" y="28"/>
                      <a:pt x="32" y="34"/>
                      <a:pt x="36" y="41"/>
                    </a:cubicBezTo>
                    <a:cubicBezTo>
                      <a:pt x="39" y="48"/>
                      <a:pt x="45" y="48"/>
                      <a:pt x="49" y="53"/>
                    </a:cubicBezTo>
                    <a:cubicBezTo>
                      <a:pt x="55" y="59"/>
                      <a:pt x="56" y="63"/>
                      <a:pt x="58" y="71"/>
                    </a:cubicBezTo>
                    <a:cubicBezTo>
                      <a:pt x="61" y="81"/>
                      <a:pt x="70" y="86"/>
                      <a:pt x="73" y="95"/>
                    </a:cubicBezTo>
                    <a:cubicBezTo>
                      <a:pt x="77" y="106"/>
                      <a:pt x="80" y="117"/>
                      <a:pt x="87" y="122"/>
                    </a:cubicBezTo>
                    <a:cubicBezTo>
                      <a:pt x="91" y="119"/>
                      <a:pt x="96" y="126"/>
                      <a:pt x="96" y="130"/>
                    </a:cubicBezTo>
                    <a:cubicBezTo>
                      <a:pt x="96" y="132"/>
                      <a:pt x="95" y="136"/>
                      <a:pt x="93" y="136"/>
                    </a:cubicBezTo>
                    <a:cubicBezTo>
                      <a:pt x="92" y="136"/>
                      <a:pt x="86" y="129"/>
                      <a:pt x="86" y="127"/>
                    </a:cubicBezTo>
                    <a:cubicBezTo>
                      <a:pt x="78" y="127"/>
                      <a:pt x="74" y="117"/>
                      <a:pt x="69" y="113"/>
                    </a:cubicBezTo>
                    <a:cubicBezTo>
                      <a:pt x="66" y="112"/>
                      <a:pt x="66" y="112"/>
                      <a:pt x="65" y="109"/>
                    </a:cubicBezTo>
                    <a:cubicBezTo>
                      <a:pt x="65" y="98"/>
                      <a:pt x="65" y="98"/>
                      <a:pt x="65" y="98"/>
                    </a:cubicBezTo>
                    <a:cubicBezTo>
                      <a:pt x="60" y="93"/>
                      <a:pt x="56" y="88"/>
                      <a:pt x="52" y="84"/>
                    </a:cubicBezTo>
                    <a:cubicBezTo>
                      <a:pt x="46" y="78"/>
                      <a:pt x="36" y="79"/>
                      <a:pt x="31" y="72"/>
                    </a:cubicBezTo>
                    <a:cubicBezTo>
                      <a:pt x="34" y="72"/>
                      <a:pt x="44" y="74"/>
                      <a:pt x="40" y="69"/>
                    </a:cubicBezTo>
                    <a:cubicBezTo>
                      <a:pt x="34" y="59"/>
                      <a:pt x="26" y="50"/>
                      <a:pt x="19" y="45"/>
                    </a:cubicBezTo>
                    <a:cubicBezTo>
                      <a:pt x="14" y="41"/>
                      <a:pt x="14" y="29"/>
                      <a:pt x="11" y="24"/>
                    </a:cubicBezTo>
                    <a:cubicBezTo>
                      <a:pt x="7" y="16"/>
                      <a:pt x="3" y="13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76" y="16"/>
                      <a:pt x="76" y="16"/>
                      <a:pt x="76" y="16"/>
                    </a:cubicBezTo>
                    <a:cubicBezTo>
                      <a:pt x="113" y="16"/>
                      <a:pt x="113" y="16"/>
                      <a:pt x="113" y="16"/>
                    </a:cubicBezTo>
                    <a:cubicBezTo>
                      <a:pt x="113" y="10"/>
                      <a:pt x="113" y="10"/>
                      <a:pt x="113" y="10"/>
                    </a:cubicBezTo>
                    <a:cubicBezTo>
                      <a:pt x="121" y="10"/>
                      <a:pt x="121" y="10"/>
                      <a:pt x="121" y="10"/>
                    </a:cubicBezTo>
                    <a:cubicBezTo>
                      <a:pt x="136" y="14"/>
                      <a:pt x="145" y="16"/>
                      <a:pt x="152" y="29"/>
                    </a:cubicBezTo>
                    <a:cubicBezTo>
                      <a:pt x="156" y="35"/>
                      <a:pt x="163" y="50"/>
                      <a:pt x="172" y="50"/>
                    </a:cubicBezTo>
                    <a:cubicBezTo>
                      <a:pt x="181" y="50"/>
                      <a:pt x="178" y="38"/>
                      <a:pt x="188" y="38"/>
                    </a:cubicBezTo>
                    <a:cubicBezTo>
                      <a:pt x="214" y="38"/>
                      <a:pt x="213" y="70"/>
                      <a:pt x="227" y="84"/>
                    </a:cubicBezTo>
                    <a:cubicBezTo>
                      <a:pt x="231" y="87"/>
                      <a:pt x="242" y="90"/>
                      <a:pt x="249" y="90"/>
                    </a:cubicBezTo>
                    <a:cubicBezTo>
                      <a:pt x="249" y="89"/>
                      <a:pt x="247" y="87"/>
                      <a:pt x="247" y="86"/>
                    </a:cubicBezTo>
                    <a:cubicBezTo>
                      <a:pt x="247" y="86"/>
                      <a:pt x="247" y="86"/>
                      <a:pt x="247" y="86"/>
                    </a:cubicBezTo>
                    <a:lnTo>
                      <a:pt x="248" y="9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" name="Freeform 93"/>
              <p:cNvSpPr>
                <a:spLocks/>
              </p:cNvSpPr>
              <p:nvPr/>
            </p:nvSpPr>
            <p:spPr bwMode="auto">
              <a:xfrm>
                <a:off x="3016250" y="1895475"/>
                <a:ext cx="20638" cy="9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" y="7"/>
                  </a:cxn>
                  <a:cxn ang="0">
                    <a:pos x="12" y="7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w="15" h="8">
                    <a:moveTo>
                      <a:pt x="0" y="0"/>
                    </a:moveTo>
                    <a:cubicBezTo>
                      <a:pt x="7" y="0"/>
                      <a:pt x="15" y="1"/>
                      <a:pt x="15" y="7"/>
                    </a:cubicBezTo>
                    <a:cubicBezTo>
                      <a:pt x="15" y="8"/>
                      <a:pt x="13" y="7"/>
                      <a:pt x="12" y="7"/>
                    </a:cubicBezTo>
                    <a:cubicBezTo>
                      <a:pt x="8" y="7"/>
                      <a:pt x="2" y="5"/>
                      <a:pt x="0" y="3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" name="Freeform 94"/>
              <p:cNvSpPr>
                <a:spLocks/>
              </p:cNvSpPr>
              <p:nvPr/>
            </p:nvSpPr>
            <p:spPr bwMode="auto">
              <a:xfrm>
                <a:off x="2239963" y="1951038"/>
                <a:ext cx="79375" cy="5080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6" y="0"/>
                  </a:cxn>
                  <a:cxn ang="0">
                    <a:pos x="18" y="6"/>
                  </a:cxn>
                  <a:cxn ang="0">
                    <a:pos x="59" y="34"/>
                  </a:cxn>
                  <a:cxn ang="0">
                    <a:pos x="59" y="38"/>
                  </a:cxn>
                  <a:cxn ang="0">
                    <a:pos x="55" y="38"/>
                  </a:cxn>
                  <a:cxn ang="0">
                    <a:pos x="22" y="22"/>
                  </a:cxn>
                  <a:cxn ang="0">
                    <a:pos x="27" y="17"/>
                  </a:cxn>
                  <a:cxn ang="0">
                    <a:pos x="4" y="8"/>
                  </a:cxn>
                  <a:cxn ang="0">
                    <a:pos x="8" y="4"/>
                  </a:cxn>
                  <a:cxn ang="0">
                    <a:pos x="2" y="2"/>
                  </a:cxn>
                  <a:cxn ang="0">
                    <a:pos x="0" y="2"/>
                  </a:cxn>
                </a:cxnLst>
                <a:rect l="0" t="0" r="r" b="b"/>
                <a:pathLst>
                  <a:path w="59" h="38">
                    <a:moveTo>
                      <a:pt x="0" y="2"/>
                    </a:moveTo>
                    <a:cubicBezTo>
                      <a:pt x="2" y="1"/>
                      <a:pt x="4" y="0"/>
                      <a:pt x="6" y="0"/>
                    </a:cubicBezTo>
                    <a:cubicBezTo>
                      <a:pt x="11" y="0"/>
                      <a:pt x="15" y="5"/>
                      <a:pt x="18" y="6"/>
                    </a:cubicBezTo>
                    <a:cubicBezTo>
                      <a:pt x="37" y="12"/>
                      <a:pt x="48" y="23"/>
                      <a:pt x="59" y="34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8" y="38"/>
                      <a:pt x="56" y="38"/>
                      <a:pt x="55" y="38"/>
                    </a:cubicBezTo>
                    <a:cubicBezTo>
                      <a:pt x="45" y="38"/>
                      <a:pt x="29" y="26"/>
                      <a:pt x="22" y="22"/>
                    </a:cubicBezTo>
                    <a:cubicBezTo>
                      <a:pt x="23" y="19"/>
                      <a:pt x="25" y="19"/>
                      <a:pt x="27" y="17"/>
                    </a:cubicBezTo>
                    <a:cubicBezTo>
                      <a:pt x="18" y="17"/>
                      <a:pt x="6" y="13"/>
                      <a:pt x="4" y="8"/>
                    </a:cubicBezTo>
                    <a:cubicBezTo>
                      <a:pt x="6" y="7"/>
                      <a:pt x="8" y="5"/>
                      <a:pt x="8" y="4"/>
                    </a:cubicBezTo>
                    <a:cubicBezTo>
                      <a:pt x="6" y="3"/>
                      <a:pt x="2" y="2"/>
                      <a:pt x="2" y="2"/>
                    </a:cubicBezTo>
                    <a:lnTo>
                      <a:pt x="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" name="Freeform 95"/>
              <p:cNvSpPr>
                <a:spLocks/>
              </p:cNvSpPr>
              <p:nvPr/>
            </p:nvSpPr>
            <p:spPr bwMode="auto">
              <a:xfrm>
                <a:off x="2162175" y="1876425"/>
                <a:ext cx="28575" cy="39688"/>
              </a:xfrm>
              <a:custGeom>
                <a:avLst/>
                <a:gdLst/>
                <a:ahLst/>
                <a:cxnLst>
                  <a:cxn ang="0">
                    <a:pos x="5" y="12"/>
                  </a:cxn>
                  <a:cxn ang="0">
                    <a:pos x="0" y="4"/>
                  </a:cxn>
                  <a:cxn ang="0">
                    <a:pos x="0" y="0"/>
                  </a:cxn>
                  <a:cxn ang="0">
                    <a:pos x="10" y="3"/>
                  </a:cxn>
                  <a:cxn ang="0">
                    <a:pos x="7" y="8"/>
                  </a:cxn>
                  <a:cxn ang="0">
                    <a:pos x="13" y="3"/>
                  </a:cxn>
                  <a:cxn ang="0">
                    <a:pos x="13" y="12"/>
                  </a:cxn>
                  <a:cxn ang="0">
                    <a:pos x="15" y="18"/>
                  </a:cxn>
                  <a:cxn ang="0">
                    <a:pos x="13" y="22"/>
                  </a:cxn>
                  <a:cxn ang="0">
                    <a:pos x="17" y="30"/>
                  </a:cxn>
                  <a:cxn ang="0">
                    <a:pos x="10" y="22"/>
                  </a:cxn>
                  <a:cxn ang="0">
                    <a:pos x="12" y="17"/>
                  </a:cxn>
                  <a:cxn ang="0">
                    <a:pos x="5" y="12"/>
                  </a:cxn>
                </a:cxnLst>
                <a:rect l="0" t="0" r="r" b="b"/>
                <a:pathLst>
                  <a:path w="21" h="30">
                    <a:moveTo>
                      <a:pt x="5" y="12"/>
                    </a:moveTo>
                    <a:cubicBezTo>
                      <a:pt x="3" y="12"/>
                      <a:pt x="2" y="6"/>
                      <a:pt x="0" y="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6" y="3"/>
                      <a:pt x="10" y="3"/>
                    </a:cubicBezTo>
                    <a:cubicBezTo>
                      <a:pt x="10" y="4"/>
                      <a:pt x="5" y="8"/>
                      <a:pt x="7" y="8"/>
                    </a:cubicBezTo>
                    <a:cubicBezTo>
                      <a:pt x="10" y="8"/>
                      <a:pt x="12" y="5"/>
                      <a:pt x="13" y="3"/>
                    </a:cubicBezTo>
                    <a:cubicBezTo>
                      <a:pt x="14" y="5"/>
                      <a:pt x="13" y="8"/>
                      <a:pt x="13" y="12"/>
                    </a:cubicBezTo>
                    <a:cubicBezTo>
                      <a:pt x="13" y="15"/>
                      <a:pt x="15" y="15"/>
                      <a:pt x="15" y="18"/>
                    </a:cubicBezTo>
                    <a:cubicBezTo>
                      <a:pt x="15" y="19"/>
                      <a:pt x="13" y="20"/>
                      <a:pt x="13" y="22"/>
                    </a:cubicBezTo>
                    <a:cubicBezTo>
                      <a:pt x="13" y="24"/>
                      <a:pt x="21" y="30"/>
                      <a:pt x="17" y="30"/>
                    </a:cubicBezTo>
                    <a:cubicBezTo>
                      <a:pt x="13" y="30"/>
                      <a:pt x="10" y="26"/>
                      <a:pt x="10" y="22"/>
                    </a:cubicBezTo>
                    <a:cubicBezTo>
                      <a:pt x="10" y="19"/>
                      <a:pt x="12" y="18"/>
                      <a:pt x="12" y="17"/>
                    </a:cubicBezTo>
                    <a:cubicBezTo>
                      <a:pt x="9" y="16"/>
                      <a:pt x="8" y="12"/>
                      <a:pt x="5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" name="Freeform 96"/>
              <p:cNvSpPr>
                <a:spLocks/>
              </p:cNvSpPr>
              <p:nvPr/>
            </p:nvSpPr>
            <p:spPr bwMode="auto">
              <a:xfrm>
                <a:off x="1803400" y="1787525"/>
                <a:ext cx="34925" cy="23813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7" y="0"/>
                  </a:cxn>
                  <a:cxn ang="0">
                    <a:pos x="27" y="6"/>
                  </a:cxn>
                  <a:cxn ang="0">
                    <a:pos x="10" y="18"/>
                  </a:cxn>
                  <a:cxn ang="0">
                    <a:pos x="0" y="12"/>
                  </a:cxn>
                  <a:cxn ang="0">
                    <a:pos x="0" y="7"/>
                  </a:cxn>
                  <a:cxn ang="0">
                    <a:pos x="21" y="0"/>
                  </a:cxn>
                </a:cxnLst>
                <a:rect l="0" t="0" r="r" b="b"/>
                <a:pathLst>
                  <a:path w="27" h="18">
                    <a:moveTo>
                      <a:pt x="21" y="0"/>
                    </a:moveTo>
                    <a:cubicBezTo>
                      <a:pt x="25" y="0"/>
                      <a:pt x="25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19" y="10"/>
                      <a:pt x="16" y="13"/>
                      <a:pt x="10" y="18"/>
                    </a:cubicBezTo>
                    <a:cubicBezTo>
                      <a:pt x="6" y="15"/>
                      <a:pt x="3" y="15"/>
                      <a:pt x="0" y="1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8" y="5"/>
                      <a:pt x="14" y="0"/>
                      <a:pt x="2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" name="Freeform 97"/>
              <p:cNvSpPr>
                <a:spLocks/>
              </p:cNvSpPr>
              <p:nvPr/>
            </p:nvSpPr>
            <p:spPr bwMode="auto">
              <a:xfrm>
                <a:off x="3311525" y="1963738"/>
                <a:ext cx="42863" cy="22225"/>
              </a:xfrm>
              <a:custGeom>
                <a:avLst/>
                <a:gdLst/>
                <a:ahLst/>
                <a:cxnLst>
                  <a:cxn ang="0">
                    <a:pos x="26" y="17"/>
                  </a:cxn>
                  <a:cxn ang="0">
                    <a:pos x="32" y="14"/>
                  </a:cxn>
                  <a:cxn ang="0">
                    <a:pos x="0" y="3"/>
                  </a:cxn>
                  <a:cxn ang="0">
                    <a:pos x="26" y="17"/>
                  </a:cxn>
                </a:cxnLst>
                <a:rect l="0" t="0" r="r" b="b"/>
                <a:pathLst>
                  <a:path w="32" h="17">
                    <a:moveTo>
                      <a:pt x="26" y="17"/>
                    </a:moveTo>
                    <a:cubicBezTo>
                      <a:pt x="29" y="17"/>
                      <a:pt x="30" y="16"/>
                      <a:pt x="32" y="14"/>
                    </a:cubicBezTo>
                    <a:cubicBezTo>
                      <a:pt x="22" y="9"/>
                      <a:pt x="14" y="0"/>
                      <a:pt x="0" y="3"/>
                    </a:cubicBezTo>
                    <a:cubicBezTo>
                      <a:pt x="6" y="7"/>
                      <a:pt x="18" y="17"/>
                      <a:pt x="26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9" name="Freeform 98"/>
              <p:cNvSpPr>
                <a:spLocks/>
              </p:cNvSpPr>
              <p:nvPr/>
            </p:nvSpPr>
            <p:spPr bwMode="auto">
              <a:xfrm>
                <a:off x="3314700" y="2030413"/>
                <a:ext cx="31750" cy="2063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1" y="7"/>
                  </a:cxn>
                  <a:cxn ang="0">
                    <a:pos x="24" y="7"/>
                  </a:cxn>
                  <a:cxn ang="0">
                    <a:pos x="24" y="10"/>
                  </a:cxn>
                  <a:cxn ang="0">
                    <a:pos x="19" y="15"/>
                  </a:cxn>
                  <a:cxn ang="0">
                    <a:pos x="0" y="3"/>
                  </a:cxn>
                  <a:cxn ang="0">
                    <a:pos x="1" y="0"/>
                  </a:cxn>
                </a:cxnLst>
                <a:rect l="0" t="0" r="r" b="b"/>
                <a:pathLst>
                  <a:path w="24" h="15">
                    <a:moveTo>
                      <a:pt x="1" y="0"/>
                    </a:moveTo>
                    <a:cubicBezTo>
                      <a:pt x="4" y="4"/>
                      <a:pt x="7" y="6"/>
                      <a:pt x="11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8"/>
                      <a:pt x="24" y="9"/>
                      <a:pt x="24" y="10"/>
                    </a:cubicBezTo>
                    <a:cubicBezTo>
                      <a:pt x="24" y="12"/>
                      <a:pt x="20" y="15"/>
                      <a:pt x="19" y="15"/>
                    </a:cubicBezTo>
                    <a:cubicBezTo>
                      <a:pt x="16" y="15"/>
                      <a:pt x="0" y="6"/>
                      <a:pt x="0" y="3"/>
                    </a:cubicBezTo>
                    <a:cubicBezTo>
                      <a:pt x="0" y="2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0" name="Freeform 99"/>
              <p:cNvSpPr>
                <a:spLocks/>
              </p:cNvSpPr>
              <p:nvPr/>
            </p:nvSpPr>
            <p:spPr bwMode="auto">
              <a:xfrm>
                <a:off x="3362325" y="2030413"/>
                <a:ext cx="22225" cy="26988"/>
              </a:xfrm>
              <a:custGeom>
                <a:avLst/>
                <a:gdLst/>
                <a:ahLst/>
                <a:cxnLst>
                  <a:cxn ang="0">
                    <a:pos x="17" y="12"/>
                  </a:cxn>
                  <a:cxn ang="0">
                    <a:pos x="17" y="15"/>
                  </a:cxn>
                  <a:cxn ang="0">
                    <a:pos x="7" y="20"/>
                  </a:cxn>
                  <a:cxn ang="0">
                    <a:pos x="0" y="15"/>
                  </a:cxn>
                  <a:cxn ang="0">
                    <a:pos x="10" y="0"/>
                  </a:cxn>
                  <a:cxn ang="0">
                    <a:pos x="14" y="5"/>
                  </a:cxn>
                  <a:cxn ang="0">
                    <a:pos x="17" y="12"/>
                  </a:cxn>
                </a:cxnLst>
                <a:rect l="0" t="0" r="r" b="b"/>
                <a:pathLst>
                  <a:path w="17" h="20">
                    <a:moveTo>
                      <a:pt x="17" y="12"/>
                    </a:moveTo>
                    <a:cubicBezTo>
                      <a:pt x="17" y="12"/>
                      <a:pt x="17" y="14"/>
                      <a:pt x="17" y="15"/>
                    </a:cubicBezTo>
                    <a:cubicBezTo>
                      <a:pt x="17" y="18"/>
                      <a:pt x="12" y="20"/>
                      <a:pt x="7" y="20"/>
                    </a:cubicBezTo>
                    <a:cubicBezTo>
                      <a:pt x="3" y="20"/>
                      <a:pt x="0" y="18"/>
                      <a:pt x="0" y="15"/>
                    </a:cubicBezTo>
                    <a:cubicBezTo>
                      <a:pt x="0" y="13"/>
                      <a:pt x="6" y="2"/>
                      <a:pt x="10" y="0"/>
                    </a:cubicBezTo>
                    <a:cubicBezTo>
                      <a:pt x="11" y="2"/>
                      <a:pt x="14" y="3"/>
                      <a:pt x="14" y="5"/>
                    </a:cubicBezTo>
                    <a:cubicBezTo>
                      <a:pt x="14" y="9"/>
                      <a:pt x="7" y="12"/>
                      <a:pt x="17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1" name="Freeform 100"/>
              <p:cNvSpPr>
                <a:spLocks/>
              </p:cNvSpPr>
              <p:nvPr/>
            </p:nvSpPr>
            <p:spPr bwMode="auto">
              <a:xfrm>
                <a:off x="1593850" y="1724025"/>
                <a:ext cx="26988" cy="12700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13" y="1"/>
                  </a:cxn>
                  <a:cxn ang="0">
                    <a:pos x="20" y="9"/>
                  </a:cxn>
                  <a:cxn ang="0">
                    <a:pos x="5" y="9"/>
                  </a:cxn>
                  <a:cxn ang="0">
                    <a:pos x="0" y="4"/>
                  </a:cxn>
                  <a:cxn ang="0">
                    <a:pos x="6" y="4"/>
                  </a:cxn>
                </a:cxnLst>
                <a:rect l="0" t="0" r="r" b="b"/>
                <a:pathLst>
                  <a:path w="20" h="9">
                    <a:moveTo>
                      <a:pt x="6" y="4"/>
                    </a:moveTo>
                    <a:cubicBezTo>
                      <a:pt x="8" y="0"/>
                      <a:pt x="10" y="1"/>
                      <a:pt x="13" y="1"/>
                    </a:cubicBezTo>
                    <a:cubicBezTo>
                      <a:pt x="18" y="1"/>
                      <a:pt x="19" y="4"/>
                      <a:pt x="20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3" y="7"/>
                      <a:pt x="1" y="6"/>
                      <a:pt x="0" y="4"/>
                    </a:cubicBezTo>
                    <a:lnTo>
                      <a:pt x="6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6" name="Group 345"/>
            <p:cNvGrpSpPr/>
            <p:nvPr/>
          </p:nvGrpSpPr>
          <p:grpSpPr>
            <a:xfrm>
              <a:off x="3103551" y="1256797"/>
              <a:ext cx="669405" cy="1125467"/>
              <a:chOff x="4219575" y="1089025"/>
              <a:chExt cx="687388" cy="1155701"/>
            </a:xfrm>
            <a:grpFill/>
          </p:grpSpPr>
          <p:sp>
            <p:nvSpPr>
              <p:cNvPr id="94" name="Freeform 36"/>
              <p:cNvSpPr>
                <a:spLocks/>
              </p:cNvSpPr>
              <p:nvPr/>
            </p:nvSpPr>
            <p:spPr bwMode="auto">
              <a:xfrm>
                <a:off x="4568825" y="1816100"/>
                <a:ext cx="26988" cy="39688"/>
              </a:xfrm>
              <a:custGeom>
                <a:avLst/>
                <a:gdLst/>
                <a:ahLst/>
                <a:cxnLst>
                  <a:cxn ang="0">
                    <a:pos x="3" y="27"/>
                  </a:cxn>
                  <a:cxn ang="0">
                    <a:pos x="9" y="21"/>
                  </a:cxn>
                  <a:cxn ang="0">
                    <a:pos x="0" y="14"/>
                  </a:cxn>
                  <a:cxn ang="0">
                    <a:pos x="9" y="0"/>
                  </a:cxn>
                  <a:cxn ang="0">
                    <a:pos x="20" y="12"/>
                  </a:cxn>
                  <a:cxn ang="0">
                    <a:pos x="6" y="30"/>
                  </a:cxn>
                  <a:cxn ang="0">
                    <a:pos x="0" y="27"/>
                  </a:cxn>
                  <a:cxn ang="0">
                    <a:pos x="2" y="25"/>
                  </a:cxn>
                  <a:cxn ang="0">
                    <a:pos x="3" y="27"/>
                  </a:cxn>
                </a:cxnLst>
                <a:rect l="0" t="0" r="r" b="b"/>
                <a:pathLst>
                  <a:path w="20" h="30">
                    <a:moveTo>
                      <a:pt x="3" y="27"/>
                    </a:moveTo>
                    <a:cubicBezTo>
                      <a:pt x="6" y="26"/>
                      <a:pt x="9" y="23"/>
                      <a:pt x="9" y="21"/>
                    </a:cubicBezTo>
                    <a:cubicBezTo>
                      <a:pt x="5" y="20"/>
                      <a:pt x="0" y="16"/>
                      <a:pt x="0" y="14"/>
                    </a:cubicBezTo>
                    <a:cubicBezTo>
                      <a:pt x="0" y="12"/>
                      <a:pt x="5" y="0"/>
                      <a:pt x="9" y="0"/>
                    </a:cubicBezTo>
                    <a:cubicBezTo>
                      <a:pt x="17" y="0"/>
                      <a:pt x="18" y="4"/>
                      <a:pt x="20" y="12"/>
                    </a:cubicBezTo>
                    <a:cubicBezTo>
                      <a:pt x="12" y="14"/>
                      <a:pt x="16" y="30"/>
                      <a:pt x="6" y="30"/>
                    </a:cubicBezTo>
                    <a:cubicBezTo>
                      <a:pt x="3" y="30"/>
                      <a:pt x="1" y="27"/>
                      <a:pt x="0" y="27"/>
                    </a:cubicBezTo>
                    <a:cubicBezTo>
                      <a:pt x="1" y="26"/>
                      <a:pt x="2" y="25"/>
                      <a:pt x="2" y="25"/>
                    </a:cubicBezTo>
                    <a:lnTo>
                      <a:pt x="3" y="2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95" name="Group 343"/>
              <p:cNvGrpSpPr/>
              <p:nvPr/>
            </p:nvGrpSpPr>
            <p:grpSpPr>
              <a:xfrm>
                <a:off x="4219575" y="1089025"/>
                <a:ext cx="687388" cy="1155701"/>
                <a:chOff x="4219575" y="1089025"/>
                <a:chExt cx="687388" cy="1155701"/>
              </a:xfrm>
              <a:grpFill/>
            </p:grpSpPr>
            <p:sp>
              <p:nvSpPr>
                <p:cNvPr id="96" name="Freeform 24"/>
                <p:cNvSpPr>
                  <a:spLocks/>
                </p:cNvSpPr>
                <p:nvPr/>
              </p:nvSpPr>
              <p:spPr bwMode="auto">
                <a:xfrm>
                  <a:off x="4230688" y="1782763"/>
                  <a:ext cx="646113" cy="461963"/>
                </a:xfrm>
                <a:custGeom>
                  <a:avLst/>
                  <a:gdLst/>
                  <a:ahLst/>
                  <a:cxnLst>
                    <a:cxn ang="0">
                      <a:pos x="473" y="233"/>
                    </a:cxn>
                    <a:cxn ang="0">
                      <a:pos x="470" y="273"/>
                    </a:cxn>
                    <a:cxn ang="0">
                      <a:pos x="427" y="274"/>
                    </a:cxn>
                    <a:cxn ang="0">
                      <a:pos x="401" y="283"/>
                    </a:cxn>
                    <a:cxn ang="0">
                      <a:pos x="403" y="303"/>
                    </a:cxn>
                    <a:cxn ang="0">
                      <a:pos x="413" y="322"/>
                    </a:cxn>
                    <a:cxn ang="0">
                      <a:pos x="401" y="319"/>
                    </a:cxn>
                    <a:cxn ang="0">
                      <a:pos x="397" y="336"/>
                    </a:cxn>
                    <a:cxn ang="0">
                      <a:pos x="382" y="315"/>
                    </a:cxn>
                    <a:cxn ang="0">
                      <a:pos x="358" y="278"/>
                    </a:cxn>
                    <a:cxn ang="0">
                      <a:pos x="329" y="238"/>
                    </a:cxn>
                    <a:cxn ang="0">
                      <a:pos x="289" y="213"/>
                    </a:cxn>
                    <a:cxn ang="0">
                      <a:pos x="270" y="212"/>
                    </a:cxn>
                    <a:cxn ang="0">
                      <a:pos x="289" y="244"/>
                    </a:cxn>
                    <a:cxn ang="0">
                      <a:pos x="315" y="264"/>
                    </a:cxn>
                    <a:cxn ang="0">
                      <a:pos x="330" y="283"/>
                    </a:cxn>
                    <a:cxn ang="0">
                      <a:pos x="323" y="305"/>
                    </a:cxn>
                    <a:cxn ang="0">
                      <a:pos x="316" y="303"/>
                    </a:cxn>
                    <a:cxn ang="0">
                      <a:pos x="291" y="273"/>
                    </a:cxn>
                    <a:cxn ang="0">
                      <a:pos x="229" y="223"/>
                    </a:cxn>
                    <a:cxn ang="0">
                      <a:pos x="168" y="237"/>
                    </a:cxn>
                    <a:cxn ang="0">
                      <a:pos x="135" y="272"/>
                    </a:cxn>
                    <a:cxn ang="0">
                      <a:pos x="101" y="326"/>
                    </a:cxn>
                    <a:cxn ang="0">
                      <a:pos x="72" y="338"/>
                    </a:cxn>
                    <a:cxn ang="0">
                      <a:pos x="10" y="334"/>
                    </a:cxn>
                    <a:cxn ang="0">
                      <a:pos x="0" y="306"/>
                    </a:cxn>
                    <a:cxn ang="0">
                      <a:pos x="4" y="246"/>
                    </a:cxn>
                    <a:cxn ang="0">
                      <a:pos x="48" y="235"/>
                    </a:cxn>
                    <a:cxn ang="0">
                      <a:pos x="89" y="240"/>
                    </a:cxn>
                    <a:cxn ang="0">
                      <a:pos x="105" y="206"/>
                    </a:cxn>
                    <a:cxn ang="0">
                      <a:pos x="103" y="193"/>
                    </a:cxn>
                    <a:cxn ang="0">
                      <a:pos x="60" y="163"/>
                    </a:cxn>
                    <a:cxn ang="0">
                      <a:pos x="88" y="157"/>
                    </a:cxn>
                    <a:cxn ang="0">
                      <a:pos x="96" y="143"/>
                    </a:cxn>
                    <a:cxn ang="0">
                      <a:pos x="114" y="145"/>
                    </a:cxn>
                    <a:cxn ang="0">
                      <a:pos x="147" y="118"/>
                    </a:cxn>
                    <a:cxn ang="0">
                      <a:pos x="176" y="89"/>
                    </a:cxn>
                    <a:cxn ang="0">
                      <a:pos x="208" y="73"/>
                    </a:cxn>
                    <a:cxn ang="0">
                      <a:pos x="225" y="54"/>
                    </a:cxn>
                    <a:cxn ang="0">
                      <a:pos x="245" y="5"/>
                    </a:cxn>
                    <a:cxn ang="0">
                      <a:pos x="251" y="25"/>
                    </a:cxn>
                    <a:cxn ang="0">
                      <a:pos x="240" y="54"/>
                    </a:cxn>
                    <a:cxn ang="0">
                      <a:pos x="254" y="66"/>
                    </a:cxn>
                    <a:cxn ang="0">
                      <a:pos x="289" y="68"/>
                    </a:cxn>
                    <a:cxn ang="0">
                      <a:pos x="333" y="50"/>
                    </a:cxn>
                    <a:cxn ang="0">
                      <a:pos x="378" y="55"/>
                    </a:cxn>
                    <a:cxn ang="0">
                      <a:pos x="408" y="95"/>
                    </a:cxn>
                    <a:cxn ang="0">
                      <a:pos x="399" y="153"/>
                    </a:cxn>
                    <a:cxn ang="0">
                      <a:pos x="470" y="180"/>
                    </a:cxn>
                    <a:cxn ang="0">
                      <a:pos x="474" y="204"/>
                    </a:cxn>
                    <a:cxn ang="0">
                      <a:pos x="476" y="216"/>
                    </a:cxn>
                  </a:cxnLst>
                  <a:rect l="0" t="0" r="r" b="b"/>
                  <a:pathLst>
                    <a:path w="485" h="347">
                      <a:moveTo>
                        <a:pt x="476" y="216"/>
                      </a:moveTo>
                      <a:cubicBezTo>
                        <a:pt x="474" y="223"/>
                        <a:pt x="475" y="219"/>
                        <a:pt x="473" y="222"/>
                      </a:cubicBezTo>
                      <a:cubicBezTo>
                        <a:pt x="473" y="233"/>
                        <a:pt x="473" y="233"/>
                        <a:pt x="473" y="233"/>
                      </a:cubicBezTo>
                      <a:cubicBezTo>
                        <a:pt x="469" y="238"/>
                        <a:pt x="461" y="246"/>
                        <a:pt x="461" y="253"/>
                      </a:cubicBezTo>
                      <a:cubicBezTo>
                        <a:pt x="461" y="261"/>
                        <a:pt x="473" y="268"/>
                        <a:pt x="476" y="272"/>
                      </a:cubicBezTo>
                      <a:cubicBezTo>
                        <a:pt x="474" y="273"/>
                        <a:pt x="472" y="273"/>
                        <a:pt x="470" y="273"/>
                      </a:cubicBezTo>
                      <a:cubicBezTo>
                        <a:pt x="466" y="275"/>
                        <a:pt x="463" y="273"/>
                        <a:pt x="459" y="275"/>
                      </a:cubicBezTo>
                      <a:cubicBezTo>
                        <a:pt x="453" y="277"/>
                        <a:pt x="452" y="283"/>
                        <a:pt x="446" y="283"/>
                      </a:cubicBezTo>
                      <a:cubicBezTo>
                        <a:pt x="439" y="283"/>
                        <a:pt x="435" y="274"/>
                        <a:pt x="427" y="274"/>
                      </a:cubicBezTo>
                      <a:cubicBezTo>
                        <a:pt x="420" y="274"/>
                        <a:pt x="419" y="278"/>
                        <a:pt x="413" y="280"/>
                      </a:cubicBezTo>
                      <a:cubicBezTo>
                        <a:pt x="414" y="284"/>
                        <a:pt x="414" y="286"/>
                        <a:pt x="413" y="290"/>
                      </a:cubicBezTo>
                      <a:cubicBezTo>
                        <a:pt x="406" y="290"/>
                        <a:pt x="405" y="283"/>
                        <a:pt x="401" y="283"/>
                      </a:cubicBezTo>
                      <a:cubicBezTo>
                        <a:pt x="399" y="283"/>
                        <a:pt x="397" y="286"/>
                        <a:pt x="397" y="288"/>
                      </a:cubicBezTo>
                      <a:cubicBezTo>
                        <a:pt x="405" y="298"/>
                        <a:pt x="405" y="298"/>
                        <a:pt x="405" y="298"/>
                      </a:cubicBezTo>
                      <a:cubicBezTo>
                        <a:pt x="405" y="300"/>
                        <a:pt x="403" y="302"/>
                        <a:pt x="403" y="303"/>
                      </a:cubicBezTo>
                      <a:cubicBezTo>
                        <a:pt x="403" y="304"/>
                        <a:pt x="415" y="315"/>
                        <a:pt x="419" y="315"/>
                      </a:cubicBezTo>
                      <a:cubicBezTo>
                        <a:pt x="419" y="317"/>
                        <a:pt x="420" y="318"/>
                        <a:pt x="420" y="319"/>
                      </a:cubicBezTo>
                      <a:cubicBezTo>
                        <a:pt x="418" y="321"/>
                        <a:pt x="414" y="319"/>
                        <a:pt x="413" y="322"/>
                      </a:cubicBezTo>
                      <a:cubicBezTo>
                        <a:pt x="412" y="322"/>
                        <a:pt x="412" y="322"/>
                        <a:pt x="412" y="322"/>
                      </a:cubicBezTo>
                      <a:cubicBezTo>
                        <a:pt x="407" y="321"/>
                        <a:pt x="403" y="317"/>
                        <a:pt x="401" y="315"/>
                      </a:cubicBezTo>
                      <a:cubicBezTo>
                        <a:pt x="401" y="319"/>
                        <a:pt x="401" y="319"/>
                        <a:pt x="401" y="319"/>
                      </a:cubicBezTo>
                      <a:cubicBezTo>
                        <a:pt x="402" y="321"/>
                        <a:pt x="403" y="323"/>
                        <a:pt x="403" y="326"/>
                      </a:cubicBezTo>
                      <a:cubicBezTo>
                        <a:pt x="403" y="329"/>
                        <a:pt x="399" y="334"/>
                        <a:pt x="403" y="336"/>
                      </a:cubicBezTo>
                      <a:cubicBezTo>
                        <a:pt x="401" y="336"/>
                        <a:pt x="397" y="336"/>
                        <a:pt x="397" y="336"/>
                      </a:cubicBezTo>
                      <a:cubicBezTo>
                        <a:pt x="390" y="336"/>
                        <a:pt x="384" y="329"/>
                        <a:pt x="384" y="322"/>
                      </a:cubicBezTo>
                      <a:cubicBezTo>
                        <a:pt x="384" y="319"/>
                        <a:pt x="388" y="317"/>
                        <a:pt x="390" y="315"/>
                      </a:cubicBezTo>
                      <a:cubicBezTo>
                        <a:pt x="387" y="315"/>
                        <a:pt x="385" y="315"/>
                        <a:pt x="382" y="315"/>
                      </a:cubicBezTo>
                      <a:cubicBezTo>
                        <a:pt x="380" y="315"/>
                        <a:pt x="379" y="311"/>
                        <a:pt x="379" y="310"/>
                      </a:cubicBezTo>
                      <a:cubicBezTo>
                        <a:pt x="378" y="304"/>
                        <a:pt x="374" y="300"/>
                        <a:pt x="370" y="296"/>
                      </a:cubicBezTo>
                      <a:cubicBezTo>
                        <a:pt x="365" y="291"/>
                        <a:pt x="358" y="287"/>
                        <a:pt x="358" y="278"/>
                      </a:cubicBezTo>
                      <a:cubicBezTo>
                        <a:pt x="358" y="272"/>
                        <a:pt x="358" y="270"/>
                        <a:pt x="358" y="266"/>
                      </a:cubicBezTo>
                      <a:cubicBezTo>
                        <a:pt x="358" y="260"/>
                        <a:pt x="348" y="251"/>
                        <a:pt x="342" y="248"/>
                      </a:cubicBezTo>
                      <a:cubicBezTo>
                        <a:pt x="336" y="245"/>
                        <a:pt x="329" y="244"/>
                        <a:pt x="329" y="238"/>
                      </a:cubicBezTo>
                      <a:cubicBezTo>
                        <a:pt x="326" y="238"/>
                        <a:pt x="325" y="238"/>
                        <a:pt x="323" y="238"/>
                      </a:cubicBezTo>
                      <a:cubicBezTo>
                        <a:pt x="313" y="238"/>
                        <a:pt x="302" y="223"/>
                        <a:pt x="302" y="213"/>
                      </a:cubicBezTo>
                      <a:cubicBezTo>
                        <a:pt x="297" y="213"/>
                        <a:pt x="293" y="213"/>
                        <a:pt x="289" y="213"/>
                      </a:cubicBezTo>
                      <a:cubicBezTo>
                        <a:pt x="283" y="213"/>
                        <a:pt x="285" y="204"/>
                        <a:pt x="283" y="201"/>
                      </a:cubicBezTo>
                      <a:cubicBezTo>
                        <a:pt x="278" y="204"/>
                        <a:pt x="268" y="204"/>
                        <a:pt x="268" y="209"/>
                      </a:cubicBezTo>
                      <a:cubicBezTo>
                        <a:pt x="268" y="210"/>
                        <a:pt x="270" y="212"/>
                        <a:pt x="270" y="212"/>
                      </a:cubicBezTo>
                      <a:cubicBezTo>
                        <a:pt x="270" y="214"/>
                        <a:pt x="269" y="217"/>
                        <a:pt x="269" y="220"/>
                      </a:cubicBezTo>
                      <a:cubicBezTo>
                        <a:pt x="269" y="226"/>
                        <a:pt x="273" y="229"/>
                        <a:pt x="278" y="231"/>
                      </a:cubicBezTo>
                      <a:cubicBezTo>
                        <a:pt x="285" y="233"/>
                        <a:pt x="288" y="240"/>
                        <a:pt x="289" y="244"/>
                      </a:cubicBezTo>
                      <a:cubicBezTo>
                        <a:pt x="291" y="250"/>
                        <a:pt x="294" y="257"/>
                        <a:pt x="298" y="259"/>
                      </a:cubicBezTo>
                      <a:cubicBezTo>
                        <a:pt x="304" y="262"/>
                        <a:pt x="309" y="260"/>
                        <a:pt x="315" y="260"/>
                      </a:cubicBezTo>
                      <a:cubicBezTo>
                        <a:pt x="315" y="261"/>
                        <a:pt x="315" y="263"/>
                        <a:pt x="315" y="264"/>
                      </a:cubicBezTo>
                      <a:cubicBezTo>
                        <a:pt x="313" y="269"/>
                        <a:pt x="323" y="271"/>
                        <a:pt x="326" y="272"/>
                      </a:cubicBezTo>
                      <a:cubicBezTo>
                        <a:pt x="335" y="277"/>
                        <a:pt x="345" y="280"/>
                        <a:pt x="344" y="290"/>
                      </a:cubicBezTo>
                      <a:cubicBezTo>
                        <a:pt x="340" y="289"/>
                        <a:pt x="337" y="283"/>
                        <a:pt x="330" y="283"/>
                      </a:cubicBezTo>
                      <a:cubicBezTo>
                        <a:pt x="325" y="283"/>
                        <a:pt x="320" y="286"/>
                        <a:pt x="320" y="290"/>
                      </a:cubicBezTo>
                      <a:cubicBezTo>
                        <a:pt x="320" y="296"/>
                        <a:pt x="328" y="297"/>
                        <a:pt x="328" y="303"/>
                      </a:cubicBezTo>
                      <a:cubicBezTo>
                        <a:pt x="328" y="305"/>
                        <a:pt x="323" y="305"/>
                        <a:pt x="323" y="305"/>
                      </a:cubicBezTo>
                      <a:cubicBezTo>
                        <a:pt x="319" y="309"/>
                        <a:pt x="319" y="318"/>
                        <a:pt x="313" y="318"/>
                      </a:cubicBezTo>
                      <a:cubicBezTo>
                        <a:pt x="310" y="318"/>
                        <a:pt x="308" y="317"/>
                        <a:pt x="308" y="315"/>
                      </a:cubicBezTo>
                      <a:cubicBezTo>
                        <a:pt x="314" y="315"/>
                        <a:pt x="316" y="309"/>
                        <a:pt x="316" y="303"/>
                      </a:cubicBezTo>
                      <a:cubicBezTo>
                        <a:pt x="316" y="297"/>
                        <a:pt x="312" y="295"/>
                        <a:pt x="311" y="291"/>
                      </a:cubicBezTo>
                      <a:cubicBezTo>
                        <a:pt x="310" y="291"/>
                        <a:pt x="300" y="281"/>
                        <a:pt x="299" y="278"/>
                      </a:cubicBezTo>
                      <a:cubicBezTo>
                        <a:pt x="297" y="278"/>
                        <a:pt x="291" y="276"/>
                        <a:pt x="291" y="273"/>
                      </a:cubicBezTo>
                      <a:cubicBezTo>
                        <a:pt x="277" y="270"/>
                        <a:pt x="274" y="266"/>
                        <a:pt x="266" y="259"/>
                      </a:cubicBezTo>
                      <a:cubicBezTo>
                        <a:pt x="263" y="256"/>
                        <a:pt x="257" y="254"/>
                        <a:pt x="256" y="251"/>
                      </a:cubicBezTo>
                      <a:cubicBezTo>
                        <a:pt x="248" y="241"/>
                        <a:pt x="245" y="223"/>
                        <a:pt x="229" y="223"/>
                      </a:cubicBezTo>
                      <a:cubicBezTo>
                        <a:pt x="221" y="223"/>
                        <a:pt x="220" y="228"/>
                        <a:pt x="216" y="230"/>
                      </a:cubicBezTo>
                      <a:cubicBezTo>
                        <a:pt x="208" y="234"/>
                        <a:pt x="202" y="242"/>
                        <a:pt x="192" y="242"/>
                      </a:cubicBezTo>
                      <a:cubicBezTo>
                        <a:pt x="183" y="242"/>
                        <a:pt x="177" y="237"/>
                        <a:pt x="168" y="237"/>
                      </a:cubicBezTo>
                      <a:cubicBezTo>
                        <a:pt x="161" y="237"/>
                        <a:pt x="154" y="242"/>
                        <a:pt x="154" y="248"/>
                      </a:cubicBezTo>
                      <a:cubicBezTo>
                        <a:pt x="157" y="258"/>
                        <a:pt x="157" y="258"/>
                        <a:pt x="157" y="258"/>
                      </a:cubicBezTo>
                      <a:cubicBezTo>
                        <a:pt x="154" y="267"/>
                        <a:pt x="144" y="270"/>
                        <a:pt x="135" y="272"/>
                      </a:cubicBezTo>
                      <a:cubicBezTo>
                        <a:pt x="127" y="274"/>
                        <a:pt x="114" y="292"/>
                        <a:pt x="114" y="302"/>
                      </a:cubicBezTo>
                      <a:cubicBezTo>
                        <a:pt x="114" y="305"/>
                        <a:pt x="117" y="306"/>
                        <a:pt x="119" y="307"/>
                      </a:cubicBezTo>
                      <a:cubicBezTo>
                        <a:pt x="113" y="316"/>
                        <a:pt x="110" y="321"/>
                        <a:pt x="101" y="326"/>
                      </a:cubicBezTo>
                      <a:cubicBezTo>
                        <a:pt x="96" y="328"/>
                        <a:pt x="95" y="340"/>
                        <a:pt x="86" y="337"/>
                      </a:cubicBezTo>
                      <a:cubicBezTo>
                        <a:pt x="86" y="337"/>
                        <a:pt x="86" y="337"/>
                        <a:pt x="86" y="337"/>
                      </a:cubicBezTo>
                      <a:cubicBezTo>
                        <a:pt x="82" y="336"/>
                        <a:pt x="75" y="338"/>
                        <a:pt x="72" y="338"/>
                      </a:cubicBezTo>
                      <a:cubicBezTo>
                        <a:pt x="62" y="338"/>
                        <a:pt x="56" y="347"/>
                        <a:pt x="46" y="347"/>
                      </a:cubicBezTo>
                      <a:cubicBezTo>
                        <a:pt x="40" y="347"/>
                        <a:pt x="39" y="331"/>
                        <a:pt x="29" y="331"/>
                      </a:cubicBezTo>
                      <a:cubicBezTo>
                        <a:pt x="22" y="331"/>
                        <a:pt x="17" y="334"/>
                        <a:pt x="10" y="334"/>
                      </a:cubicBezTo>
                      <a:cubicBezTo>
                        <a:pt x="8" y="334"/>
                        <a:pt x="7" y="332"/>
                        <a:pt x="7" y="330"/>
                      </a:cubicBezTo>
                      <a:cubicBezTo>
                        <a:pt x="7" y="321"/>
                        <a:pt x="7" y="318"/>
                        <a:pt x="7" y="313"/>
                      </a:cubicBezTo>
                      <a:cubicBezTo>
                        <a:pt x="3" y="313"/>
                        <a:pt x="0" y="310"/>
                        <a:pt x="0" y="306"/>
                      </a:cubicBezTo>
                      <a:cubicBezTo>
                        <a:pt x="0" y="301"/>
                        <a:pt x="4" y="299"/>
                        <a:pt x="4" y="296"/>
                      </a:cubicBezTo>
                      <a:cubicBezTo>
                        <a:pt x="4" y="285"/>
                        <a:pt x="8" y="274"/>
                        <a:pt x="8" y="262"/>
                      </a:cubicBezTo>
                      <a:cubicBezTo>
                        <a:pt x="8" y="256"/>
                        <a:pt x="4" y="250"/>
                        <a:pt x="4" y="246"/>
                      </a:cubicBezTo>
                      <a:cubicBezTo>
                        <a:pt x="4" y="243"/>
                        <a:pt x="19" y="234"/>
                        <a:pt x="21" y="234"/>
                      </a:cubicBezTo>
                      <a:cubicBezTo>
                        <a:pt x="23" y="234"/>
                        <a:pt x="25" y="236"/>
                        <a:pt x="28" y="235"/>
                      </a:cubicBezTo>
                      <a:cubicBezTo>
                        <a:pt x="48" y="235"/>
                        <a:pt x="48" y="235"/>
                        <a:pt x="48" y="235"/>
                      </a:cubicBezTo>
                      <a:cubicBezTo>
                        <a:pt x="49" y="237"/>
                        <a:pt x="53" y="238"/>
                        <a:pt x="55" y="238"/>
                      </a:cubicBezTo>
                      <a:cubicBezTo>
                        <a:pt x="76" y="238"/>
                        <a:pt x="76" y="238"/>
                        <a:pt x="76" y="238"/>
                      </a:cubicBezTo>
                      <a:cubicBezTo>
                        <a:pt x="82" y="237"/>
                        <a:pt x="84" y="240"/>
                        <a:pt x="89" y="240"/>
                      </a:cubicBezTo>
                      <a:cubicBezTo>
                        <a:pt x="92" y="240"/>
                        <a:pt x="98" y="238"/>
                        <a:pt x="100" y="238"/>
                      </a:cubicBezTo>
                      <a:cubicBezTo>
                        <a:pt x="100" y="229"/>
                        <a:pt x="105" y="226"/>
                        <a:pt x="105" y="218"/>
                      </a:cubicBezTo>
                      <a:cubicBezTo>
                        <a:pt x="105" y="216"/>
                        <a:pt x="105" y="208"/>
                        <a:pt x="105" y="206"/>
                      </a:cubicBezTo>
                      <a:cubicBezTo>
                        <a:pt x="104" y="206"/>
                        <a:pt x="104" y="206"/>
                        <a:pt x="104" y="206"/>
                      </a:cubicBezTo>
                      <a:cubicBezTo>
                        <a:pt x="105" y="205"/>
                        <a:pt x="106" y="201"/>
                        <a:pt x="106" y="200"/>
                      </a:cubicBezTo>
                      <a:cubicBezTo>
                        <a:pt x="106" y="196"/>
                        <a:pt x="103" y="197"/>
                        <a:pt x="103" y="193"/>
                      </a:cubicBezTo>
                      <a:cubicBezTo>
                        <a:pt x="94" y="193"/>
                        <a:pt x="92" y="185"/>
                        <a:pt x="92" y="178"/>
                      </a:cubicBezTo>
                      <a:cubicBezTo>
                        <a:pt x="89" y="178"/>
                        <a:pt x="89" y="175"/>
                        <a:pt x="87" y="175"/>
                      </a:cubicBezTo>
                      <a:cubicBezTo>
                        <a:pt x="79" y="173"/>
                        <a:pt x="60" y="169"/>
                        <a:pt x="60" y="163"/>
                      </a:cubicBezTo>
                      <a:cubicBezTo>
                        <a:pt x="60" y="163"/>
                        <a:pt x="60" y="161"/>
                        <a:pt x="60" y="161"/>
                      </a:cubicBezTo>
                      <a:cubicBezTo>
                        <a:pt x="60" y="157"/>
                        <a:pt x="72" y="154"/>
                        <a:pt x="76" y="153"/>
                      </a:cubicBezTo>
                      <a:cubicBezTo>
                        <a:pt x="78" y="156"/>
                        <a:pt x="85" y="157"/>
                        <a:pt x="88" y="157"/>
                      </a:cubicBezTo>
                      <a:cubicBezTo>
                        <a:pt x="92" y="157"/>
                        <a:pt x="97" y="156"/>
                        <a:pt x="98" y="155"/>
                      </a:cubicBezTo>
                      <a:cubicBezTo>
                        <a:pt x="98" y="152"/>
                        <a:pt x="98" y="152"/>
                        <a:pt x="98" y="152"/>
                      </a:cubicBezTo>
                      <a:cubicBezTo>
                        <a:pt x="95" y="151"/>
                        <a:pt x="97" y="145"/>
                        <a:pt x="96" y="143"/>
                      </a:cubicBezTo>
                      <a:cubicBezTo>
                        <a:pt x="96" y="140"/>
                        <a:pt x="96" y="140"/>
                        <a:pt x="96" y="140"/>
                      </a:cubicBezTo>
                      <a:cubicBezTo>
                        <a:pt x="101" y="140"/>
                        <a:pt x="101" y="140"/>
                        <a:pt x="101" y="140"/>
                      </a:cubicBezTo>
                      <a:cubicBezTo>
                        <a:pt x="104" y="143"/>
                        <a:pt x="109" y="145"/>
                        <a:pt x="114" y="145"/>
                      </a:cubicBezTo>
                      <a:cubicBezTo>
                        <a:pt x="117" y="145"/>
                        <a:pt x="120" y="142"/>
                        <a:pt x="121" y="139"/>
                      </a:cubicBezTo>
                      <a:cubicBezTo>
                        <a:pt x="135" y="139"/>
                        <a:pt x="138" y="129"/>
                        <a:pt x="141" y="119"/>
                      </a:cubicBezTo>
                      <a:cubicBezTo>
                        <a:pt x="143" y="119"/>
                        <a:pt x="145" y="118"/>
                        <a:pt x="147" y="118"/>
                      </a:cubicBezTo>
                      <a:cubicBezTo>
                        <a:pt x="150" y="117"/>
                        <a:pt x="167" y="110"/>
                        <a:pt x="169" y="108"/>
                      </a:cubicBezTo>
                      <a:cubicBezTo>
                        <a:pt x="173" y="104"/>
                        <a:pt x="171" y="99"/>
                        <a:pt x="171" y="94"/>
                      </a:cubicBezTo>
                      <a:cubicBezTo>
                        <a:pt x="171" y="92"/>
                        <a:pt x="175" y="89"/>
                        <a:pt x="176" y="89"/>
                      </a:cubicBezTo>
                      <a:cubicBezTo>
                        <a:pt x="182" y="83"/>
                        <a:pt x="188" y="76"/>
                        <a:pt x="198" y="76"/>
                      </a:cubicBezTo>
                      <a:cubicBezTo>
                        <a:pt x="204" y="76"/>
                        <a:pt x="201" y="77"/>
                        <a:pt x="204" y="76"/>
                      </a:cubicBezTo>
                      <a:cubicBezTo>
                        <a:pt x="206" y="77"/>
                        <a:pt x="207" y="74"/>
                        <a:pt x="208" y="73"/>
                      </a:cubicBezTo>
                      <a:cubicBezTo>
                        <a:pt x="211" y="70"/>
                        <a:pt x="215" y="72"/>
                        <a:pt x="219" y="72"/>
                      </a:cubicBezTo>
                      <a:cubicBezTo>
                        <a:pt x="221" y="72"/>
                        <a:pt x="229" y="68"/>
                        <a:pt x="229" y="65"/>
                      </a:cubicBezTo>
                      <a:cubicBezTo>
                        <a:pt x="229" y="63"/>
                        <a:pt x="225" y="54"/>
                        <a:pt x="225" y="54"/>
                      </a:cubicBezTo>
                      <a:cubicBezTo>
                        <a:pt x="224" y="42"/>
                        <a:pt x="217" y="38"/>
                        <a:pt x="217" y="28"/>
                      </a:cubicBezTo>
                      <a:cubicBezTo>
                        <a:pt x="217" y="9"/>
                        <a:pt x="234" y="8"/>
                        <a:pt x="245" y="0"/>
                      </a:cubicBezTo>
                      <a:cubicBezTo>
                        <a:pt x="245" y="5"/>
                        <a:pt x="245" y="5"/>
                        <a:pt x="245" y="5"/>
                      </a:cubicBezTo>
                      <a:cubicBezTo>
                        <a:pt x="243" y="10"/>
                        <a:pt x="242" y="12"/>
                        <a:pt x="242" y="17"/>
                      </a:cubicBezTo>
                      <a:cubicBezTo>
                        <a:pt x="242" y="21"/>
                        <a:pt x="247" y="22"/>
                        <a:pt x="251" y="22"/>
                      </a:cubicBezTo>
                      <a:cubicBezTo>
                        <a:pt x="251" y="23"/>
                        <a:pt x="251" y="24"/>
                        <a:pt x="251" y="25"/>
                      </a:cubicBezTo>
                      <a:cubicBezTo>
                        <a:pt x="251" y="27"/>
                        <a:pt x="247" y="28"/>
                        <a:pt x="245" y="29"/>
                      </a:cubicBezTo>
                      <a:cubicBezTo>
                        <a:pt x="241" y="34"/>
                        <a:pt x="236" y="38"/>
                        <a:pt x="236" y="46"/>
                      </a:cubicBezTo>
                      <a:cubicBezTo>
                        <a:pt x="236" y="50"/>
                        <a:pt x="238" y="53"/>
                        <a:pt x="240" y="54"/>
                      </a:cubicBezTo>
                      <a:cubicBezTo>
                        <a:pt x="240" y="56"/>
                        <a:pt x="241" y="57"/>
                        <a:pt x="240" y="59"/>
                      </a:cubicBezTo>
                      <a:cubicBezTo>
                        <a:pt x="245" y="59"/>
                        <a:pt x="247" y="60"/>
                        <a:pt x="251" y="60"/>
                      </a:cubicBezTo>
                      <a:cubicBezTo>
                        <a:pt x="252" y="63"/>
                        <a:pt x="253" y="66"/>
                        <a:pt x="254" y="66"/>
                      </a:cubicBezTo>
                      <a:cubicBezTo>
                        <a:pt x="266" y="66"/>
                        <a:pt x="274" y="56"/>
                        <a:pt x="285" y="57"/>
                      </a:cubicBezTo>
                      <a:cubicBezTo>
                        <a:pt x="284" y="59"/>
                        <a:pt x="282" y="60"/>
                        <a:pt x="282" y="62"/>
                      </a:cubicBezTo>
                      <a:cubicBezTo>
                        <a:pt x="282" y="63"/>
                        <a:pt x="289" y="68"/>
                        <a:pt x="289" y="68"/>
                      </a:cubicBezTo>
                      <a:cubicBezTo>
                        <a:pt x="294" y="68"/>
                        <a:pt x="295" y="65"/>
                        <a:pt x="297" y="64"/>
                      </a:cubicBezTo>
                      <a:cubicBezTo>
                        <a:pt x="304" y="60"/>
                        <a:pt x="310" y="62"/>
                        <a:pt x="317" y="59"/>
                      </a:cubicBezTo>
                      <a:cubicBezTo>
                        <a:pt x="321" y="57"/>
                        <a:pt x="328" y="50"/>
                        <a:pt x="333" y="50"/>
                      </a:cubicBezTo>
                      <a:cubicBezTo>
                        <a:pt x="339" y="50"/>
                        <a:pt x="345" y="51"/>
                        <a:pt x="348" y="52"/>
                      </a:cubicBezTo>
                      <a:cubicBezTo>
                        <a:pt x="347" y="54"/>
                        <a:pt x="346" y="56"/>
                        <a:pt x="346" y="57"/>
                      </a:cubicBezTo>
                      <a:cubicBezTo>
                        <a:pt x="358" y="57"/>
                        <a:pt x="370" y="55"/>
                        <a:pt x="378" y="55"/>
                      </a:cubicBezTo>
                      <a:cubicBezTo>
                        <a:pt x="386" y="55"/>
                        <a:pt x="392" y="54"/>
                        <a:pt x="401" y="54"/>
                      </a:cubicBezTo>
                      <a:cubicBezTo>
                        <a:pt x="410" y="54"/>
                        <a:pt x="414" y="70"/>
                        <a:pt x="414" y="80"/>
                      </a:cubicBezTo>
                      <a:cubicBezTo>
                        <a:pt x="414" y="86"/>
                        <a:pt x="408" y="89"/>
                        <a:pt x="408" y="95"/>
                      </a:cubicBezTo>
                      <a:cubicBezTo>
                        <a:pt x="408" y="104"/>
                        <a:pt x="416" y="110"/>
                        <a:pt x="416" y="118"/>
                      </a:cubicBezTo>
                      <a:cubicBezTo>
                        <a:pt x="416" y="123"/>
                        <a:pt x="408" y="125"/>
                        <a:pt x="406" y="128"/>
                      </a:cubicBezTo>
                      <a:cubicBezTo>
                        <a:pt x="401" y="136"/>
                        <a:pt x="399" y="143"/>
                        <a:pt x="399" y="153"/>
                      </a:cubicBezTo>
                      <a:cubicBezTo>
                        <a:pt x="399" y="166"/>
                        <a:pt x="408" y="163"/>
                        <a:pt x="418" y="163"/>
                      </a:cubicBezTo>
                      <a:cubicBezTo>
                        <a:pt x="432" y="163"/>
                        <a:pt x="439" y="157"/>
                        <a:pt x="450" y="157"/>
                      </a:cubicBezTo>
                      <a:cubicBezTo>
                        <a:pt x="461" y="157"/>
                        <a:pt x="459" y="180"/>
                        <a:pt x="470" y="180"/>
                      </a:cubicBezTo>
                      <a:cubicBezTo>
                        <a:pt x="470" y="198"/>
                        <a:pt x="470" y="198"/>
                        <a:pt x="470" y="198"/>
                      </a:cubicBezTo>
                      <a:cubicBezTo>
                        <a:pt x="470" y="200"/>
                        <a:pt x="471" y="201"/>
                        <a:pt x="472" y="201"/>
                      </a:cubicBezTo>
                      <a:cubicBezTo>
                        <a:pt x="474" y="204"/>
                        <a:pt x="474" y="204"/>
                        <a:pt x="474" y="204"/>
                      </a:cubicBezTo>
                      <a:cubicBezTo>
                        <a:pt x="476" y="204"/>
                        <a:pt x="482" y="202"/>
                        <a:pt x="485" y="201"/>
                      </a:cubicBezTo>
                      <a:cubicBezTo>
                        <a:pt x="485" y="204"/>
                        <a:pt x="485" y="206"/>
                        <a:pt x="485" y="208"/>
                      </a:cubicBezTo>
                      <a:cubicBezTo>
                        <a:pt x="481" y="209"/>
                        <a:pt x="476" y="211"/>
                        <a:pt x="476" y="21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7" name="Freeform 25"/>
                <p:cNvSpPr>
                  <a:spLocks/>
                </p:cNvSpPr>
                <p:nvPr/>
              </p:nvSpPr>
              <p:spPr bwMode="auto">
                <a:xfrm>
                  <a:off x="4470400" y="1416050"/>
                  <a:ext cx="436563" cy="423863"/>
                </a:xfrm>
                <a:custGeom>
                  <a:avLst/>
                  <a:gdLst/>
                  <a:ahLst/>
                  <a:cxnLst>
                    <a:cxn ang="0">
                      <a:pos x="66" y="236"/>
                    </a:cxn>
                    <a:cxn ang="0">
                      <a:pos x="4" y="254"/>
                    </a:cxn>
                    <a:cxn ang="0">
                      <a:pos x="12" y="241"/>
                    </a:cxn>
                    <a:cxn ang="0">
                      <a:pos x="8" y="231"/>
                    </a:cxn>
                    <a:cxn ang="0">
                      <a:pos x="10" y="190"/>
                    </a:cxn>
                    <a:cxn ang="0">
                      <a:pos x="55" y="163"/>
                    </a:cxn>
                    <a:cxn ang="0">
                      <a:pos x="85" y="129"/>
                    </a:cxn>
                    <a:cxn ang="0">
                      <a:pos x="97" y="102"/>
                    </a:cxn>
                    <a:cxn ang="0">
                      <a:pos x="142" y="55"/>
                    </a:cxn>
                    <a:cxn ang="0">
                      <a:pos x="124" y="57"/>
                    </a:cxn>
                    <a:cxn ang="0">
                      <a:pos x="124" y="49"/>
                    </a:cxn>
                    <a:cxn ang="0">
                      <a:pos x="132" y="44"/>
                    </a:cxn>
                    <a:cxn ang="0">
                      <a:pos x="148" y="57"/>
                    </a:cxn>
                    <a:cxn ang="0">
                      <a:pos x="149" y="45"/>
                    </a:cxn>
                    <a:cxn ang="0">
                      <a:pos x="168" y="37"/>
                    </a:cxn>
                    <a:cxn ang="0">
                      <a:pos x="183" y="28"/>
                    </a:cxn>
                    <a:cxn ang="0">
                      <a:pos x="199" y="21"/>
                    </a:cxn>
                    <a:cxn ang="0">
                      <a:pos x="221" y="17"/>
                    </a:cxn>
                    <a:cxn ang="0">
                      <a:pos x="223" y="5"/>
                    </a:cxn>
                    <a:cxn ang="0">
                      <a:pos x="256" y="6"/>
                    </a:cxn>
                    <a:cxn ang="0">
                      <a:pos x="266" y="7"/>
                    </a:cxn>
                    <a:cxn ang="0">
                      <a:pos x="285" y="2"/>
                    </a:cxn>
                    <a:cxn ang="0">
                      <a:pos x="296" y="6"/>
                    </a:cxn>
                    <a:cxn ang="0">
                      <a:pos x="293" y="24"/>
                    </a:cxn>
                    <a:cxn ang="0">
                      <a:pos x="315" y="32"/>
                    </a:cxn>
                    <a:cxn ang="0">
                      <a:pos x="309" y="72"/>
                    </a:cxn>
                    <a:cxn ang="0">
                      <a:pos x="310" y="113"/>
                    </a:cxn>
                    <a:cxn ang="0">
                      <a:pos x="318" y="148"/>
                    </a:cxn>
                    <a:cxn ang="0">
                      <a:pos x="327" y="172"/>
                    </a:cxn>
                    <a:cxn ang="0">
                      <a:pos x="255" y="224"/>
                    </a:cxn>
                    <a:cxn ang="0">
                      <a:pos x="218" y="225"/>
                    </a:cxn>
                    <a:cxn ang="0">
                      <a:pos x="206" y="200"/>
                    </a:cxn>
                    <a:cxn ang="0">
                      <a:pos x="197" y="174"/>
                    </a:cxn>
                    <a:cxn ang="0">
                      <a:pos x="254" y="130"/>
                    </a:cxn>
                    <a:cxn ang="0">
                      <a:pos x="202" y="135"/>
                    </a:cxn>
                    <a:cxn ang="0">
                      <a:pos x="172" y="169"/>
                    </a:cxn>
                    <a:cxn ang="0">
                      <a:pos x="146" y="201"/>
                    </a:cxn>
                    <a:cxn ang="0">
                      <a:pos x="150" y="218"/>
                    </a:cxn>
                    <a:cxn ang="0">
                      <a:pos x="152" y="253"/>
                    </a:cxn>
                    <a:cxn ang="0">
                      <a:pos x="146" y="283"/>
                    </a:cxn>
                    <a:cxn ang="0">
                      <a:pos x="121" y="304"/>
                    </a:cxn>
                    <a:cxn ang="0">
                      <a:pos x="90" y="297"/>
                    </a:cxn>
                    <a:cxn ang="0">
                      <a:pos x="82" y="269"/>
                    </a:cxn>
                    <a:cxn ang="0">
                      <a:pos x="76" y="245"/>
                    </a:cxn>
                  </a:cxnLst>
                  <a:rect l="0" t="0" r="r" b="b"/>
                  <a:pathLst>
                    <a:path w="327" h="318">
                      <a:moveTo>
                        <a:pt x="76" y="247"/>
                      </a:moveTo>
                      <a:cubicBezTo>
                        <a:pt x="70" y="245"/>
                        <a:pt x="69" y="241"/>
                        <a:pt x="66" y="236"/>
                      </a:cubicBezTo>
                      <a:cubicBezTo>
                        <a:pt x="57" y="249"/>
                        <a:pt x="43" y="266"/>
                        <a:pt x="24" y="266"/>
                      </a:cubicBezTo>
                      <a:cubicBezTo>
                        <a:pt x="22" y="266"/>
                        <a:pt x="4" y="256"/>
                        <a:pt x="4" y="254"/>
                      </a:cubicBezTo>
                      <a:cubicBezTo>
                        <a:pt x="4" y="250"/>
                        <a:pt x="10" y="248"/>
                        <a:pt x="12" y="247"/>
                      </a:cubicBezTo>
                      <a:cubicBezTo>
                        <a:pt x="12" y="241"/>
                        <a:pt x="12" y="241"/>
                        <a:pt x="12" y="241"/>
                      </a:cubicBezTo>
                      <a:cubicBezTo>
                        <a:pt x="6" y="241"/>
                        <a:pt x="6" y="241"/>
                        <a:pt x="0" y="243"/>
                      </a:cubicBezTo>
                      <a:cubicBezTo>
                        <a:pt x="0" y="240"/>
                        <a:pt x="5" y="234"/>
                        <a:pt x="8" y="231"/>
                      </a:cubicBezTo>
                      <a:cubicBezTo>
                        <a:pt x="1" y="223"/>
                        <a:pt x="0" y="212"/>
                        <a:pt x="0" y="200"/>
                      </a:cubicBezTo>
                      <a:cubicBezTo>
                        <a:pt x="0" y="193"/>
                        <a:pt x="7" y="194"/>
                        <a:pt x="10" y="190"/>
                      </a:cubicBezTo>
                      <a:cubicBezTo>
                        <a:pt x="15" y="182"/>
                        <a:pt x="20" y="177"/>
                        <a:pt x="30" y="174"/>
                      </a:cubicBezTo>
                      <a:cubicBezTo>
                        <a:pt x="38" y="172"/>
                        <a:pt x="39" y="162"/>
                        <a:pt x="55" y="163"/>
                      </a:cubicBezTo>
                      <a:cubicBezTo>
                        <a:pt x="50" y="162"/>
                        <a:pt x="49" y="161"/>
                        <a:pt x="45" y="160"/>
                      </a:cubicBezTo>
                      <a:cubicBezTo>
                        <a:pt x="64" y="155"/>
                        <a:pt x="71" y="140"/>
                        <a:pt x="85" y="129"/>
                      </a:cubicBezTo>
                      <a:cubicBezTo>
                        <a:pt x="90" y="126"/>
                        <a:pt x="89" y="112"/>
                        <a:pt x="93" y="112"/>
                      </a:cubicBezTo>
                      <a:cubicBezTo>
                        <a:pt x="93" y="112"/>
                        <a:pt x="97" y="102"/>
                        <a:pt x="97" y="102"/>
                      </a:cubicBezTo>
                      <a:cubicBezTo>
                        <a:pt x="102" y="93"/>
                        <a:pt x="109" y="87"/>
                        <a:pt x="118" y="83"/>
                      </a:cubicBezTo>
                      <a:cubicBezTo>
                        <a:pt x="127" y="80"/>
                        <a:pt x="139" y="65"/>
                        <a:pt x="142" y="55"/>
                      </a:cubicBezTo>
                      <a:cubicBezTo>
                        <a:pt x="131" y="58"/>
                        <a:pt x="126" y="63"/>
                        <a:pt x="116" y="63"/>
                      </a:cubicBezTo>
                      <a:cubicBezTo>
                        <a:pt x="118" y="60"/>
                        <a:pt x="123" y="58"/>
                        <a:pt x="124" y="57"/>
                      </a:cubicBezTo>
                      <a:cubicBezTo>
                        <a:pt x="122" y="57"/>
                        <a:pt x="118" y="56"/>
                        <a:pt x="118" y="56"/>
                      </a:cubicBezTo>
                      <a:cubicBezTo>
                        <a:pt x="119" y="51"/>
                        <a:pt x="121" y="49"/>
                        <a:pt x="124" y="49"/>
                      </a:cubicBezTo>
                      <a:cubicBezTo>
                        <a:pt x="126" y="49"/>
                        <a:pt x="127" y="50"/>
                        <a:pt x="128" y="50"/>
                      </a:cubicBezTo>
                      <a:cubicBezTo>
                        <a:pt x="129" y="47"/>
                        <a:pt x="131" y="46"/>
                        <a:pt x="132" y="44"/>
                      </a:cubicBezTo>
                      <a:cubicBezTo>
                        <a:pt x="134" y="47"/>
                        <a:pt x="135" y="49"/>
                        <a:pt x="133" y="52"/>
                      </a:cubicBezTo>
                      <a:cubicBezTo>
                        <a:pt x="140" y="52"/>
                        <a:pt x="142" y="57"/>
                        <a:pt x="148" y="57"/>
                      </a:cubicBezTo>
                      <a:cubicBezTo>
                        <a:pt x="150" y="57"/>
                        <a:pt x="155" y="46"/>
                        <a:pt x="156" y="46"/>
                      </a:cubicBezTo>
                      <a:cubicBezTo>
                        <a:pt x="153" y="45"/>
                        <a:pt x="153" y="44"/>
                        <a:pt x="149" y="45"/>
                      </a:cubicBezTo>
                      <a:cubicBezTo>
                        <a:pt x="151" y="41"/>
                        <a:pt x="154" y="38"/>
                        <a:pt x="159" y="38"/>
                      </a:cubicBezTo>
                      <a:cubicBezTo>
                        <a:pt x="162" y="38"/>
                        <a:pt x="165" y="39"/>
                        <a:pt x="168" y="37"/>
                      </a:cubicBezTo>
                      <a:cubicBezTo>
                        <a:pt x="165" y="35"/>
                        <a:pt x="166" y="35"/>
                        <a:pt x="164" y="33"/>
                      </a:cubicBezTo>
                      <a:cubicBezTo>
                        <a:pt x="169" y="29"/>
                        <a:pt x="176" y="29"/>
                        <a:pt x="183" y="28"/>
                      </a:cubicBezTo>
                      <a:cubicBezTo>
                        <a:pt x="183" y="33"/>
                        <a:pt x="183" y="33"/>
                        <a:pt x="183" y="33"/>
                      </a:cubicBezTo>
                      <a:cubicBezTo>
                        <a:pt x="189" y="32"/>
                        <a:pt x="190" y="22"/>
                        <a:pt x="199" y="21"/>
                      </a:cubicBezTo>
                      <a:cubicBezTo>
                        <a:pt x="199" y="29"/>
                        <a:pt x="199" y="29"/>
                        <a:pt x="199" y="29"/>
                      </a:cubicBezTo>
                      <a:cubicBezTo>
                        <a:pt x="205" y="18"/>
                        <a:pt x="213" y="21"/>
                        <a:pt x="221" y="17"/>
                      </a:cubicBezTo>
                      <a:cubicBezTo>
                        <a:pt x="217" y="15"/>
                        <a:pt x="214" y="14"/>
                        <a:pt x="214" y="11"/>
                      </a:cubicBezTo>
                      <a:cubicBezTo>
                        <a:pt x="214" y="9"/>
                        <a:pt x="222" y="7"/>
                        <a:pt x="223" y="5"/>
                      </a:cubicBezTo>
                      <a:cubicBezTo>
                        <a:pt x="226" y="8"/>
                        <a:pt x="228" y="11"/>
                        <a:pt x="232" y="11"/>
                      </a:cubicBezTo>
                      <a:cubicBezTo>
                        <a:pt x="239" y="11"/>
                        <a:pt x="256" y="0"/>
                        <a:pt x="256" y="6"/>
                      </a:cubicBezTo>
                      <a:cubicBezTo>
                        <a:pt x="256" y="12"/>
                        <a:pt x="248" y="14"/>
                        <a:pt x="247" y="20"/>
                      </a:cubicBezTo>
                      <a:cubicBezTo>
                        <a:pt x="255" y="21"/>
                        <a:pt x="258" y="11"/>
                        <a:pt x="266" y="7"/>
                      </a:cubicBezTo>
                      <a:cubicBezTo>
                        <a:pt x="267" y="10"/>
                        <a:pt x="267" y="12"/>
                        <a:pt x="268" y="15"/>
                      </a:cubicBezTo>
                      <a:cubicBezTo>
                        <a:pt x="274" y="9"/>
                        <a:pt x="277" y="7"/>
                        <a:pt x="285" y="2"/>
                      </a:cubicBezTo>
                      <a:cubicBezTo>
                        <a:pt x="285" y="8"/>
                        <a:pt x="284" y="12"/>
                        <a:pt x="289" y="13"/>
                      </a:cubicBezTo>
                      <a:cubicBezTo>
                        <a:pt x="290" y="9"/>
                        <a:pt x="292" y="6"/>
                        <a:pt x="296" y="6"/>
                      </a:cubicBezTo>
                      <a:cubicBezTo>
                        <a:pt x="298" y="6"/>
                        <a:pt x="307" y="11"/>
                        <a:pt x="311" y="13"/>
                      </a:cubicBezTo>
                      <a:cubicBezTo>
                        <a:pt x="307" y="24"/>
                        <a:pt x="303" y="20"/>
                        <a:pt x="293" y="24"/>
                      </a:cubicBezTo>
                      <a:cubicBezTo>
                        <a:pt x="298" y="27"/>
                        <a:pt x="301" y="28"/>
                        <a:pt x="301" y="30"/>
                      </a:cubicBezTo>
                      <a:cubicBezTo>
                        <a:pt x="305" y="31"/>
                        <a:pt x="314" y="32"/>
                        <a:pt x="315" y="32"/>
                      </a:cubicBezTo>
                      <a:cubicBezTo>
                        <a:pt x="309" y="36"/>
                        <a:pt x="293" y="44"/>
                        <a:pt x="293" y="55"/>
                      </a:cubicBezTo>
                      <a:cubicBezTo>
                        <a:pt x="293" y="63"/>
                        <a:pt x="309" y="62"/>
                        <a:pt x="309" y="72"/>
                      </a:cubicBezTo>
                      <a:cubicBezTo>
                        <a:pt x="309" y="80"/>
                        <a:pt x="301" y="83"/>
                        <a:pt x="301" y="91"/>
                      </a:cubicBezTo>
                      <a:cubicBezTo>
                        <a:pt x="301" y="99"/>
                        <a:pt x="310" y="104"/>
                        <a:pt x="310" y="113"/>
                      </a:cubicBezTo>
                      <a:cubicBezTo>
                        <a:pt x="310" y="118"/>
                        <a:pt x="305" y="121"/>
                        <a:pt x="305" y="126"/>
                      </a:cubicBezTo>
                      <a:cubicBezTo>
                        <a:pt x="305" y="136"/>
                        <a:pt x="318" y="138"/>
                        <a:pt x="318" y="148"/>
                      </a:cubicBezTo>
                      <a:cubicBezTo>
                        <a:pt x="318" y="151"/>
                        <a:pt x="314" y="153"/>
                        <a:pt x="313" y="154"/>
                      </a:cubicBezTo>
                      <a:cubicBezTo>
                        <a:pt x="317" y="161"/>
                        <a:pt x="327" y="163"/>
                        <a:pt x="327" y="172"/>
                      </a:cubicBezTo>
                      <a:cubicBezTo>
                        <a:pt x="327" y="187"/>
                        <a:pt x="297" y="203"/>
                        <a:pt x="288" y="215"/>
                      </a:cubicBezTo>
                      <a:cubicBezTo>
                        <a:pt x="283" y="224"/>
                        <a:pt x="263" y="226"/>
                        <a:pt x="255" y="224"/>
                      </a:cubicBezTo>
                      <a:cubicBezTo>
                        <a:pt x="246" y="227"/>
                        <a:pt x="236" y="231"/>
                        <a:pt x="228" y="231"/>
                      </a:cubicBezTo>
                      <a:cubicBezTo>
                        <a:pt x="222" y="231"/>
                        <a:pt x="218" y="230"/>
                        <a:pt x="218" y="225"/>
                      </a:cubicBezTo>
                      <a:cubicBezTo>
                        <a:pt x="209" y="225"/>
                        <a:pt x="199" y="219"/>
                        <a:pt x="199" y="210"/>
                      </a:cubicBezTo>
                      <a:cubicBezTo>
                        <a:pt x="199" y="205"/>
                        <a:pt x="204" y="202"/>
                        <a:pt x="206" y="200"/>
                      </a:cubicBezTo>
                      <a:cubicBezTo>
                        <a:pt x="201" y="198"/>
                        <a:pt x="197" y="188"/>
                        <a:pt x="197" y="183"/>
                      </a:cubicBezTo>
                      <a:cubicBezTo>
                        <a:pt x="197" y="180"/>
                        <a:pt x="198" y="178"/>
                        <a:pt x="197" y="174"/>
                      </a:cubicBezTo>
                      <a:cubicBezTo>
                        <a:pt x="216" y="174"/>
                        <a:pt x="225" y="150"/>
                        <a:pt x="237" y="144"/>
                      </a:cubicBezTo>
                      <a:cubicBezTo>
                        <a:pt x="243" y="140"/>
                        <a:pt x="254" y="138"/>
                        <a:pt x="254" y="130"/>
                      </a:cubicBezTo>
                      <a:cubicBezTo>
                        <a:pt x="254" y="119"/>
                        <a:pt x="239" y="117"/>
                        <a:pt x="228" y="117"/>
                      </a:cubicBezTo>
                      <a:cubicBezTo>
                        <a:pt x="213" y="117"/>
                        <a:pt x="202" y="122"/>
                        <a:pt x="202" y="135"/>
                      </a:cubicBezTo>
                      <a:cubicBezTo>
                        <a:pt x="202" y="140"/>
                        <a:pt x="203" y="142"/>
                        <a:pt x="202" y="145"/>
                      </a:cubicBezTo>
                      <a:cubicBezTo>
                        <a:pt x="202" y="155"/>
                        <a:pt x="181" y="164"/>
                        <a:pt x="172" y="169"/>
                      </a:cubicBezTo>
                      <a:cubicBezTo>
                        <a:pt x="165" y="174"/>
                        <a:pt x="157" y="175"/>
                        <a:pt x="152" y="183"/>
                      </a:cubicBezTo>
                      <a:cubicBezTo>
                        <a:pt x="149" y="189"/>
                        <a:pt x="153" y="198"/>
                        <a:pt x="146" y="201"/>
                      </a:cubicBezTo>
                      <a:cubicBezTo>
                        <a:pt x="146" y="210"/>
                        <a:pt x="146" y="210"/>
                        <a:pt x="146" y="210"/>
                      </a:cubicBezTo>
                      <a:cubicBezTo>
                        <a:pt x="149" y="212"/>
                        <a:pt x="150" y="215"/>
                        <a:pt x="150" y="218"/>
                      </a:cubicBezTo>
                      <a:cubicBezTo>
                        <a:pt x="158" y="219"/>
                        <a:pt x="170" y="227"/>
                        <a:pt x="170" y="235"/>
                      </a:cubicBezTo>
                      <a:cubicBezTo>
                        <a:pt x="170" y="242"/>
                        <a:pt x="157" y="253"/>
                        <a:pt x="152" y="253"/>
                      </a:cubicBezTo>
                      <a:cubicBezTo>
                        <a:pt x="143" y="253"/>
                        <a:pt x="140" y="266"/>
                        <a:pt x="140" y="275"/>
                      </a:cubicBezTo>
                      <a:cubicBezTo>
                        <a:pt x="140" y="280"/>
                        <a:pt x="144" y="282"/>
                        <a:pt x="146" y="283"/>
                      </a:cubicBezTo>
                      <a:cubicBezTo>
                        <a:pt x="145" y="294"/>
                        <a:pt x="135" y="295"/>
                        <a:pt x="133" y="304"/>
                      </a:cubicBezTo>
                      <a:cubicBezTo>
                        <a:pt x="127" y="304"/>
                        <a:pt x="125" y="304"/>
                        <a:pt x="121" y="304"/>
                      </a:cubicBezTo>
                      <a:cubicBezTo>
                        <a:pt x="114" y="304"/>
                        <a:pt x="111" y="318"/>
                        <a:pt x="100" y="318"/>
                      </a:cubicBezTo>
                      <a:cubicBezTo>
                        <a:pt x="97" y="318"/>
                        <a:pt x="90" y="299"/>
                        <a:pt x="90" y="297"/>
                      </a:cubicBezTo>
                      <a:cubicBezTo>
                        <a:pt x="90" y="296"/>
                        <a:pt x="91" y="294"/>
                        <a:pt x="91" y="293"/>
                      </a:cubicBezTo>
                      <a:cubicBezTo>
                        <a:pt x="84" y="285"/>
                        <a:pt x="85" y="279"/>
                        <a:pt x="82" y="269"/>
                      </a:cubicBezTo>
                      <a:cubicBezTo>
                        <a:pt x="79" y="263"/>
                        <a:pt x="73" y="261"/>
                        <a:pt x="73" y="253"/>
                      </a:cubicBezTo>
                      <a:cubicBezTo>
                        <a:pt x="73" y="250"/>
                        <a:pt x="75" y="246"/>
                        <a:pt x="76" y="245"/>
                      </a:cubicBezTo>
                      <a:lnTo>
                        <a:pt x="76" y="247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8" name="Freeform 26"/>
                <p:cNvSpPr>
                  <a:spLocks/>
                </p:cNvSpPr>
                <p:nvPr/>
              </p:nvSpPr>
              <p:spPr bwMode="auto">
                <a:xfrm>
                  <a:off x="4559300" y="1109663"/>
                  <a:ext cx="234950" cy="128588"/>
                </a:xfrm>
                <a:custGeom>
                  <a:avLst/>
                  <a:gdLst/>
                  <a:ahLst/>
                  <a:cxnLst>
                    <a:cxn ang="0">
                      <a:pos x="148" y="79"/>
                    </a:cxn>
                    <a:cxn ang="0">
                      <a:pos x="148" y="71"/>
                    </a:cxn>
                    <a:cxn ang="0">
                      <a:pos x="128" y="71"/>
                    </a:cxn>
                    <a:cxn ang="0">
                      <a:pos x="135" y="58"/>
                    </a:cxn>
                    <a:cxn ang="0">
                      <a:pos x="126" y="46"/>
                    </a:cxn>
                    <a:cxn ang="0">
                      <a:pos x="132" y="45"/>
                    </a:cxn>
                    <a:cxn ang="0">
                      <a:pos x="121" y="38"/>
                    </a:cxn>
                    <a:cxn ang="0">
                      <a:pos x="97" y="69"/>
                    </a:cxn>
                    <a:cxn ang="0">
                      <a:pos x="90" y="73"/>
                    </a:cxn>
                    <a:cxn ang="0">
                      <a:pos x="78" y="97"/>
                    </a:cxn>
                    <a:cxn ang="0">
                      <a:pos x="43" y="69"/>
                    </a:cxn>
                    <a:cxn ang="0">
                      <a:pos x="60" y="70"/>
                    </a:cxn>
                    <a:cxn ang="0">
                      <a:pos x="74" y="66"/>
                    </a:cxn>
                    <a:cxn ang="0">
                      <a:pos x="54" y="64"/>
                    </a:cxn>
                    <a:cxn ang="0">
                      <a:pos x="38" y="58"/>
                    </a:cxn>
                    <a:cxn ang="0">
                      <a:pos x="50" y="54"/>
                    </a:cxn>
                    <a:cxn ang="0">
                      <a:pos x="72" y="43"/>
                    </a:cxn>
                    <a:cxn ang="0">
                      <a:pos x="61" y="43"/>
                    </a:cxn>
                    <a:cxn ang="0">
                      <a:pos x="54" y="39"/>
                    </a:cxn>
                    <a:cxn ang="0">
                      <a:pos x="51" y="39"/>
                    </a:cxn>
                    <a:cxn ang="0">
                      <a:pos x="38" y="51"/>
                    </a:cxn>
                    <a:cxn ang="0">
                      <a:pos x="23" y="44"/>
                    </a:cxn>
                    <a:cxn ang="0">
                      <a:pos x="27" y="43"/>
                    </a:cxn>
                    <a:cxn ang="0">
                      <a:pos x="15" y="28"/>
                    </a:cxn>
                    <a:cxn ang="0">
                      <a:pos x="11" y="26"/>
                    </a:cxn>
                    <a:cxn ang="0">
                      <a:pos x="0" y="16"/>
                    </a:cxn>
                    <a:cxn ang="0">
                      <a:pos x="16" y="5"/>
                    </a:cxn>
                    <a:cxn ang="0">
                      <a:pos x="38" y="7"/>
                    </a:cxn>
                    <a:cxn ang="0">
                      <a:pos x="32" y="13"/>
                    </a:cxn>
                    <a:cxn ang="0">
                      <a:pos x="44" y="20"/>
                    </a:cxn>
                    <a:cxn ang="0">
                      <a:pos x="41" y="14"/>
                    </a:cxn>
                    <a:cxn ang="0">
                      <a:pos x="49" y="7"/>
                    </a:cxn>
                    <a:cxn ang="0">
                      <a:pos x="68" y="26"/>
                    </a:cxn>
                    <a:cxn ang="0">
                      <a:pos x="63" y="7"/>
                    </a:cxn>
                    <a:cxn ang="0">
                      <a:pos x="72" y="0"/>
                    </a:cxn>
                    <a:cxn ang="0">
                      <a:pos x="90" y="9"/>
                    </a:cxn>
                    <a:cxn ang="0">
                      <a:pos x="88" y="18"/>
                    </a:cxn>
                    <a:cxn ang="0">
                      <a:pos x="96" y="12"/>
                    </a:cxn>
                    <a:cxn ang="0">
                      <a:pos x="102" y="23"/>
                    </a:cxn>
                    <a:cxn ang="0">
                      <a:pos x="106" y="23"/>
                    </a:cxn>
                    <a:cxn ang="0">
                      <a:pos x="141" y="41"/>
                    </a:cxn>
                    <a:cxn ang="0">
                      <a:pos x="137" y="42"/>
                    </a:cxn>
                    <a:cxn ang="0">
                      <a:pos x="145" y="42"/>
                    </a:cxn>
                    <a:cxn ang="0">
                      <a:pos x="145" y="49"/>
                    </a:cxn>
                    <a:cxn ang="0">
                      <a:pos x="159" y="49"/>
                    </a:cxn>
                    <a:cxn ang="0">
                      <a:pos x="176" y="64"/>
                    </a:cxn>
                    <a:cxn ang="0">
                      <a:pos x="148" y="79"/>
                    </a:cxn>
                  </a:cxnLst>
                  <a:rect l="0" t="0" r="r" b="b"/>
                  <a:pathLst>
                    <a:path w="176" h="97">
                      <a:moveTo>
                        <a:pt x="148" y="79"/>
                      </a:moveTo>
                      <a:cubicBezTo>
                        <a:pt x="147" y="76"/>
                        <a:pt x="147" y="74"/>
                        <a:pt x="148" y="71"/>
                      </a:cubicBezTo>
                      <a:cubicBezTo>
                        <a:pt x="143" y="71"/>
                        <a:pt x="134" y="71"/>
                        <a:pt x="128" y="71"/>
                      </a:cubicBezTo>
                      <a:cubicBezTo>
                        <a:pt x="129" y="63"/>
                        <a:pt x="134" y="65"/>
                        <a:pt x="135" y="58"/>
                      </a:cubicBezTo>
                      <a:cubicBezTo>
                        <a:pt x="132" y="57"/>
                        <a:pt x="128" y="49"/>
                        <a:pt x="126" y="46"/>
                      </a:cubicBezTo>
                      <a:cubicBezTo>
                        <a:pt x="128" y="45"/>
                        <a:pt x="130" y="45"/>
                        <a:pt x="132" y="45"/>
                      </a:cubicBezTo>
                      <a:cubicBezTo>
                        <a:pt x="125" y="44"/>
                        <a:pt x="121" y="38"/>
                        <a:pt x="121" y="38"/>
                      </a:cubicBezTo>
                      <a:cubicBezTo>
                        <a:pt x="106" y="38"/>
                        <a:pt x="102" y="58"/>
                        <a:pt x="97" y="69"/>
                      </a:cubicBezTo>
                      <a:cubicBezTo>
                        <a:pt x="96" y="72"/>
                        <a:pt x="93" y="71"/>
                        <a:pt x="90" y="73"/>
                      </a:cubicBezTo>
                      <a:cubicBezTo>
                        <a:pt x="83" y="79"/>
                        <a:pt x="84" y="91"/>
                        <a:pt x="78" y="97"/>
                      </a:cubicBezTo>
                      <a:cubicBezTo>
                        <a:pt x="67" y="90"/>
                        <a:pt x="43" y="84"/>
                        <a:pt x="43" y="69"/>
                      </a:cubicBezTo>
                      <a:cubicBezTo>
                        <a:pt x="49" y="68"/>
                        <a:pt x="60" y="70"/>
                        <a:pt x="60" y="70"/>
                      </a:cubicBezTo>
                      <a:cubicBezTo>
                        <a:pt x="64" y="66"/>
                        <a:pt x="69" y="67"/>
                        <a:pt x="74" y="66"/>
                      </a:cubicBezTo>
                      <a:cubicBezTo>
                        <a:pt x="72" y="64"/>
                        <a:pt x="57" y="64"/>
                        <a:pt x="54" y="64"/>
                      </a:cubicBezTo>
                      <a:cubicBezTo>
                        <a:pt x="49" y="64"/>
                        <a:pt x="38" y="69"/>
                        <a:pt x="38" y="58"/>
                      </a:cubicBezTo>
                      <a:cubicBezTo>
                        <a:pt x="38" y="54"/>
                        <a:pt x="48" y="54"/>
                        <a:pt x="50" y="54"/>
                      </a:cubicBezTo>
                      <a:cubicBezTo>
                        <a:pt x="56" y="52"/>
                        <a:pt x="68" y="47"/>
                        <a:pt x="72" y="43"/>
                      </a:cubicBezTo>
                      <a:cubicBezTo>
                        <a:pt x="66" y="43"/>
                        <a:pt x="63" y="43"/>
                        <a:pt x="61" y="43"/>
                      </a:cubicBezTo>
                      <a:cubicBezTo>
                        <a:pt x="60" y="43"/>
                        <a:pt x="56" y="40"/>
                        <a:pt x="54" y="39"/>
                      </a:cubicBezTo>
                      <a:cubicBezTo>
                        <a:pt x="53" y="39"/>
                        <a:pt x="52" y="39"/>
                        <a:pt x="51" y="39"/>
                      </a:cubicBezTo>
                      <a:cubicBezTo>
                        <a:pt x="47" y="41"/>
                        <a:pt x="47" y="51"/>
                        <a:pt x="38" y="51"/>
                      </a:cubicBezTo>
                      <a:cubicBezTo>
                        <a:pt x="31" y="51"/>
                        <a:pt x="26" y="48"/>
                        <a:pt x="23" y="44"/>
                      </a:cubicBezTo>
                      <a:cubicBezTo>
                        <a:pt x="25" y="43"/>
                        <a:pt x="26" y="43"/>
                        <a:pt x="27" y="43"/>
                      </a:cubicBezTo>
                      <a:cubicBezTo>
                        <a:pt x="19" y="39"/>
                        <a:pt x="13" y="35"/>
                        <a:pt x="15" y="28"/>
                      </a:cubicBezTo>
                      <a:cubicBezTo>
                        <a:pt x="13" y="28"/>
                        <a:pt x="12" y="26"/>
                        <a:pt x="11" y="26"/>
                      </a:cubicBezTo>
                      <a:cubicBezTo>
                        <a:pt x="8" y="26"/>
                        <a:pt x="3" y="19"/>
                        <a:pt x="0" y="16"/>
                      </a:cubicBezTo>
                      <a:cubicBezTo>
                        <a:pt x="2" y="14"/>
                        <a:pt x="11" y="5"/>
                        <a:pt x="16" y="5"/>
                      </a:cubicBezTo>
                      <a:cubicBezTo>
                        <a:pt x="23" y="5"/>
                        <a:pt x="27" y="5"/>
                        <a:pt x="38" y="7"/>
                      </a:cubicBezTo>
                      <a:cubicBezTo>
                        <a:pt x="35" y="10"/>
                        <a:pt x="34" y="11"/>
                        <a:pt x="32" y="13"/>
                      </a:cubicBezTo>
                      <a:cubicBezTo>
                        <a:pt x="37" y="17"/>
                        <a:pt x="41" y="17"/>
                        <a:pt x="44" y="20"/>
                      </a:cubicBezTo>
                      <a:cubicBezTo>
                        <a:pt x="42" y="19"/>
                        <a:pt x="41" y="17"/>
                        <a:pt x="41" y="14"/>
                      </a:cubicBezTo>
                      <a:cubicBezTo>
                        <a:pt x="41" y="10"/>
                        <a:pt x="45" y="7"/>
                        <a:pt x="49" y="7"/>
                      </a:cubicBezTo>
                      <a:cubicBezTo>
                        <a:pt x="60" y="7"/>
                        <a:pt x="57" y="22"/>
                        <a:pt x="68" y="26"/>
                      </a:cubicBezTo>
                      <a:cubicBezTo>
                        <a:pt x="66" y="19"/>
                        <a:pt x="63" y="15"/>
                        <a:pt x="63" y="7"/>
                      </a:cubicBezTo>
                      <a:cubicBezTo>
                        <a:pt x="63" y="0"/>
                        <a:pt x="66" y="0"/>
                        <a:pt x="72" y="0"/>
                      </a:cubicBezTo>
                      <a:cubicBezTo>
                        <a:pt x="78" y="0"/>
                        <a:pt x="90" y="4"/>
                        <a:pt x="90" y="9"/>
                      </a:cubicBezTo>
                      <a:cubicBezTo>
                        <a:pt x="90" y="12"/>
                        <a:pt x="88" y="15"/>
                        <a:pt x="88" y="18"/>
                      </a:cubicBezTo>
                      <a:cubicBezTo>
                        <a:pt x="92" y="16"/>
                        <a:pt x="93" y="12"/>
                        <a:pt x="96" y="12"/>
                      </a:cubicBezTo>
                      <a:cubicBezTo>
                        <a:pt x="103" y="12"/>
                        <a:pt x="102" y="19"/>
                        <a:pt x="102" y="23"/>
                      </a:cubicBezTo>
                      <a:cubicBezTo>
                        <a:pt x="103" y="23"/>
                        <a:pt x="105" y="23"/>
                        <a:pt x="106" y="23"/>
                      </a:cubicBezTo>
                      <a:cubicBezTo>
                        <a:pt x="113" y="23"/>
                        <a:pt x="137" y="36"/>
                        <a:pt x="141" y="41"/>
                      </a:cubicBezTo>
                      <a:cubicBezTo>
                        <a:pt x="140" y="42"/>
                        <a:pt x="138" y="42"/>
                        <a:pt x="137" y="42"/>
                      </a:cubicBezTo>
                      <a:cubicBezTo>
                        <a:pt x="140" y="43"/>
                        <a:pt x="142" y="42"/>
                        <a:pt x="145" y="42"/>
                      </a:cubicBezTo>
                      <a:cubicBezTo>
                        <a:pt x="146" y="44"/>
                        <a:pt x="146" y="47"/>
                        <a:pt x="145" y="49"/>
                      </a:cubicBezTo>
                      <a:cubicBezTo>
                        <a:pt x="151" y="49"/>
                        <a:pt x="154" y="49"/>
                        <a:pt x="159" y="49"/>
                      </a:cubicBezTo>
                      <a:cubicBezTo>
                        <a:pt x="159" y="62"/>
                        <a:pt x="172" y="59"/>
                        <a:pt x="176" y="64"/>
                      </a:cubicBezTo>
                      <a:cubicBezTo>
                        <a:pt x="164" y="68"/>
                        <a:pt x="159" y="76"/>
                        <a:pt x="148" y="7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9" name="Freeform 27"/>
                <p:cNvSpPr>
                  <a:spLocks/>
                </p:cNvSpPr>
                <p:nvPr/>
              </p:nvSpPr>
              <p:spPr bwMode="auto">
                <a:xfrm>
                  <a:off x="4683125" y="1089025"/>
                  <a:ext cx="150813" cy="55563"/>
                </a:xfrm>
                <a:custGeom>
                  <a:avLst/>
                  <a:gdLst/>
                  <a:ahLst/>
                  <a:cxnLst>
                    <a:cxn ang="0">
                      <a:pos x="114" y="19"/>
                    </a:cxn>
                    <a:cxn ang="0">
                      <a:pos x="69" y="41"/>
                    </a:cxn>
                    <a:cxn ang="0">
                      <a:pos x="54" y="34"/>
                    </a:cxn>
                    <a:cxn ang="0">
                      <a:pos x="28" y="34"/>
                    </a:cxn>
                    <a:cxn ang="0">
                      <a:pos x="23" y="26"/>
                    </a:cxn>
                    <a:cxn ang="0">
                      <a:pos x="32" y="26"/>
                    </a:cxn>
                    <a:cxn ang="0">
                      <a:pos x="43" y="24"/>
                    </a:cxn>
                    <a:cxn ang="0">
                      <a:pos x="22" y="23"/>
                    </a:cxn>
                    <a:cxn ang="0">
                      <a:pos x="6" y="18"/>
                    </a:cxn>
                    <a:cxn ang="0">
                      <a:pos x="0" y="7"/>
                    </a:cxn>
                    <a:cxn ang="0">
                      <a:pos x="6" y="7"/>
                    </a:cxn>
                    <a:cxn ang="0">
                      <a:pos x="15" y="8"/>
                    </a:cxn>
                    <a:cxn ang="0">
                      <a:pos x="15" y="6"/>
                    </a:cxn>
                    <a:cxn ang="0">
                      <a:pos x="23" y="6"/>
                    </a:cxn>
                    <a:cxn ang="0">
                      <a:pos x="21" y="2"/>
                    </a:cxn>
                    <a:cxn ang="0">
                      <a:pos x="33" y="2"/>
                    </a:cxn>
                    <a:cxn ang="0">
                      <a:pos x="51" y="11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67" y="12"/>
                    </a:cxn>
                    <a:cxn ang="0">
                      <a:pos x="80" y="7"/>
                    </a:cxn>
                    <a:cxn ang="0">
                      <a:pos x="95" y="7"/>
                    </a:cxn>
                    <a:cxn ang="0">
                      <a:pos x="114" y="19"/>
                    </a:cxn>
                  </a:cxnLst>
                  <a:rect l="0" t="0" r="r" b="b"/>
                  <a:pathLst>
                    <a:path w="114" h="41">
                      <a:moveTo>
                        <a:pt x="114" y="19"/>
                      </a:moveTo>
                      <a:cubicBezTo>
                        <a:pt x="104" y="26"/>
                        <a:pt x="82" y="41"/>
                        <a:pt x="69" y="41"/>
                      </a:cubicBezTo>
                      <a:cubicBezTo>
                        <a:pt x="61" y="41"/>
                        <a:pt x="57" y="39"/>
                        <a:pt x="54" y="34"/>
                      </a:cubicBezTo>
                      <a:cubicBezTo>
                        <a:pt x="28" y="34"/>
                        <a:pt x="28" y="34"/>
                        <a:pt x="28" y="34"/>
                      </a:cubicBezTo>
                      <a:cubicBezTo>
                        <a:pt x="25" y="32"/>
                        <a:pt x="23" y="30"/>
                        <a:pt x="23" y="26"/>
                      </a:cubicBezTo>
                      <a:cubicBezTo>
                        <a:pt x="26" y="26"/>
                        <a:pt x="31" y="26"/>
                        <a:pt x="32" y="26"/>
                      </a:cubicBezTo>
                      <a:cubicBezTo>
                        <a:pt x="36" y="25"/>
                        <a:pt x="40" y="25"/>
                        <a:pt x="43" y="24"/>
                      </a:cubicBezTo>
                      <a:cubicBezTo>
                        <a:pt x="41" y="24"/>
                        <a:pt x="23" y="23"/>
                        <a:pt x="22" y="23"/>
                      </a:cubicBezTo>
                      <a:cubicBezTo>
                        <a:pt x="14" y="23"/>
                        <a:pt x="6" y="28"/>
                        <a:pt x="6" y="18"/>
                      </a:cubicBezTo>
                      <a:cubicBezTo>
                        <a:pt x="3" y="15"/>
                        <a:pt x="0" y="12"/>
                        <a:pt x="0" y="7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9" y="9"/>
                        <a:pt x="13" y="10"/>
                        <a:pt x="15" y="8"/>
                      </a:cubicBezTo>
                      <a:cubicBezTo>
                        <a:pt x="15" y="6"/>
                        <a:pt x="15" y="6"/>
                        <a:pt x="15" y="6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33" y="2"/>
                        <a:pt x="33" y="2"/>
                        <a:pt x="33" y="2"/>
                      </a:cubicBezTo>
                      <a:cubicBezTo>
                        <a:pt x="36" y="4"/>
                        <a:pt x="48" y="11"/>
                        <a:pt x="51" y="11"/>
                      </a:cubicBezTo>
                      <a:cubicBezTo>
                        <a:pt x="56" y="11"/>
                        <a:pt x="59" y="2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6"/>
                        <a:pt x="66" y="8"/>
                        <a:pt x="67" y="12"/>
                      </a:cubicBezTo>
                      <a:cubicBezTo>
                        <a:pt x="71" y="12"/>
                        <a:pt x="73" y="7"/>
                        <a:pt x="80" y="7"/>
                      </a:cubicBezTo>
                      <a:cubicBezTo>
                        <a:pt x="91" y="7"/>
                        <a:pt x="88" y="7"/>
                        <a:pt x="95" y="7"/>
                      </a:cubicBezTo>
                      <a:cubicBezTo>
                        <a:pt x="103" y="7"/>
                        <a:pt x="112" y="14"/>
                        <a:pt x="114" y="1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0" name="Freeform 28"/>
                <p:cNvSpPr>
                  <a:spLocks/>
                </p:cNvSpPr>
                <p:nvPr/>
              </p:nvSpPr>
              <p:spPr bwMode="auto">
                <a:xfrm>
                  <a:off x="4219575" y="1841500"/>
                  <a:ext cx="73025" cy="87313"/>
                </a:xfrm>
                <a:custGeom>
                  <a:avLst/>
                  <a:gdLst/>
                  <a:ahLst/>
                  <a:cxnLst>
                    <a:cxn ang="0">
                      <a:pos x="9" y="19"/>
                    </a:cxn>
                    <a:cxn ang="0">
                      <a:pos x="22" y="14"/>
                    </a:cxn>
                    <a:cxn ang="0">
                      <a:pos x="19" y="8"/>
                    </a:cxn>
                    <a:cxn ang="0">
                      <a:pos x="32" y="0"/>
                    </a:cxn>
                    <a:cxn ang="0">
                      <a:pos x="40" y="0"/>
                    </a:cxn>
                    <a:cxn ang="0">
                      <a:pos x="55" y="18"/>
                    </a:cxn>
                    <a:cxn ang="0">
                      <a:pos x="47" y="24"/>
                    </a:cxn>
                    <a:cxn ang="0">
                      <a:pos x="47" y="39"/>
                    </a:cxn>
                    <a:cxn ang="0">
                      <a:pos x="47" y="52"/>
                    </a:cxn>
                    <a:cxn ang="0">
                      <a:pos x="35" y="54"/>
                    </a:cxn>
                    <a:cxn ang="0">
                      <a:pos x="19" y="64"/>
                    </a:cxn>
                    <a:cxn ang="0">
                      <a:pos x="11" y="65"/>
                    </a:cxn>
                    <a:cxn ang="0">
                      <a:pos x="0" y="55"/>
                    </a:cxn>
                    <a:cxn ang="0">
                      <a:pos x="13" y="33"/>
                    </a:cxn>
                    <a:cxn ang="0">
                      <a:pos x="4" y="23"/>
                    </a:cxn>
                    <a:cxn ang="0">
                      <a:pos x="9" y="19"/>
                    </a:cxn>
                  </a:cxnLst>
                  <a:rect l="0" t="0" r="r" b="b"/>
                  <a:pathLst>
                    <a:path w="55" h="65">
                      <a:moveTo>
                        <a:pt x="9" y="19"/>
                      </a:moveTo>
                      <a:cubicBezTo>
                        <a:pt x="12" y="19"/>
                        <a:pt x="19" y="16"/>
                        <a:pt x="22" y="14"/>
                      </a:cubicBezTo>
                      <a:cubicBezTo>
                        <a:pt x="20" y="11"/>
                        <a:pt x="19" y="10"/>
                        <a:pt x="19" y="8"/>
                      </a:cubicBezTo>
                      <a:cubicBezTo>
                        <a:pt x="19" y="5"/>
                        <a:pt x="28" y="0"/>
                        <a:pt x="32" y="0"/>
                      </a:cubicBezTo>
                      <a:cubicBezTo>
                        <a:pt x="35" y="0"/>
                        <a:pt x="37" y="0"/>
                        <a:pt x="40" y="0"/>
                      </a:cubicBezTo>
                      <a:cubicBezTo>
                        <a:pt x="50" y="0"/>
                        <a:pt x="55" y="10"/>
                        <a:pt x="55" y="18"/>
                      </a:cubicBezTo>
                      <a:cubicBezTo>
                        <a:pt x="55" y="21"/>
                        <a:pt x="47" y="21"/>
                        <a:pt x="47" y="24"/>
                      </a:cubicBezTo>
                      <a:cubicBezTo>
                        <a:pt x="47" y="27"/>
                        <a:pt x="47" y="39"/>
                        <a:pt x="47" y="39"/>
                      </a:cubicBezTo>
                      <a:cubicBezTo>
                        <a:pt x="47" y="43"/>
                        <a:pt x="50" y="48"/>
                        <a:pt x="47" y="52"/>
                      </a:cubicBezTo>
                      <a:cubicBezTo>
                        <a:pt x="44" y="54"/>
                        <a:pt x="40" y="54"/>
                        <a:pt x="35" y="54"/>
                      </a:cubicBezTo>
                      <a:cubicBezTo>
                        <a:pt x="28" y="54"/>
                        <a:pt x="23" y="61"/>
                        <a:pt x="19" y="64"/>
                      </a:cubicBezTo>
                      <a:cubicBezTo>
                        <a:pt x="17" y="65"/>
                        <a:pt x="13" y="65"/>
                        <a:pt x="11" y="65"/>
                      </a:cubicBezTo>
                      <a:cubicBezTo>
                        <a:pt x="6" y="65"/>
                        <a:pt x="0" y="60"/>
                        <a:pt x="0" y="55"/>
                      </a:cubicBezTo>
                      <a:cubicBezTo>
                        <a:pt x="0" y="44"/>
                        <a:pt x="11" y="43"/>
                        <a:pt x="13" y="33"/>
                      </a:cubicBezTo>
                      <a:cubicBezTo>
                        <a:pt x="8" y="30"/>
                        <a:pt x="4" y="28"/>
                        <a:pt x="4" y="23"/>
                      </a:cubicBezTo>
                      <a:cubicBezTo>
                        <a:pt x="4" y="18"/>
                        <a:pt x="8" y="19"/>
                        <a:pt x="9" y="1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1" name="Freeform 29"/>
                <p:cNvSpPr>
                  <a:spLocks/>
                </p:cNvSpPr>
                <p:nvPr/>
              </p:nvSpPr>
              <p:spPr bwMode="auto">
                <a:xfrm>
                  <a:off x="4276725" y="1758950"/>
                  <a:ext cx="139700" cy="203200"/>
                </a:xfrm>
                <a:custGeom>
                  <a:avLst/>
                  <a:gdLst/>
                  <a:ahLst/>
                  <a:cxnLst>
                    <a:cxn ang="0">
                      <a:pos x="96" y="102"/>
                    </a:cxn>
                    <a:cxn ang="0">
                      <a:pos x="91" y="128"/>
                    </a:cxn>
                    <a:cxn ang="0">
                      <a:pos x="100" y="133"/>
                    </a:cxn>
                    <a:cxn ang="0">
                      <a:pos x="70" y="139"/>
                    </a:cxn>
                    <a:cxn ang="0">
                      <a:pos x="39" y="141"/>
                    </a:cxn>
                    <a:cxn ang="0">
                      <a:pos x="26" y="148"/>
                    </a:cxn>
                    <a:cxn ang="0">
                      <a:pos x="16" y="152"/>
                    </a:cxn>
                    <a:cxn ang="0">
                      <a:pos x="32" y="133"/>
                    </a:cxn>
                    <a:cxn ang="0">
                      <a:pos x="46" y="124"/>
                    </a:cxn>
                    <a:cxn ang="0">
                      <a:pos x="26" y="123"/>
                    </a:cxn>
                    <a:cxn ang="0">
                      <a:pos x="19" y="123"/>
                    </a:cxn>
                    <a:cxn ang="0">
                      <a:pos x="28" y="96"/>
                    </a:cxn>
                    <a:cxn ang="0">
                      <a:pos x="48" y="81"/>
                    </a:cxn>
                    <a:cxn ang="0">
                      <a:pos x="40" y="70"/>
                    </a:cxn>
                    <a:cxn ang="0">
                      <a:pos x="26" y="72"/>
                    </a:cxn>
                    <a:cxn ang="0">
                      <a:pos x="23" y="59"/>
                    </a:cxn>
                    <a:cxn ang="0">
                      <a:pos x="16" y="49"/>
                    </a:cxn>
                    <a:cxn ang="0">
                      <a:pos x="12" y="55"/>
                    </a:cxn>
                    <a:cxn ang="0">
                      <a:pos x="14" y="45"/>
                    </a:cxn>
                    <a:cxn ang="0">
                      <a:pos x="8" y="38"/>
                    </a:cxn>
                    <a:cxn ang="0">
                      <a:pos x="11" y="29"/>
                    </a:cxn>
                    <a:cxn ang="0">
                      <a:pos x="8" y="20"/>
                    </a:cxn>
                    <a:cxn ang="0">
                      <a:pos x="12" y="21"/>
                    </a:cxn>
                    <a:cxn ang="0">
                      <a:pos x="16" y="14"/>
                    </a:cxn>
                    <a:cxn ang="0">
                      <a:pos x="25" y="0"/>
                    </a:cxn>
                    <a:cxn ang="0">
                      <a:pos x="42" y="4"/>
                    </a:cxn>
                    <a:cxn ang="0">
                      <a:pos x="33" y="19"/>
                    </a:cxn>
                    <a:cxn ang="0">
                      <a:pos x="47" y="46"/>
                    </a:cxn>
                    <a:cxn ang="0">
                      <a:pos x="53" y="50"/>
                    </a:cxn>
                    <a:cxn ang="0">
                      <a:pos x="84" y="89"/>
                    </a:cxn>
                    <a:cxn ang="0">
                      <a:pos x="87" y="102"/>
                    </a:cxn>
                    <a:cxn ang="0">
                      <a:pos x="92" y="102"/>
                    </a:cxn>
                  </a:cxnLst>
                  <a:rect l="0" t="0" r="r" b="b"/>
                  <a:pathLst>
                    <a:path w="105" h="152">
                      <a:moveTo>
                        <a:pt x="90" y="103"/>
                      </a:moveTo>
                      <a:cubicBezTo>
                        <a:pt x="93" y="101"/>
                        <a:pt x="92" y="102"/>
                        <a:pt x="96" y="102"/>
                      </a:cubicBezTo>
                      <a:cubicBezTo>
                        <a:pt x="101" y="102"/>
                        <a:pt x="105" y="106"/>
                        <a:pt x="105" y="110"/>
                      </a:cubicBezTo>
                      <a:cubicBezTo>
                        <a:pt x="105" y="118"/>
                        <a:pt x="94" y="122"/>
                        <a:pt x="91" y="128"/>
                      </a:cubicBezTo>
                      <a:cubicBezTo>
                        <a:pt x="95" y="129"/>
                        <a:pt x="97" y="130"/>
                        <a:pt x="100" y="130"/>
                      </a:cubicBezTo>
                      <a:cubicBezTo>
                        <a:pt x="100" y="133"/>
                        <a:pt x="100" y="133"/>
                        <a:pt x="100" y="133"/>
                      </a:cubicBezTo>
                      <a:cubicBezTo>
                        <a:pt x="96" y="137"/>
                        <a:pt x="93" y="139"/>
                        <a:pt x="87" y="139"/>
                      </a:cubicBezTo>
                      <a:cubicBezTo>
                        <a:pt x="82" y="139"/>
                        <a:pt x="72" y="139"/>
                        <a:pt x="70" y="139"/>
                      </a:cubicBezTo>
                      <a:cubicBezTo>
                        <a:pt x="65" y="139"/>
                        <a:pt x="53" y="143"/>
                        <a:pt x="47" y="143"/>
                      </a:cubicBezTo>
                      <a:cubicBezTo>
                        <a:pt x="44" y="143"/>
                        <a:pt x="42" y="141"/>
                        <a:pt x="39" y="141"/>
                      </a:cubicBezTo>
                      <a:cubicBezTo>
                        <a:pt x="34" y="141"/>
                        <a:pt x="32" y="144"/>
                        <a:pt x="32" y="148"/>
                      </a:cubicBezTo>
                      <a:cubicBezTo>
                        <a:pt x="26" y="148"/>
                        <a:pt x="26" y="148"/>
                        <a:pt x="26" y="148"/>
                      </a:cubicBezTo>
                      <a:cubicBezTo>
                        <a:pt x="23" y="148"/>
                        <a:pt x="21" y="150"/>
                        <a:pt x="19" y="152"/>
                      </a:cubicBezTo>
                      <a:cubicBezTo>
                        <a:pt x="16" y="152"/>
                        <a:pt x="16" y="152"/>
                        <a:pt x="16" y="152"/>
                      </a:cubicBezTo>
                      <a:cubicBezTo>
                        <a:pt x="16" y="149"/>
                        <a:pt x="16" y="149"/>
                        <a:pt x="16" y="149"/>
                      </a:cubicBezTo>
                      <a:cubicBezTo>
                        <a:pt x="17" y="147"/>
                        <a:pt x="30" y="133"/>
                        <a:pt x="32" y="133"/>
                      </a:cubicBezTo>
                      <a:cubicBezTo>
                        <a:pt x="38" y="131"/>
                        <a:pt x="47" y="133"/>
                        <a:pt x="47" y="127"/>
                      </a:cubicBezTo>
                      <a:cubicBezTo>
                        <a:pt x="47" y="126"/>
                        <a:pt x="46" y="125"/>
                        <a:pt x="46" y="124"/>
                      </a:cubicBezTo>
                      <a:cubicBezTo>
                        <a:pt x="44" y="126"/>
                        <a:pt x="41" y="128"/>
                        <a:pt x="38" y="128"/>
                      </a:cubicBezTo>
                      <a:cubicBezTo>
                        <a:pt x="32" y="128"/>
                        <a:pt x="30" y="123"/>
                        <a:pt x="26" y="123"/>
                      </a:cubicBezTo>
                      <a:cubicBezTo>
                        <a:pt x="23" y="123"/>
                        <a:pt x="23" y="125"/>
                        <a:pt x="21" y="125"/>
                      </a:cubicBezTo>
                      <a:cubicBezTo>
                        <a:pt x="20" y="125"/>
                        <a:pt x="19" y="124"/>
                        <a:pt x="19" y="123"/>
                      </a:cubicBezTo>
                      <a:cubicBezTo>
                        <a:pt x="19" y="116"/>
                        <a:pt x="31" y="116"/>
                        <a:pt x="31" y="109"/>
                      </a:cubicBezTo>
                      <a:cubicBezTo>
                        <a:pt x="31" y="103"/>
                        <a:pt x="28" y="101"/>
                        <a:pt x="28" y="96"/>
                      </a:cubicBezTo>
                      <a:cubicBezTo>
                        <a:pt x="36" y="96"/>
                        <a:pt x="45" y="92"/>
                        <a:pt x="48" y="88"/>
                      </a:cubicBezTo>
                      <a:cubicBezTo>
                        <a:pt x="48" y="81"/>
                        <a:pt x="48" y="81"/>
                        <a:pt x="48" y="81"/>
                      </a:cubicBezTo>
                      <a:cubicBezTo>
                        <a:pt x="43" y="82"/>
                        <a:pt x="37" y="81"/>
                        <a:pt x="37" y="77"/>
                      </a:cubicBezTo>
                      <a:cubicBezTo>
                        <a:pt x="37" y="73"/>
                        <a:pt x="39" y="72"/>
                        <a:pt x="40" y="70"/>
                      </a:cubicBezTo>
                      <a:cubicBezTo>
                        <a:pt x="39" y="70"/>
                        <a:pt x="38" y="70"/>
                        <a:pt x="36" y="70"/>
                      </a:cubicBezTo>
                      <a:cubicBezTo>
                        <a:pt x="32" y="70"/>
                        <a:pt x="30" y="72"/>
                        <a:pt x="26" y="72"/>
                      </a:cubicBezTo>
                      <a:cubicBezTo>
                        <a:pt x="22" y="72"/>
                        <a:pt x="19" y="72"/>
                        <a:pt x="19" y="69"/>
                      </a:cubicBezTo>
                      <a:cubicBezTo>
                        <a:pt x="19" y="65"/>
                        <a:pt x="23" y="63"/>
                        <a:pt x="23" y="59"/>
                      </a:cubicBezTo>
                      <a:cubicBezTo>
                        <a:pt x="23" y="55"/>
                        <a:pt x="22" y="55"/>
                        <a:pt x="23" y="51"/>
                      </a:cubicBezTo>
                      <a:cubicBezTo>
                        <a:pt x="20" y="51"/>
                        <a:pt x="17" y="50"/>
                        <a:pt x="16" y="49"/>
                      </a:cubicBezTo>
                      <a:cubicBezTo>
                        <a:pt x="14" y="52"/>
                        <a:pt x="15" y="54"/>
                        <a:pt x="16" y="55"/>
                      </a:cubicBezTo>
                      <a:cubicBezTo>
                        <a:pt x="12" y="55"/>
                        <a:pt x="12" y="55"/>
                        <a:pt x="12" y="55"/>
                      </a:cubicBezTo>
                      <a:cubicBezTo>
                        <a:pt x="12" y="52"/>
                        <a:pt x="12" y="51"/>
                        <a:pt x="12" y="48"/>
                      </a:cubicBezTo>
                      <a:cubicBezTo>
                        <a:pt x="12" y="47"/>
                        <a:pt x="13" y="46"/>
                        <a:pt x="14" y="45"/>
                      </a:cubicBezTo>
                      <a:cubicBezTo>
                        <a:pt x="14" y="41"/>
                        <a:pt x="14" y="41"/>
                        <a:pt x="14" y="41"/>
                      </a:cubicBezTo>
                      <a:cubicBezTo>
                        <a:pt x="12" y="41"/>
                        <a:pt x="8" y="40"/>
                        <a:pt x="8" y="38"/>
                      </a:cubicBezTo>
                      <a:cubicBezTo>
                        <a:pt x="8" y="36"/>
                        <a:pt x="11" y="32"/>
                        <a:pt x="11" y="32"/>
                      </a:cubicBezTo>
                      <a:cubicBezTo>
                        <a:pt x="11" y="29"/>
                        <a:pt x="11" y="29"/>
                        <a:pt x="11" y="29"/>
                      </a:cubicBezTo>
                      <a:cubicBezTo>
                        <a:pt x="4" y="27"/>
                        <a:pt x="0" y="26"/>
                        <a:pt x="0" y="20"/>
                      </a:cubicBezTo>
                      <a:cubicBezTo>
                        <a:pt x="8" y="20"/>
                        <a:pt x="8" y="20"/>
                        <a:pt x="8" y="20"/>
                      </a:cubicBezTo>
                      <a:cubicBezTo>
                        <a:pt x="8" y="23"/>
                        <a:pt x="10" y="24"/>
                        <a:pt x="11" y="24"/>
                      </a:cubicBezTo>
                      <a:cubicBezTo>
                        <a:pt x="12" y="24"/>
                        <a:pt x="12" y="22"/>
                        <a:pt x="12" y="21"/>
                      </a:cubicBezTo>
                      <a:cubicBezTo>
                        <a:pt x="12" y="21"/>
                        <a:pt x="10" y="20"/>
                        <a:pt x="10" y="19"/>
                      </a:cubicBezTo>
                      <a:cubicBezTo>
                        <a:pt x="10" y="15"/>
                        <a:pt x="13" y="14"/>
                        <a:pt x="16" y="14"/>
                      </a:cubicBezTo>
                      <a:cubicBezTo>
                        <a:pt x="16" y="10"/>
                        <a:pt x="18" y="8"/>
                        <a:pt x="18" y="6"/>
                      </a:cubicBezTo>
                      <a:cubicBezTo>
                        <a:pt x="18" y="4"/>
                        <a:pt x="23" y="0"/>
                        <a:pt x="25" y="0"/>
                      </a:cubicBezTo>
                      <a:cubicBezTo>
                        <a:pt x="30" y="0"/>
                        <a:pt x="35" y="0"/>
                        <a:pt x="38" y="0"/>
                      </a:cubicBezTo>
                      <a:cubicBezTo>
                        <a:pt x="40" y="0"/>
                        <a:pt x="42" y="3"/>
                        <a:pt x="42" y="4"/>
                      </a:cubicBezTo>
                      <a:cubicBezTo>
                        <a:pt x="42" y="10"/>
                        <a:pt x="33" y="10"/>
                        <a:pt x="31" y="16"/>
                      </a:cubicBezTo>
                      <a:cubicBezTo>
                        <a:pt x="31" y="17"/>
                        <a:pt x="32" y="18"/>
                        <a:pt x="33" y="19"/>
                      </a:cubicBezTo>
                      <a:cubicBezTo>
                        <a:pt x="59" y="19"/>
                        <a:pt x="59" y="19"/>
                        <a:pt x="59" y="19"/>
                      </a:cubicBezTo>
                      <a:cubicBezTo>
                        <a:pt x="60" y="32"/>
                        <a:pt x="47" y="37"/>
                        <a:pt x="47" y="46"/>
                      </a:cubicBezTo>
                      <a:cubicBezTo>
                        <a:pt x="45" y="47"/>
                        <a:pt x="44" y="48"/>
                        <a:pt x="43" y="50"/>
                      </a:cubicBezTo>
                      <a:cubicBezTo>
                        <a:pt x="48" y="51"/>
                        <a:pt x="50" y="49"/>
                        <a:pt x="53" y="50"/>
                      </a:cubicBezTo>
                      <a:cubicBezTo>
                        <a:pt x="62" y="53"/>
                        <a:pt x="60" y="63"/>
                        <a:pt x="66" y="69"/>
                      </a:cubicBezTo>
                      <a:cubicBezTo>
                        <a:pt x="73" y="76"/>
                        <a:pt x="84" y="79"/>
                        <a:pt x="84" y="89"/>
                      </a:cubicBezTo>
                      <a:cubicBezTo>
                        <a:pt x="84" y="93"/>
                        <a:pt x="89" y="95"/>
                        <a:pt x="89" y="99"/>
                      </a:cubicBezTo>
                      <a:cubicBezTo>
                        <a:pt x="89" y="100"/>
                        <a:pt x="88" y="101"/>
                        <a:pt x="87" y="102"/>
                      </a:cubicBezTo>
                      <a:cubicBezTo>
                        <a:pt x="87" y="105"/>
                        <a:pt x="87" y="105"/>
                        <a:pt x="87" y="105"/>
                      </a:cubicBezTo>
                      <a:cubicBezTo>
                        <a:pt x="90" y="104"/>
                        <a:pt x="90" y="103"/>
                        <a:pt x="92" y="102"/>
                      </a:cubicBezTo>
                      <a:lnTo>
                        <a:pt x="90" y="103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2" name="Freeform 31"/>
                <p:cNvSpPr>
                  <a:spLocks/>
                </p:cNvSpPr>
                <p:nvPr/>
              </p:nvSpPr>
              <p:spPr bwMode="auto">
                <a:xfrm>
                  <a:off x="4592638" y="2203450"/>
                  <a:ext cx="46038" cy="30163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0" y="8"/>
                    </a:cxn>
                    <a:cxn ang="0">
                      <a:pos x="7" y="10"/>
                    </a:cxn>
                    <a:cxn ang="0">
                      <a:pos x="27" y="21"/>
                    </a:cxn>
                    <a:cxn ang="0">
                      <a:pos x="30" y="23"/>
                    </a:cxn>
                    <a:cxn ang="0">
                      <a:pos x="33" y="20"/>
                    </a:cxn>
                    <a:cxn ang="0">
                      <a:pos x="31" y="13"/>
                    </a:cxn>
                    <a:cxn ang="0">
                      <a:pos x="33" y="8"/>
                    </a:cxn>
                    <a:cxn ang="0">
                      <a:pos x="35" y="3"/>
                    </a:cxn>
                    <a:cxn ang="0">
                      <a:pos x="20" y="6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35" h="23">
                      <a:moveTo>
                        <a:pt x="0" y="5"/>
                      </a:move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2" y="10"/>
                        <a:pt x="5" y="10"/>
                        <a:pt x="7" y="10"/>
                      </a:cubicBezTo>
                      <a:cubicBezTo>
                        <a:pt x="14" y="12"/>
                        <a:pt x="19" y="20"/>
                        <a:pt x="27" y="21"/>
                      </a:cubicBezTo>
                      <a:cubicBezTo>
                        <a:pt x="27" y="23"/>
                        <a:pt x="29" y="23"/>
                        <a:pt x="30" y="23"/>
                      </a:cubicBezTo>
                      <a:cubicBezTo>
                        <a:pt x="32" y="23"/>
                        <a:pt x="33" y="21"/>
                        <a:pt x="33" y="20"/>
                      </a:cubicBezTo>
                      <a:cubicBezTo>
                        <a:pt x="33" y="17"/>
                        <a:pt x="31" y="16"/>
                        <a:pt x="31" y="13"/>
                      </a:cubicBezTo>
                      <a:cubicBezTo>
                        <a:pt x="31" y="11"/>
                        <a:pt x="33" y="8"/>
                        <a:pt x="33" y="8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28" y="2"/>
                        <a:pt x="25" y="6"/>
                        <a:pt x="20" y="6"/>
                      </a:cubicBezTo>
                      <a:cubicBezTo>
                        <a:pt x="14" y="6"/>
                        <a:pt x="10" y="0"/>
                        <a:pt x="0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3" name="Freeform 32"/>
                <p:cNvSpPr>
                  <a:spLocks/>
                </p:cNvSpPr>
                <p:nvPr/>
              </p:nvSpPr>
              <p:spPr bwMode="auto">
                <a:xfrm>
                  <a:off x="4527550" y="2111375"/>
                  <a:ext cx="15875" cy="30163"/>
                </a:xfrm>
                <a:custGeom>
                  <a:avLst/>
                  <a:gdLst/>
                  <a:ahLst/>
                  <a:cxnLst>
                    <a:cxn ang="0">
                      <a:pos x="3" y="5"/>
                    </a:cxn>
                    <a:cxn ang="0">
                      <a:pos x="10" y="0"/>
                    </a:cxn>
                    <a:cxn ang="0">
                      <a:pos x="12" y="5"/>
                    </a:cxn>
                    <a:cxn ang="0">
                      <a:pos x="8" y="23"/>
                    </a:cxn>
                    <a:cxn ang="0">
                      <a:pos x="0" y="6"/>
                    </a:cxn>
                    <a:cxn ang="0">
                      <a:pos x="3" y="5"/>
                    </a:cxn>
                  </a:cxnLst>
                  <a:rect l="0" t="0" r="r" b="b"/>
                  <a:pathLst>
                    <a:path w="12" h="23">
                      <a:moveTo>
                        <a:pt x="3" y="5"/>
                      </a:moveTo>
                      <a:cubicBezTo>
                        <a:pt x="6" y="5"/>
                        <a:pt x="8" y="1"/>
                        <a:pt x="10" y="0"/>
                      </a:cubicBezTo>
                      <a:cubicBezTo>
                        <a:pt x="10" y="3"/>
                        <a:pt x="11" y="5"/>
                        <a:pt x="12" y="5"/>
                      </a:cubicBezTo>
                      <a:cubicBezTo>
                        <a:pt x="11" y="11"/>
                        <a:pt x="10" y="20"/>
                        <a:pt x="8" y="23"/>
                      </a:cubicBezTo>
                      <a:cubicBezTo>
                        <a:pt x="4" y="22"/>
                        <a:pt x="2" y="9"/>
                        <a:pt x="0" y="6"/>
                      </a:cubicBezTo>
                      <a:cubicBezTo>
                        <a:pt x="1" y="6"/>
                        <a:pt x="2" y="5"/>
                        <a:pt x="3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4" name="Freeform 33"/>
                <p:cNvSpPr>
                  <a:spLocks/>
                </p:cNvSpPr>
                <p:nvPr/>
              </p:nvSpPr>
              <p:spPr bwMode="auto">
                <a:xfrm>
                  <a:off x="4524375" y="2144713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5" y="15"/>
                    </a:cxn>
                    <a:cxn ang="0">
                      <a:pos x="0" y="6"/>
                    </a:cxn>
                    <a:cxn ang="0">
                      <a:pos x="9" y="0"/>
                    </a:cxn>
                    <a:cxn ang="0">
                      <a:pos x="15" y="3"/>
                    </a:cxn>
                    <a:cxn ang="0">
                      <a:pos x="18" y="21"/>
                    </a:cxn>
                    <a:cxn ang="0">
                      <a:pos x="6" y="33"/>
                    </a:cxn>
                    <a:cxn ang="0">
                      <a:pos x="2" y="24"/>
                    </a:cxn>
                    <a:cxn ang="0">
                      <a:pos x="5" y="15"/>
                    </a:cxn>
                  </a:cxnLst>
                  <a:rect l="0" t="0" r="r" b="b"/>
                  <a:pathLst>
                    <a:path w="19" h="33">
                      <a:moveTo>
                        <a:pt x="5" y="15"/>
                      </a:moveTo>
                      <a:cubicBezTo>
                        <a:pt x="5" y="12"/>
                        <a:pt x="1" y="9"/>
                        <a:pt x="0" y="6"/>
                      </a:cubicBezTo>
                      <a:cubicBezTo>
                        <a:pt x="5" y="4"/>
                        <a:pt x="5" y="0"/>
                        <a:pt x="9" y="0"/>
                      </a:cubicBezTo>
                      <a:cubicBezTo>
                        <a:pt x="13" y="0"/>
                        <a:pt x="14" y="3"/>
                        <a:pt x="15" y="3"/>
                      </a:cubicBezTo>
                      <a:cubicBezTo>
                        <a:pt x="19" y="10"/>
                        <a:pt x="18" y="14"/>
                        <a:pt x="18" y="21"/>
                      </a:cubicBezTo>
                      <a:cubicBezTo>
                        <a:pt x="18" y="27"/>
                        <a:pt x="10" y="33"/>
                        <a:pt x="6" y="33"/>
                      </a:cubicBezTo>
                      <a:cubicBezTo>
                        <a:pt x="2" y="33"/>
                        <a:pt x="2" y="27"/>
                        <a:pt x="2" y="24"/>
                      </a:cubicBezTo>
                      <a:cubicBezTo>
                        <a:pt x="2" y="20"/>
                        <a:pt x="5" y="18"/>
                        <a:pt x="5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5" name="Freeform 34"/>
                <p:cNvSpPr>
                  <a:spLocks/>
                </p:cNvSpPr>
                <p:nvPr/>
              </p:nvSpPr>
              <p:spPr bwMode="auto">
                <a:xfrm>
                  <a:off x="4429125" y="2171700"/>
                  <a:ext cx="12700" cy="9525"/>
                </a:xfrm>
                <a:custGeom>
                  <a:avLst/>
                  <a:gdLst/>
                  <a:ahLst/>
                  <a:cxnLst>
                    <a:cxn ang="0">
                      <a:pos x="9" y="5"/>
                    </a:cxn>
                    <a:cxn ang="0">
                      <a:pos x="6" y="7"/>
                    </a:cxn>
                    <a:cxn ang="0">
                      <a:pos x="0" y="3"/>
                    </a:cxn>
                    <a:cxn ang="0">
                      <a:pos x="7" y="0"/>
                    </a:cxn>
                    <a:cxn ang="0">
                      <a:pos x="9" y="5"/>
                    </a:cxn>
                  </a:cxnLst>
                  <a:rect l="0" t="0" r="r" b="b"/>
                  <a:pathLst>
                    <a:path w="9" h="7">
                      <a:moveTo>
                        <a:pt x="9" y="5"/>
                      </a:moveTo>
                      <a:cubicBezTo>
                        <a:pt x="9" y="6"/>
                        <a:pt x="7" y="7"/>
                        <a:pt x="6" y="7"/>
                      </a:cubicBezTo>
                      <a:cubicBezTo>
                        <a:pt x="4" y="7"/>
                        <a:pt x="1" y="3"/>
                        <a:pt x="0" y="3"/>
                      </a:cubicBezTo>
                      <a:cubicBezTo>
                        <a:pt x="3" y="2"/>
                        <a:pt x="5" y="0"/>
                        <a:pt x="7" y="0"/>
                      </a:cubicBezTo>
                      <a:cubicBezTo>
                        <a:pt x="7" y="1"/>
                        <a:pt x="9" y="3"/>
                        <a:pt x="9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6" name="Freeform 35"/>
                <p:cNvSpPr>
                  <a:spLocks/>
                </p:cNvSpPr>
                <p:nvPr/>
              </p:nvSpPr>
              <p:spPr bwMode="auto">
                <a:xfrm>
                  <a:off x="4551363" y="1833563"/>
                  <a:ext cx="15875" cy="19050"/>
                </a:xfrm>
                <a:custGeom>
                  <a:avLst/>
                  <a:gdLst/>
                  <a:ahLst/>
                  <a:cxnLst>
                    <a:cxn ang="0">
                      <a:pos x="11" y="10"/>
                    </a:cxn>
                    <a:cxn ang="0">
                      <a:pos x="0" y="5"/>
                    </a:cxn>
                    <a:cxn ang="0">
                      <a:pos x="0" y="0"/>
                    </a:cxn>
                    <a:cxn ang="0">
                      <a:pos x="9" y="0"/>
                    </a:cxn>
                    <a:cxn ang="0">
                      <a:pos x="12" y="9"/>
                    </a:cxn>
                    <a:cxn ang="0">
                      <a:pos x="11" y="14"/>
                    </a:cxn>
                    <a:cxn ang="0">
                      <a:pos x="11" y="10"/>
                    </a:cxn>
                  </a:cxnLst>
                  <a:rect l="0" t="0" r="r" b="b"/>
                  <a:pathLst>
                    <a:path w="12" h="14">
                      <a:moveTo>
                        <a:pt x="11" y="10"/>
                      </a:moveTo>
                      <a:cubicBezTo>
                        <a:pt x="5" y="10"/>
                        <a:pt x="0" y="9"/>
                        <a:pt x="0" y="5"/>
                      </a:cubicBezTo>
                      <a:cubicBezTo>
                        <a:pt x="0" y="3"/>
                        <a:pt x="0" y="2"/>
                        <a:pt x="0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9" y="6"/>
                        <a:pt x="12" y="5"/>
                        <a:pt x="12" y="9"/>
                      </a:cubicBezTo>
                      <a:cubicBezTo>
                        <a:pt x="12" y="13"/>
                        <a:pt x="11" y="12"/>
                        <a:pt x="11" y="14"/>
                      </a:cubicBezTo>
                      <a:cubicBezTo>
                        <a:pt x="11" y="13"/>
                        <a:pt x="11" y="12"/>
                        <a:pt x="11" y="1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7" name="Freeform 37"/>
                <p:cNvSpPr>
                  <a:spLocks/>
                </p:cNvSpPr>
                <p:nvPr/>
              </p:nvSpPr>
              <p:spPr bwMode="auto">
                <a:xfrm>
                  <a:off x="4684713" y="1773238"/>
                  <a:ext cx="15875" cy="23813"/>
                </a:xfrm>
                <a:custGeom>
                  <a:avLst/>
                  <a:gdLst/>
                  <a:ahLst/>
                  <a:cxnLst>
                    <a:cxn ang="0">
                      <a:pos x="8" y="6"/>
                    </a:cxn>
                    <a:cxn ang="0">
                      <a:pos x="1" y="17"/>
                    </a:cxn>
                    <a:cxn ang="0">
                      <a:pos x="1" y="11"/>
                    </a:cxn>
                    <a:cxn ang="0">
                      <a:pos x="11" y="0"/>
                    </a:cxn>
                    <a:cxn ang="0">
                      <a:pos x="8" y="6"/>
                    </a:cxn>
                  </a:cxnLst>
                  <a:rect l="0" t="0" r="r" b="b"/>
                  <a:pathLst>
                    <a:path w="11" h="17">
                      <a:moveTo>
                        <a:pt x="8" y="6"/>
                      </a:moveTo>
                      <a:cubicBezTo>
                        <a:pt x="8" y="11"/>
                        <a:pt x="4" y="13"/>
                        <a:pt x="1" y="17"/>
                      </a:cubicBezTo>
                      <a:cubicBezTo>
                        <a:pt x="0" y="15"/>
                        <a:pt x="1" y="14"/>
                        <a:pt x="1" y="11"/>
                      </a:cubicBezTo>
                      <a:cubicBezTo>
                        <a:pt x="1" y="9"/>
                        <a:pt x="3" y="1"/>
                        <a:pt x="11" y="0"/>
                      </a:cubicBezTo>
                      <a:cubicBezTo>
                        <a:pt x="10" y="2"/>
                        <a:pt x="8" y="4"/>
                        <a:pt x="8" y="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8" name="Freeform 38"/>
                <p:cNvSpPr>
                  <a:spLocks/>
                </p:cNvSpPr>
                <p:nvPr/>
              </p:nvSpPr>
              <p:spPr bwMode="auto">
                <a:xfrm>
                  <a:off x="4746625" y="1744663"/>
                  <a:ext cx="20638" cy="26988"/>
                </a:xfrm>
                <a:custGeom>
                  <a:avLst/>
                  <a:gdLst/>
                  <a:ahLst/>
                  <a:cxnLst>
                    <a:cxn ang="0">
                      <a:pos x="12" y="10"/>
                    </a:cxn>
                    <a:cxn ang="0">
                      <a:pos x="12" y="16"/>
                    </a:cxn>
                    <a:cxn ang="0">
                      <a:pos x="5" y="20"/>
                    </a:cxn>
                    <a:cxn ang="0">
                      <a:pos x="0" y="13"/>
                    </a:cxn>
                    <a:cxn ang="0">
                      <a:pos x="10" y="10"/>
                    </a:cxn>
                    <a:cxn ang="0">
                      <a:pos x="7" y="5"/>
                    </a:cxn>
                    <a:cxn ang="0">
                      <a:pos x="11" y="0"/>
                    </a:cxn>
                    <a:cxn ang="0">
                      <a:pos x="16" y="5"/>
                    </a:cxn>
                    <a:cxn ang="0">
                      <a:pos x="12" y="10"/>
                    </a:cxn>
                  </a:cxnLst>
                  <a:rect l="0" t="0" r="r" b="b"/>
                  <a:pathLst>
                    <a:path w="16" h="20">
                      <a:moveTo>
                        <a:pt x="12" y="10"/>
                      </a:moveTo>
                      <a:cubicBezTo>
                        <a:pt x="12" y="12"/>
                        <a:pt x="12" y="14"/>
                        <a:pt x="12" y="16"/>
                      </a:cubicBezTo>
                      <a:cubicBezTo>
                        <a:pt x="12" y="17"/>
                        <a:pt x="6" y="20"/>
                        <a:pt x="5" y="20"/>
                      </a:cubicBezTo>
                      <a:cubicBezTo>
                        <a:pt x="1" y="20"/>
                        <a:pt x="0" y="16"/>
                        <a:pt x="0" y="13"/>
                      </a:cubicBezTo>
                      <a:cubicBezTo>
                        <a:pt x="4" y="13"/>
                        <a:pt x="6" y="10"/>
                        <a:pt x="10" y="10"/>
                      </a:cubicBezTo>
                      <a:cubicBezTo>
                        <a:pt x="9" y="8"/>
                        <a:pt x="7" y="7"/>
                        <a:pt x="7" y="5"/>
                      </a:cubicBezTo>
                      <a:cubicBezTo>
                        <a:pt x="7" y="2"/>
                        <a:pt x="11" y="0"/>
                        <a:pt x="11" y="0"/>
                      </a:cubicBezTo>
                      <a:cubicBezTo>
                        <a:pt x="13" y="3"/>
                        <a:pt x="14" y="4"/>
                        <a:pt x="16" y="5"/>
                      </a:cubicBezTo>
                      <a:cubicBezTo>
                        <a:pt x="15" y="7"/>
                        <a:pt x="13" y="10"/>
                        <a:pt x="12" y="1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7" name="Group 363"/>
            <p:cNvGrpSpPr/>
            <p:nvPr/>
          </p:nvGrpSpPr>
          <p:grpSpPr>
            <a:xfrm>
              <a:off x="5105582" y="3000650"/>
              <a:ext cx="941496" cy="822457"/>
              <a:chOff x="6275388" y="2879725"/>
              <a:chExt cx="966788" cy="844551"/>
            </a:xfrm>
            <a:grpFill/>
          </p:grpSpPr>
          <p:sp>
            <p:nvSpPr>
              <p:cNvPr id="76" name="Freeform 9"/>
              <p:cNvSpPr>
                <a:spLocks/>
              </p:cNvSpPr>
              <p:nvPr/>
            </p:nvSpPr>
            <p:spPr bwMode="auto">
              <a:xfrm>
                <a:off x="6567488" y="2879725"/>
                <a:ext cx="339725" cy="176213"/>
              </a:xfrm>
              <a:custGeom>
                <a:avLst/>
                <a:gdLst/>
                <a:ahLst/>
                <a:cxnLst>
                  <a:cxn ang="0">
                    <a:pos x="128" y="28"/>
                  </a:cxn>
                  <a:cxn ang="0">
                    <a:pos x="160" y="39"/>
                  </a:cxn>
                  <a:cxn ang="0">
                    <a:pos x="173" y="45"/>
                  </a:cxn>
                  <a:cxn ang="0">
                    <a:pos x="179" y="49"/>
                  </a:cxn>
                  <a:cxn ang="0">
                    <a:pos x="203" y="71"/>
                  </a:cxn>
                  <a:cxn ang="0">
                    <a:pos x="217" y="78"/>
                  </a:cxn>
                  <a:cxn ang="0">
                    <a:pos x="208" y="85"/>
                  </a:cxn>
                  <a:cxn ang="0">
                    <a:pos x="217" y="96"/>
                  </a:cxn>
                  <a:cxn ang="0">
                    <a:pos x="224" y="108"/>
                  </a:cxn>
                  <a:cxn ang="0">
                    <a:pos x="233" y="113"/>
                  </a:cxn>
                  <a:cxn ang="0">
                    <a:pos x="237" y="118"/>
                  </a:cxn>
                  <a:cxn ang="0">
                    <a:pos x="242" y="119"/>
                  </a:cxn>
                  <a:cxn ang="0">
                    <a:pos x="247" y="124"/>
                  </a:cxn>
                  <a:cxn ang="0">
                    <a:pos x="255" y="126"/>
                  </a:cxn>
                  <a:cxn ang="0">
                    <a:pos x="250" y="133"/>
                  </a:cxn>
                  <a:cxn ang="0">
                    <a:pos x="247" y="133"/>
                  </a:cxn>
                  <a:cxn ang="0">
                    <a:pos x="239" y="127"/>
                  </a:cxn>
                  <a:cxn ang="0">
                    <a:pos x="227" y="127"/>
                  </a:cxn>
                  <a:cxn ang="0">
                    <a:pos x="210" y="116"/>
                  </a:cxn>
                  <a:cxn ang="0">
                    <a:pos x="206" y="113"/>
                  </a:cxn>
                  <a:cxn ang="0">
                    <a:pos x="175" y="92"/>
                  </a:cxn>
                  <a:cxn ang="0">
                    <a:pos x="158" y="103"/>
                  </a:cxn>
                  <a:cxn ang="0">
                    <a:pos x="156" y="113"/>
                  </a:cxn>
                  <a:cxn ang="0">
                    <a:pos x="139" y="113"/>
                  </a:cxn>
                  <a:cxn ang="0">
                    <a:pos x="113" y="100"/>
                  </a:cxn>
                  <a:cxn ang="0">
                    <a:pos x="107" y="102"/>
                  </a:cxn>
                  <a:cxn ang="0">
                    <a:pos x="98" y="102"/>
                  </a:cxn>
                  <a:cxn ang="0">
                    <a:pos x="90" y="99"/>
                  </a:cxn>
                  <a:cxn ang="0">
                    <a:pos x="101" y="90"/>
                  </a:cxn>
                  <a:cxn ang="0">
                    <a:pos x="96" y="71"/>
                  </a:cxn>
                  <a:cxn ang="0">
                    <a:pos x="77" y="59"/>
                  </a:cxn>
                  <a:cxn ang="0">
                    <a:pos x="53" y="54"/>
                  </a:cxn>
                  <a:cxn ang="0">
                    <a:pos x="37" y="45"/>
                  </a:cxn>
                  <a:cxn ang="0">
                    <a:pos x="37" y="41"/>
                  </a:cxn>
                  <a:cxn ang="0">
                    <a:pos x="30" y="49"/>
                  </a:cxn>
                  <a:cxn ang="0">
                    <a:pos x="26" y="48"/>
                  </a:cxn>
                  <a:cxn ang="0">
                    <a:pos x="24" y="38"/>
                  </a:cxn>
                  <a:cxn ang="0">
                    <a:pos x="16" y="33"/>
                  </a:cxn>
                  <a:cxn ang="0">
                    <a:pos x="38" y="25"/>
                  </a:cxn>
                  <a:cxn ang="0">
                    <a:pos x="35" y="25"/>
                  </a:cxn>
                  <a:cxn ang="0">
                    <a:pos x="23" y="27"/>
                  </a:cxn>
                  <a:cxn ang="0">
                    <a:pos x="16" y="26"/>
                  </a:cxn>
                  <a:cxn ang="0">
                    <a:pos x="14" y="22"/>
                  </a:cxn>
                  <a:cxn ang="0">
                    <a:pos x="0" y="12"/>
                  </a:cxn>
                  <a:cxn ang="0">
                    <a:pos x="6" y="8"/>
                  </a:cxn>
                  <a:cxn ang="0">
                    <a:pos x="23" y="0"/>
                  </a:cxn>
                  <a:cxn ang="0">
                    <a:pos x="44" y="9"/>
                  </a:cxn>
                  <a:cxn ang="0">
                    <a:pos x="44" y="25"/>
                  </a:cxn>
                  <a:cxn ang="0">
                    <a:pos x="50" y="29"/>
                  </a:cxn>
                  <a:cxn ang="0">
                    <a:pos x="59" y="38"/>
                  </a:cxn>
                  <a:cxn ang="0">
                    <a:pos x="67" y="30"/>
                  </a:cxn>
                  <a:cxn ang="0">
                    <a:pos x="78" y="25"/>
                  </a:cxn>
                  <a:cxn ang="0">
                    <a:pos x="92" y="14"/>
                  </a:cxn>
                  <a:cxn ang="0">
                    <a:pos x="98" y="17"/>
                  </a:cxn>
                  <a:cxn ang="0">
                    <a:pos x="109" y="25"/>
                  </a:cxn>
                  <a:cxn ang="0">
                    <a:pos x="121" y="25"/>
                  </a:cxn>
                  <a:cxn ang="0">
                    <a:pos x="130" y="29"/>
                  </a:cxn>
                  <a:cxn ang="0">
                    <a:pos x="130" y="30"/>
                  </a:cxn>
                  <a:cxn ang="0">
                    <a:pos x="128" y="28"/>
                  </a:cxn>
                </a:cxnLst>
                <a:rect l="0" t="0" r="r" b="b"/>
                <a:pathLst>
                  <a:path w="255" h="133">
                    <a:moveTo>
                      <a:pt x="128" y="28"/>
                    </a:moveTo>
                    <a:cubicBezTo>
                      <a:pt x="133" y="33"/>
                      <a:pt x="149" y="39"/>
                      <a:pt x="160" y="39"/>
                    </a:cubicBezTo>
                    <a:cubicBezTo>
                      <a:pt x="165" y="39"/>
                      <a:pt x="168" y="45"/>
                      <a:pt x="173" y="45"/>
                    </a:cubicBezTo>
                    <a:cubicBezTo>
                      <a:pt x="173" y="48"/>
                      <a:pt x="176" y="49"/>
                      <a:pt x="179" y="49"/>
                    </a:cubicBezTo>
                    <a:cubicBezTo>
                      <a:pt x="193" y="54"/>
                      <a:pt x="192" y="66"/>
                      <a:pt x="203" y="71"/>
                    </a:cubicBezTo>
                    <a:cubicBezTo>
                      <a:pt x="207" y="73"/>
                      <a:pt x="217" y="68"/>
                      <a:pt x="217" y="78"/>
                    </a:cubicBezTo>
                    <a:cubicBezTo>
                      <a:pt x="217" y="83"/>
                      <a:pt x="208" y="81"/>
                      <a:pt x="208" y="85"/>
                    </a:cubicBezTo>
                    <a:cubicBezTo>
                      <a:pt x="208" y="87"/>
                      <a:pt x="216" y="95"/>
                      <a:pt x="217" y="96"/>
                    </a:cubicBezTo>
                    <a:cubicBezTo>
                      <a:pt x="221" y="100"/>
                      <a:pt x="220" y="103"/>
                      <a:pt x="224" y="108"/>
                    </a:cubicBezTo>
                    <a:cubicBezTo>
                      <a:pt x="225" y="111"/>
                      <a:pt x="230" y="113"/>
                      <a:pt x="233" y="113"/>
                    </a:cubicBezTo>
                    <a:cubicBezTo>
                      <a:pt x="235" y="113"/>
                      <a:pt x="236" y="116"/>
                      <a:pt x="237" y="118"/>
                    </a:cubicBezTo>
                    <a:cubicBezTo>
                      <a:pt x="238" y="120"/>
                      <a:pt x="240" y="118"/>
                      <a:pt x="242" y="119"/>
                    </a:cubicBezTo>
                    <a:cubicBezTo>
                      <a:pt x="245" y="119"/>
                      <a:pt x="246" y="122"/>
                      <a:pt x="247" y="124"/>
                    </a:cubicBezTo>
                    <a:cubicBezTo>
                      <a:pt x="247" y="126"/>
                      <a:pt x="254" y="125"/>
                      <a:pt x="255" y="126"/>
                    </a:cubicBezTo>
                    <a:cubicBezTo>
                      <a:pt x="253" y="127"/>
                      <a:pt x="250" y="130"/>
                      <a:pt x="250" y="133"/>
                    </a:cubicBezTo>
                    <a:cubicBezTo>
                      <a:pt x="249" y="133"/>
                      <a:pt x="248" y="133"/>
                      <a:pt x="247" y="133"/>
                    </a:cubicBezTo>
                    <a:cubicBezTo>
                      <a:pt x="246" y="133"/>
                      <a:pt x="240" y="128"/>
                      <a:pt x="239" y="127"/>
                    </a:cubicBezTo>
                    <a:cubicBezTo>
                      <a:pt x="227" y="127"/>
                      <a:pt x="227" y="127"/>
                      <a:pt x="227" y="127"/>
                    </a:cubicBezTo>
                    <a:cubicBezTo>
                      <a:pt x="221" y="126"/>
                      <a:pt x="210" y="121"/>
                      <a:pt x="210" y="116"/>
                    </a:cubicBezTo>
                    <a:cubicBezTo>
                      <a:pt x="210" y="115"/>
                      <a:pt x="207" y="114"/>
                      <a:pt x="206" y="113"/>
                    </a:cubicBezTo>
                    <a:cubicBezTo>
                      <a:pt x="197" y="104"/>
                      <a:pt x="189" y="92"/>
                      <a:pt x="175" y="92"/>
                    </a:cubicBezTo>
                    <a:cubicBezTo>
                      <a:pt x="164" y="92"/>
                      <a:pt x="165" y="100"/>
                      <a:pt x="158" y="103"/>
                    </a:cubicBezTo>
                    <a:cubicBezTo>
                      <a:pt x="160" y="108"/>
                      <a:pt x="156" y="110"/>
                      <a:pt x="156" y="113"/>
                    </a:cubicBezTo>
                    <a:cubicBezTo>
                      <a:pt x="146" y="113"/>
                      <a:pt x="144" y="113"/>
                      <a:pt x="139" y="113"/>
                    </a:cubicBezTo>
                    <a:cubicBezTo>
                      <a:pt x="128" y="113"/>
                      <a:pt x="125" y="100"/>
                      <a:pt x="113" y="100"/>
                    </a:cubicBezTo>
                    <a:cubicBezTo>
                      <a:pt x="112" y="100"/>
                      <a:pt x="107" y="100"/>
                      <a:pt x="107" y="102"/>
                    </a:cubicBezTo>
                    <a:cubicBezTo>
                      <a:pt x="98" y="102"/>
                      <a:pt x="98" y="102"/>
                      <a:pt x="98" y="102"/>
                    </a:cubicBezTo>
                    <a:cubicBezTo>
                      <a:pt x="94" y="102"/>
                      <a:pt x="90" y="102"/>
                      <a:pt x="90" y="99"/>
                    </a:cubicBezTo>
                    <a:cubicBezTo>
                      <a:pt x="90" y="93"/>
                      <a:pt x="99" y="91"/>
                      <a:pt x="101" y="90"/>
                    </a:cubicBezTo>
                    <a:cubicBezTo>
                      <a:pt x="95" y="84"/>
                      <a:pt x="98" y="78"/>
                      <a:pt x="96" y="71"/>
                    </a:cubicBezTo>
                    <a:cubicBezTo>
                      <a:pt x="94" y="66"/>
                      <a:pt x="82" y="61"/>
                      <a:pt x="77" y="59"/>
                    </a:cubicBezTo>
                    <a:cubicBezTo>
                      <a:pt x="72" y="56"/>
                      <a:pt x="60" y="54"/>
                      <a:pt x="53" y="54"/>
                    </a:cubicBezTo>
                    <a:cubicBezTo>
                      <a:pt x="47" y="54"/>
                      <a:pt x="44" y="43"/>
                      <a:pt x="37" y="45"/>
                    </a:cubicBezTo>
                    <a:cubicBezTo>
                      <a:pt x="37" y="41"/>
                      <a:pt x="37" y="41"/>
                      <a:pt x="37" y="41"/>
                    </a:cubicBezTo>
                    <a:cubicBezTo>
                      <a:pt x="36" y="44"/>
                      <a:pt x="34" y="49"/>
                      <a:pt x="30" y="49"/>
                    </a:cubicBezTo>
                    <a:cubicBezTo>
                      <a:pt x="29" y="49"/>
                      <a:pt x="26" y="49"/>
                      <a:pt x="26" y="48"/>
                    </a:cubicBezTo>
                    <a:cubicBezTo>
                      <a:pt x="24" y="43"/>
                      <a:pt x="26" y="41"/>
                      <a:pt x="24" y="38"/>
                    </a:cubicBezTo>
                    <a:cubicBezTo>
                      <a:pt x="22" y="34"/>
                      <a:pt x="17" y="36"/>
                      <a:pt x="16" y="33"/>
                    </a:cubicBezTo>
                    <a:cubicBezTo>
                      <a:pt x="22" y="29"/>
                      <a:pt x="35" y="30"/>
                      <a:pt x="38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0" y="26"/>
                      <a:pt x="27" y="27"/>
                      <a:pt x="23" y="27"/>
                    </a:cubicBezTo>
                    <a:cubicBezTo>
                      <a:pt x="20" y="27"/>
                      <a:pt x="19" y="26"/>
                      <a:pt x="16" y="26"/>
                    </a:cubicBezTo>
                    <a:cubicBezTo>
                      <a:pt x="15" y="25"/>
                      <a:pt x="14" y="23"/>
                      <a:pt x="14" y="22"/>
                    </a:cubicBezTo>
                    <a:cubicBezTo>
                      <a:pt x="11" y="15"/>
                      <a:pt x="0" y="18"/>
                      <a:pt x="0" y="12"/>
                    </a:cubicBezTo>
                    <a:cubicBezTo>
                      <a:pt x="0" y="9"/>
                      <a:pt x="4" y="8"/>
                      <a:pt x="6" y="8"/>
                    </a:cubicBezTo>
                    <a:cubicBezTo>
                      <a:pt x="12" y="8"/>
                      <a:pt x="15" y="0"/>
                      <a:pt x="23" y="0"/>
                    </a:cubicBezTo>
                    <a:cubicBezTo>
                      <a:pt x="30" y="0"/>
                      <a:pt x="36" y="7"/>
                      <a:pt x="44" y="9"/>
                    </a:cubicBezTo>
                    <a:cubicBezTo>
                      <a:pt x="44" y="15"/>
                      <a:pt x="44" y="22"/>
                      <a:pt x="44" y="25"/>
                    </a:cubicBezTo>
                    <a:cubicBezTo>
                      <a:pt x="44" y="27"/>
                      <a:pt x="46" y="29"/>
                      <a:pt x="50" y="29"/>
                    </a:cubicBezTo>
                    <a:cubicBezTo>
                      <a:pt x="50" y="31"/>
                      <a:pt x="56" y="38"/>
                      <a:pt x="59" y="38"/>
                    </a:cubicBezTo>
                    <a:cubicBezTo>
                      <a:pt x="62" y="38"/>
                      <a:pt x="66" y="31"/>
                      <a:pt x="67" y="30"/>
                    </a:cubicBezTo>
                    <a:cubicBezTo>
                      <a:pt x="71" y="27"/>
                      <a:pt x="71" y="26"/>
                      <a:pt x="78" y="25"/>
                    </a:cubicBezTo>
                    <a:cubicBezTo>
                      <a:pt x="82" y="23"/>
                      <a:pt x="87" y="15"/>
                      <a:pt x="92" y="14"/>
                    </a:cubicBezTo>
                    <a:cubicBezTo>
                      <a:pt x="93" y="17"/>
                      <a:pt x="96" y="16"/>
                      <a:pt x="98" y="17"/>
                    </a:cubicBezTo>
                    <a:cubicBezTo>
                      <a:pt x="103" y="18"/>
                      <a:pt x="106" y="24"/>
                      <a:pt x="109" y="25"/>
                    </a:cubicBezTo>
                    <a:cubicBezTo>
                      <a:pt x="121" y="25"/>
                      <a:pt x="121" y="25"/>
                      <a:pt x="121" y="25"/>
                    </a:cubicBezTo>
                    <a:cubicBezTo>
                      <a:pt x="123" y="27"/>
                      <a:pt x="128" y="29"/>
                      <a:pt x="130" y="29"/>
                    </a:cubicBezTo>
                    <a:cubicBezTo>
                      <a:pt x="130" y="30"/>
                      <a:pt x="130" y="30"/>
                      <a:pt x="130" y="30"/>
                    </a:cubicBezTo>
                    <a:lnTo>
                      <a:pt x="128" y="2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77" name="Group 361"/>
              <p:cNvGrpSpPr/>
              <p:nvPr/>
            </p:nvGrpSpPr>
            <p:grpSpPr>
              <a:xfrm>
                <a:off x="6275388" y="2917825"/>
                <a:ext cx="966788" cy="806451"/>
                <a:chOff x="6275388" y="2917825"/>
                <a:chExt cx="966788" cy="806451"/>
              </a:xfrm>
              <a:grpFill/>
            </p:grpSpPr>
            <p:sp>
              <p:nvSpPr>
                <p:cNvPr id="78" name="Freeform 7"/>
                <p:cNvSpPr>
                  <a:spLocks/>
                </p:cNvSpPr>
                <p:nvPr/>
              </p:nvSpPr>
              <p:spPr bwMode="auto">
                <a:xfrm>
                  <a:off x="6623050" y="2968625"/>
                  <a:ext cx="11113" cy="25400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8" y="5"/>
                    </a:cxn>
                    <a:cxn ang="0">
                      <a:pos x="5" y="9"/>
                    </a:cxn>
                    <a:cxn ang="0">
                      <a:pos x="2" y="19"/>
                    </a:cxn>
                    <a:cxn ang="0">
                      <a:pos x="0" y="15"/>
                    </a:cxn>
                    <a:cxn ang="0">
                      <a:pos x="4" y="8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8" h="19">
                      <a:moveTo>
                        <a:pt x="7" y="0"/>
                      </a:moveTo>
                      <a:cubicBezTo>
                        <a:pt x="7" y="4"/>
                        <a:pt x="8" y="2"/>
                        <a:pt x="8" y="5"/>
                      </a:cubicBezTo>
                      <a:cubicBezTo>
                        <a:pt x="8" y="8"/>
                        <a:pt x="7" y="9"/>
                        <a:pt x="5" y="9"/>
                      </a:cubicBezTo>
                      <a:cubicBezTo>
                        <a:pt x="5" y="14"/>
                        <a:pt x="6" y="19"/>
                        <a:pt x="2" y="19"/>
                      </a:cubicBezTo>
                      <a:cubicBezTo>
                        <a:pt x="1" y="19"/>
                        <a:pt x="0" y="16"/>
                        <a:pt x="0" y="15"/>
                      </a:cubicBezTo>
                      <a:cubicBezTo>
                        <a:pt x="0" y="11"/>
                        <a:pt x="4" y="10"/>
                        <a:pt x="4" y="8"/>
                      </a:cubicBezTo>
                      <a:cubicBezTo>
                        <a:pt x="4" y="4"/>
                        <a:pt x="3" y="0"/>
                        <a:pt x="7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9" name="Freeform 8"/>
                <p:cNvSpPr>
                  <a:spLocks/>
                </p:cNvSpPr>
                <p:nvPr/>
              </p:nvSpPr>
              <p:spPr bwMode="auto">
                <a:xfrm>
                  <a:off x="6867525" y="2944813"/>
                  <a:ext cx="65088" cy="38100"/>
                </a:xfrm>
                <a:custGeom>
                  <a:avLst/>
                  <a:gdLst/>
                  <a:ahLst/>
                  <a:cxnLst>
                    <a:cxn ang="0">
                      <a:pos x="13" y="27"/>
                    </a:cxn>
                    <a:cxn ang="0">
                      <a:pos x="0" y="18"/>
                    </a:cxn>
                    <a:cxn ang="0">
                      <a:pos x="13" y="18"/>
                    </a:cxn>
                    <a:cxn ang="0">
                      <a:pos x="18" y="17"/>
                    </a:cxn>
                    <a:cxn ang="0">
                      <a:pos x="35" y="13"/>
                    </a:cxn>
                    <a:cxn ang="0">
                      <a:pos x="45" y="0"/>
                    </a:cxn>
                    <a:cxn ang="0">
                      <a:pos x="49" y="7"/>
                    </a:cxn>
                    <a:cxn ang="0">
                      <a:pos x="40" y="22"/>
                    </a:cxn>
                    <a:cxn ang="0">
                      <a:pos x="19" y="29"/>
                    </a:cxn>
                    <a:cxn ang="0">
                      <a:pos x="11" y="25"/>
                    </a:cxn>
                    <a:cxn ang="0">
                      <a:pos x="13" y="27"/>
                    </a:cxn>
                  </a:cxnLst>
                  <a:rect l="0" t="0" r="r" b="b"/>
                  <a:pathLst>
                    <a:path w="49" h="29">
                      <a:moveTo>
                        <a:pt x="13" y="27"/>
                      </a:moveTo>
                      <a:cubicBezTo>
                        <a:pt x="9" y="22"/>
                        <a:pt x="1" y="24"/>
                        <a:pt x="0" y="18"/>
                      </a:cubicBez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8" y="17"/>
                        <a:pt x="18" y="17"/>
                      </a:cubicBezTo>
                      <a:cubicBezTo>
                        <a:pt x="25" y="14"/>
                        <a:pt x="31" y="15"/>
                        <a:pt x="35" y="13"/>
                      </a:cubicBezTo>
                      <a:cubicBezTo>
                        <a:pt x="41" y="10"/>
                        <a:pt x="39" y="0"/>
                        <a:pt x="45" y="0"/>
                      </a:cubicBezTo>
                      <a:cubicBezTo>
                        <a:pt x="48" y="0"/>
                        <a:pt x="49" y="4"/>
                        <a:pt x="49" y="7"/>
                      </a:cubicBezTo>
                      <a:cubicBezTo>
                        <a:pt x="49" y="16"/>
                        <a:pt x="40" y="14"/>
                        <a:pt x="40" y="22"/>
                      </a:cubicBezTo>
                      <a:cubicBezTo>
                        <a:pt x="32" y="24"/>
                        <a:pt x="28" y="29"/>
                        <a:pt x="19" y="29"/>
                      </a:cubicBezTo>
                      <a:cubicBezTo>
                        <a:pt x="17" y="29"/>
                        <a:pt x="11" y="26"/>
                        <a:pt x="11" y="25"/>
                      </a:cubicBezTo>
                      <a:lnTo>
                        <a:pt x="13" y="27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0" name="Freeform 10"/>
                <p:cNvSpPr>
                  <a:spLocks/>
                </p:cNvSpPr>
                <p:nvPr/>
              </p:nvSpPr>
              <p:spPr bwMode="auto">
                <a:xfrm>
                  <a:off x="6911975" y="2917825"/>
                  <a:ext cx="34925" cy="34925"/>
                </a:xfrm>
                <a:custGeom>
                  <a:avLst/>
                  <a:gdLst/>
                  <a:ahLst/>
                  <a:cxnLst>
                    <a:cxn ang="0">
                      <a:pos x="23" y="25"/>
                    </a:cxn>
                    <a:cxn ang="0">
                      <a:pos x="19" y="17"/>
                    </a:cxn>
                    <a:cxn ang="0">
                      <a:pos x="8" y="6"/>
                    </a:cxn>
                    <a:cxn ang="0">
                      <a:pos x="0" y="0"/>
                    </a:cxn>
                    <a:cxn ang="0">
                      <a:pos x="18" y="13"/>
                    </a:cxn>
                    <a:cxn ang="0">
                      <a:pos x="26" y="22"/>
                    </a:cxn>
                    <a:cxn ang="0">
                      <a:pos x="26" y="25"/>
                    </a:cxn>
                    <a:cxn ang="0">
                      <a:pos x="23" y="25"/>
                    </a:cxn>
                  </a:cxnLst>
                  <a:rect l="0" t="0" r="r" b="b"/>
                  <a:pathLst>
                    <a:path w="26" h="26">
                      <a:moveTo>
                        <a:pt x="23" y="25"/>
                      </a:moveTo>
                      <a:cubicBezTo>
                        <a:pt x="18" y="24"/>
                        <a:pt x="18" y="21"/>
                        <a:pt x="19" y="17"/>
                      </a:cubicBezTo>
                      <a:cubicBezTo>
                        <a:pt x="13" y="14"/>
                        <a:pt x="14" y="9"/>
                        <a:pt x="8" y="6"/>
                      </a:cubicBezTo>
                      <a:cubicBezTo>
                        <a:pt x="5" y="4"/>
                        <a:pt x="2" y="4"/>
                        <a:pt x="0" y="0"/>
                      </a:cubicBezTo>
                      <a:cubicBezTo>
                        <a:pt x="9" y="3"/>
                        <a:pt x="13" y="8"/>
                        <a:pt x="18" y="13"/>
                      </a:cubicBezTo>
                      <a:cubicBezTo>
                        <a:pt x="21" y="17"/>
                        <a:pt x="26" y="16"/>
                        <a:pt x="26" y="22"/>
                      </a:cubicBezTo>
                      <a:cubicBezTo>
                        <a:pt x="26" y="23"/>
                        <a:pt x="26" y="24"/>
                        <a:pt x="26" y="25"/>
                      </a:cubicBezTo>
                      <a:cubicBezTo>
                        <a:pt x="25" y="25"/>
                        <a:pt x="24" y="26"/>
                        <a:pt x="23" y="2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1" name="Freeform 11"/>
                <p:cNvSpPr>
                  <a:spLocks/>
                </p:cNvSpPr>
                <p:nvPr/>
              </p:nvSpPr>
              <p:spPr bwMode="auto">
                <a:xfrm>
                  <a:off x="6972300" y="2967038"/>
                  <a:ext cx="17463" cy="20638"/>
                </a:xfrm>
                <a:custGeom>
                  <a:avLst/>
                  <a:gdLst/>
                  <a:ahLst/>
                  <a:cxnLst>
                    <a:cxn ang="0">
                      <a:pos x="7" y="9"/>
                    </a:cxn>
                    <a:cxn ang="0">
                      <a:pos x="1" y="0"/>
                    </a:cxn>
                    <a:cxn ang="0">
                      <a:pos x="13" y="12"/>
                    </a:cxn>
                    <a:cxn ang="0">
                      <a:pos x="10" y="16"/>
                    </a:cxn>
                    <a:cxn ang="0">
                      <a:pos x="7" y="13"/>
                    </a:cxn>
                    <a:cxn ang="0">
                      <a:pos x="7" y="9"/>
                    </a:cxn>
                  </a:cxnLst>
                  <a:rect l="0" t="0" r="r" b="b"/>
                  <a:pathLst>
                    <a:path w="13" h="16">
                      <a:moveTo>
                        <a:pt x="7" y="9"/>
                      </a:moveTo>
                      <a:cubicBezTo>
                        <a:pt x="2" y="9"/>
                        <a:pt x="0" y="4"/>
                        <a:pt x="1" y="0"/>
                      </a:cubicBezTo>
                      <a:cubicBezTo>
                        <a:pt x="4" y="1"/>
                        <a:pt x="13" y="11"/>
                        <a:pt x="13" y="12"/>
                      </a:cubicBezTo>
                      <a:cubicBezTo>
                        <a:pt x="13" y="14"/>
                        <a:pt x="11" y="16"/>
                        <a:pt x="10" y="16"/>
                      </a:cubicBezTo>
                      <a:cubicBezTo>
                        <a:pt x="9" y="16"/>
                        <a:pt x="7" y="14"/>
                        <a:pt x="7" y="13"/>
                      </a:cubicBezTo>
                      <a:cubicBezTo>
                        <a:pt x="7" y="12"/>
                        <a:pt x="7" y="11"/>
                        <a:pt x="7" y="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2" name="Freeform 12"/>
                <p:cNvSpPr>
                  <a:spLocks/>
                </p:cNvSpPr>
                <p:nvPr/>
              </p:nvSpPr>
              <p:spPr bwMode="auto">
                <a:xfrm>
                  <a:off x="7086600" y="3046413"/>
                  <a:ext cx="9525" cy="11113"/>
                </a:xfrm>
                <a:custGeom>
                  <a:avLst/>
                  <a:gdLst/>
                  <a:ahLst/>
                  <a:cxnLst>
                    <a:cxn ang="0">
                      <a:pos x="7" y="6"/>
                    </a:cxn>
                    <a:cxn ang="0">
                      <a:pos x="7" y="9"/>
                    </a:cxn>
                    <a:cxn ang="0">
                      <a:pos x="0" y="0"/>
                    </a:cxn>
                    <a:cxn ang="0">
                      <a:pos x="7" y="6"/>
                    </a:cxn>
                  </a:cxnLst>
                  <a:rect l="0" t="0" r="r" b="b"/>
                  <a:pathLst>
                    <a:path w="7" h="9">
                      <a:moveTo>
                        <a:pt x="7" y="6"/>
                      </a:moveTo>
                      <a:cubicBezTo>
                        <a:pt x="7" y="7"/>
                        <a:pt x="7" y="8"/>
                        <a:pt x="7" y="9"/>
                      </a:cubicBezTo>
                      <a:cubicBezTo>
                        <a:pt x="3" y="9"/>
                        <a:pt x="0" y="2"/>
                        <a:pt x="0" y="0"/>
                      </a:cubicBezTo>
                      <a:cubicBezTo>
                        <a:pt x="4" y="2"/>
                        <a:pt x="7" y="3"/>
                        <a:pt x="7" y="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3" name="Freeform 13"/>
                <p:cNvSpPr>
                  <a:spLocks/>
                </p:cNvSpPr>
                <p:nvPr/>
              </p:nvSpPr>
              <p:spPr bwMode="auto">
                <a:xfrm>
                  <a:off x="7061200" y="3036888"/>
                  <a:ext cx="20638" cy="9525"/>
                </a:xfrm>
                <a:custGeom>
                  <a:avLst/>
                  <a:gdLst/>
                  <a:ahLst/>
                  <a:cxnLst>
                    <a:cxn ang="0">
                      <a:pos x="15" y="6"/>
                    </a:cxn>
                    <a:cxn ang="0">
                      <a:pos x="12" y="7"/>
                    </a:cxn>
                    <a:cxn ang="0">
                      <a:pos x="0" y="0"/>
                    </a:cxn>
                    <a:cxn ang="0">
                      <a:pos x="15" y="6"/>
                    </a:cxn>
                  </a:cxnLst>
                  <a:rect l="0" t="0" r="r" b="b"/>
                  <a:pathLst>
                    <a:path w="15" h="7">
                      <a:moveTo>
                        <a:pt x="15" y="6"/>
                      </a:moveTo>
                      <a:cubicBezTo>
                        <a:pt x="14" y="6"/>
                        <a:pt x="13" y="7"/>
                        <a:pt x="12" y="7"/>
                      </a:cubicBezTo>
                      <a:cubicBezTo>
                        <a:pt x="7" y="7"/>
                        <a:pt x="0" y="5"/>
                        <a:pt x="0" y="0"/>
                      </a:cubicBezTo>
                      <a:cubicBezTo>
                        <a:pt x="7" y="0"/>
                        <a:pt x="11" y="1"/>
                        <a:pt x="15" y="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4" name="Freeform 14"/>
                <p:cNvSpPr>
                  <a:spLocks/>
                </p:cNvSpPr>
                <p:nvPr/>
              </p:nvSpPr>
              <p:spPr bwMode="auto">
                <a:xfrm>
                  <a:off x="7064375" y="3013075"/>
                  <a:ext cx="17463" cy="19050"/>
                </a:xfrm>
                <a:custGeom>
                  <a:avLst/>
                  <a:gdLst/>
                  <a:ahLst/>
                  <a:cxnLst>
                    <a:cxn ang="0">
                      <a:pos x="13" y="14"/>
                    </a:cxn>
                    <a:cxn ang="0">
                      <a:pos x="0" y="0"/>
                    </a:cxn>
                    <a:cxn ang="0">
                      <a:pos x="13" y="14"/>
                    </a:cxn>
                  </a:cxnLst>
                  <a:rect l="0" t="0" r="r" b="b"/>
                  <a:pathLst>
                    <a:path w="13" h="14">
                      <a:moveTo>
                        <a:pt x="13" y="14"/>
                      </a:moveTo>
                      <a:cubicBezTo>
                        <a:pt x="9" y="14"/>
                        <a:pt x="1" y="3"/>
                        <a:pt x="0" y="0"/>
                      </a:cubicBezTo>
                      <a:cubicBezTo>
                        <a:pt x="6" y="3"/>
                        <a:pt x="11" y="7"/>
                        <a:pt x="13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5" name="Freeform 15"/>
                <p:cNvSpPr>
                  <a:spLocks/>
                </p:cNvSpPr>
                <p:nvPr/>
              </p:nvSpPr>
              <p:spPr bwMode="auto">
                <a:xfrm>
                  <a:off x="7027863" y="2998788"/>
                  <a:ext cx="23813" cy="1428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17" y="9"/>
                    </a:cxn>
                    <a:cxn ang="0">
                      <a:pos x="14" y="1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7" h="10">
                      <a:moveTo>
                        <a:pt x="2" y="0"/>
                      </a:moveTo>
                      <a:cubicBezTo>
                        <a:pt x="6" y="2"/>
                        <a:pt x="15" y="5"/>
                        <a:pt x="17" y="9"/>
                      </a:cubicBezTo>
                      <a:cubicBezTo>
                        <a:pt x="17" y="9"/>
                        <a:pt x="15" y="10"/>
                        <a:pt x="14" y="10"/>
                      </a:cubicBezTo>
                      <a:cubicBezTo>
                        <a:pt x="10" y="10"/>
                        <a:pt x="0" y="6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6" name="Freeform 16"/>
                <p:cNvSpPr>
                  <a:spLocks/>
                </p:cNvSpPr>
                <p:nvPr/>
              </p:nvSpPr>
              <p:spPr bwMode="auto">
                <a:xfrm>
                  <a:off x="7002463" y="2984500"/>
                  <a:ext cx="14288" cy="79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1" y="6"/>
                    </a:cxn>
                    <a:cxn ang="0">
                      <a:pos x="7" y="6"/>
                    </a:cxn>
                    <a:cxn ang="0">
                      <a:pos x="0" y="2"/>
                    </a:cxn>
                    <a:cxn ang="0">
                      <a:pos x="3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1" h="6">
                      <a:moveTo>
                        <a:pt x="0" y="0"/>
                      </a:moveTo>
                      <a:cubicBezTo>
                        <a:pt x="5" y="3"/>
                        <a:pt x="8" y="2"/>
                        <a:pt x="11" y="6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" y="2"/>
                        <a:pt x="3" y="2"/>
                        <a:pt x="3" y="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7" name="Freeform 17"/>
                <p:cNvSpPr>
                  <a:spLocks/>
                </p:cNvSpPr>
                <p:nvPr/>
              </p:nvSpPr>
              <p:spPr bwMode="auto">
                <a:xfrm>
                  <a:off x="6800850" y="3594100"/>
                  <a:ext cx="63500" cy="65088"/>
                </a:xfrm>
                <a:custGeom>
                  <a:avLst/>
                  <a:gdLst/>
                  <a:ahLst/>
                  <a:cxnLst>
                    <a:cxn ang="0">
                      <a:pos x="24" y="7"/>
                    </a:cxn>
                    <a:cxn ang="0">
                      <a:pos x="43" y="3"/>
                    </a:cxn>
                    <a:cxn ang="0">
                      <a:pos x="48" y="16"/>
                    </a:cxn>
                    <a:cxn ang="0">
                      <a:pos x="27" y="49"/>
                    </a:cxn>
                    <a:cxn ang="0">
                      <a:pos x="0" y="7"/>
                    </a:cxn>
                    <a:cxn ang="0">
                      <a:pos x="24" y="7"/>
                    </a:cxn>
                  </a:cxnLst>
                  <a:rect l="0" t="0" r="r" b="b"/>
                  <a:pathLst>
                    <a:path w="48" h="49">
                      <a:moveTo>
                        <a:pt x="24" y="7"/>
                      </a:moveTo>
                      <a:cubicBezTo>
                        <a:pt x="30" y="7"/>
                        <a:pt x="37" y="5"/>
                        <a:pt x="43" y="3"/>
                      </a:cubicBezTo>
                      <a:cubicBezTo>
                        <a:pt x="45" y="8"/>
                        <a:pt x="48" y="11"/>
                        <a:pt x="48" y="16"/>
                      </a:cubicBezTo>
                      <a:cubicBezTo>
                        <a:pt x="48" y="26"/>
                        <a:pt x="36" y="49"/>
                        <a:pt x="27" y="49"/>
                      </a:cubicBezTo>
                      <a:cubicBezTo>
                        <a:pt x="14" y="49"/>
                        <a:pt x="0" y="16"/>
                        <a:pt x="0" y="7"/>
                      </a:cubicBezTo>
                      <a:cubicBezTo>
                        <a:pt x="0" y="0"/>
                        <a:pt x="24" y="7"/>
                        <a:pt x="24" y="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8" name="Freeform 18"/>
                <p:cNvSpPr>
                  <a:spLocks/>
                </p:cNvSpPr>
                <p:nvPr/>
              </p:nvSpPr>
              <p:spPr bwMode="auto">
                <a:xfrm>
                  <a:off x="6275388" y="3057525"/>
                  <a:ext cx="676275" cy="509588"/>
                </a:xfrm>
                <a:custGeom>
                  <a:avLst/>
                  <a:gdLst/>
                  <a:ahLst/>
                  <a:cxnLst>
                    <a:cxn ang="0">
                      <a:pos x="508" y="232"/>
                    </a:cxn>
                    <a:cxn ang="0">
                      <a:pos x="501" y="272"/>
                    </a:cxn>
                    <a:cxn ang="0">
                      <a:pos x="478" y="312"/>
                    </a:cxn>
                    <a:cxn ang="0">
                      <a:pos x="465" y="351"/>
                    </a:cxn>
                    <a:cxn ang="0">
                      <a:pos x="398" y="370"/>
                    </a:cxn>
                    <a:cxn ang="0">
                      <a:pos x="335" y="350"/>
                    </a:cxn>
                    <a:cxn ang="0">
                      <a:pos x="329" y="330"/>
                    </a:cxn>
                    <a:cxn ang="0">
                      <a:pos x="314" y="333"/>
                    </a:cxn>
                    <a:cxn ang="0">
                      <a:pos x="313" y="315"/>
                    </a:cxn>
                    <a:cxn ang="0">
                      <a:pos x="301" y="329"/>
                    </a:cxn>
                    <a:cxn ang="0">
                      <a:pos x="310" y="292"/>
                    </a:cxn>
                    <a:cxn ang="0">
                      <a:pos x="278" y="315"/>
                    </a:cxn>
                    <a:cxn ang="0">
                      <a:pos x="214" y="276"/>
                    </a:cxn>
                    <a:cxn ang="0">
                      <a:pos x="131" y="308"/>
                    </a:cxn>
                    <a:cxn ang="0">
                      <a:pos x="93" y="311"/>
                    </a:cxn>
                    <a:cxn ang="0">
                      <a:pos x="22" y="310"/>
                    </a:cxn>
                    <a:cxn ang="0">
                      <a:pos x="23" y="262"/>
                    </a:cxn>
                    <a:cxn ang="0">
                      <a:pos x="2" y="204"/>
                    </a:cxn>
                    <a:cxn ang="0">
                      <a:pos x="9" y="204"/>
                    </a:cxn>
                    <a:cxn ang="0">
                      <a:pos x="3" y="176"/>
                    </a:cxn>
                    <a:cxn ang="0">
                      <a:pos x="8" y="145"/>
                    </a:cxn>
                    <a:cxn ang="0">
                      <a:pos x="32" y="132"/>
                    </a:cxn>
                    <a:cxn ang="0">
                      <a:pos x="114" y="95"/>
                    </a:cxn>
                    <a:cxn ang="0">
                      <a:pos x="119" y="76"/>
                    </a:cxn>
                    <a:cxn ang="0">
                      <a:pos x="131" y="71"/>
                    </a:cxn>
                    <a:cxn ang="0">
                      <a:pos x="150" y="50"/>
                    </a:cxn>
                    <a:cxn ang="0">
                      <a:pos x="187" y="58"/>
                    </a:cxn>
                    <a:cxn ang="0">
                      <a:pos x="203" y="56"/>
                    </a:cxn>
                    <a:cxn ang="0">
                      <a:pos x="211" y="30"/>
                    </a:cxn>
                    <a:cxn ang="0">
                      <a:pos x="244" y="17"/>
                    </a:cxn>
                    <a:cxn ang="0">
                      <a:pos x="276" y="19"/>
                    </a:cxn>
                    <a:cxn ang="0">
                      <a:pos x="297" y="23"/>
                    </a:cxn>
                    <a:cxn ang="0">
                      <a:pos x="281" y="54"/>
                    </a:cxn>
                    <a:cxn ang="0">
                      <a:pos x="295" y="68"/>
                    </a:cxn>
                    <a:cxn ang="0">
                      <a:pos x="341" y="90"/>
                    </a:cxn>
                    <a:cxn ang="0">
                      <a:pos x="359" y="15"/>
                    </a:cxn>
                    <a:cxn ang="0">
                      <a:pos x="381" y="28"/>
                    </a:cxn>
                    <a:cxn ang="0">
                      <a:pos x="400" y="50"/>
                    </a:cxn>
                    <a:cxn ang="0">
                      <a:pos x="419" y="104"/>
                    </a:cxn>
                    <a:cxn ang="0">
                      <a:pos x="457" y="146"/>
                    </a:cxn>
                    <a:cxn ang="0">
                      <a:pos x="497" y="185"/>
                    </a:cxn>
                  </a:cxnLst>
                  <a:rect l="0" t="0" r="r" b="b"/>
                  <a:pathLst>
                    <a:path w="508" h="383">
                      <a:moveTo>
                        <a:pt x="496" y="186"/>
                      </a:moveTo>
                      <a:cubicBezTo>
                        <a:pt x="503" y="195"/>
                        <a:pt x="508" y="219"/>
                        <a:pt x="508" y="232"/>
                      </a:cubicBezTo>
                      <a:cubicBezTo>
                        <a:pt x="508" y="242"/>
                        <a:pt x="505" y="256"/>
                        <a:pt x="501" y="260"/>
                      </a:cubicBezTo>
                      <a:cubicBezTo>
                        <a:pt x="501" y="272"/>
                        <a:pt x="501" y="272"/>
                        <a:pt x="501" y="272"/>
                      </a:cubicBezTo>
                      <a:cubicBezTo>
                        <a:pt x="499" y="276"/>
                        <a:pt x="500" y="277"/>
                        <a:pt x="498" y="281"/>
                      </a:cubicBezTo>
                      <a:cubicBezTo>
                        <a:pt x="490" y="293"/>
                        <a:pt x="482" y="298"/>
                        <a:pt x="478" y="312"/>
                      </a:cubicBezTo>
                      <a:cubicBezTo>
                        <a:pt x="474" y="322"/>
                        <a:pt x="465" y="336"/>
                        <a:pt x="465" y="352"/>
                      </a:cubicBezTo>
                      <a:cubicBezTo>
                        <a:pt x="465" y="351"/>
                        <a:pt x="465" y="351"/>
                        <a:pt x="465" y="351"/>
                      </a:cubicBezTo>
                      <a:cubicBezTo>
                        <a:pt x="460" y="371"/>
                        <a:pt x="424" y="362"/>
                        <a:pt x="420" y="383"/>
                      </a:cubicBezTo>
                      <a:cubicBezTo>
                        <a:pt x="417" y="382"/>
                        <a:pt x="399" y="372"/>
                        <a:pt x="398" y="370"/>
                      </a:cubicBezTo>
                      <a:cubicBezTo>
                        <a:pt x="388" y="371"/>
                        <a:pt x="392" y="379"/>
                        <a:pt x="381" y="379"/>
                      </a:cubicBezTo>
                      <a:cubicBezTo>
                        <a:pt x="363" y="379"/>
                        <a:pt x="335" y="368"/>
                        <a:pt x="335" y="350"/>
                      </a:cubicBezTo>
                      <a:cubicBezTo>
                        <a:pt x="335" y="343"/>
                        <a:pt x="329" y="338"/>
                        <a:pt x="329" y="332"/>
                      </a:cubicBezTo>
                      <a:cubicBezTo>
                        <a:pt x="329" y="332"/>
                        <a:pt x="329" y="330"/>
                        <a:pt x="329" y="330"/>
                      </a:cubicBezTo>
                      <a:cubicBezTo>
                        <a:pt x="325" y="332"/>
                        <a:pt x="323" y="332"/>
                        <a:pt x="320" y="333"/>
                      </a:cubicBezTo>
                      <a:cubicBezTo>
                        <a:pt x="314" y="333"/>
                        <a:pt x="314" y="333"/>
                        <a:pt x="314" y="333"/>
                      </a:cubicBezTo>
                      <a:cubicBezTo>
                        <a:pt x="316" y="330"/>
                        <a:pt x="318" y="328"/>
                        <a:pt x="318" y="323"/>
                      </a:cubicBezTo>
                      <a:cubicBezTo>
                        <a:pt x="318" y="318"/>
                        <a:pt x="315" y="316"/>
                        <a:pt x="313" y="315"/>
                      </a:cubicBezTo>
                      <a:cubicBezTo>
                        <a:pt x="313" y="316"/>
                        <a:pt x="312" y="318"/>
                        <a:pt x="312" y="319"/>
                      </a:cubicBezTo>
                      <a:cubicBezTo>
                        <a:pt x="308" y="321"/>
                        <a:pt x="308" y="329"/>
                        <a:pt x="301" y="329"/>
                      </a:cubicBezTo>
                      <a:cubicBezTo>
                        <a:pt x="299" y="329"/>
                        <a:pt x="297" y="326"/>
                        <a:pt x="297" y="324"/>
                      </a:cubicBezTo>
                      <a:cubicBezTo>
                        <a:pt x="308" y="322"/>
                        <a:pt x="310" y="299"/>
                        <a:pt x="310" y="292"/>
                      </a:cubicBezTo>
                      <a:cubicBezTo>
                        <a:pt x="302" y="300"/>
                        <a:pt x="291" y="323"/>
                        <a:pt x="281" y="323"/>
                      </a:cubicBezTo>
                      <a:cubicBezTo>
                        <a:pt x="276" y="323"/>
                        <a:pt x="278" y="315"/>
                        <a:pt x="278" y="315"/>
                      </a:cubicBezTo>
                      <a:cubicBezTo>
                        <a:pt x="275" y="315"/>
                        <a:pt x="265" y="294"/>
                        <a:pt x="262" y="289"/>
                      </a:cubicBezTo>
                      <a:cubicBezTo>
                        <a:pt x="254" y="280"/>
                        <a:pt x="228" y="276"/>
                        <a:pt x="214" y="276"/>
                      </a:cubicBezTo>
                      <a:cubicBezTo>
                        <a:pt x="198" y="276"/>
                        <a:pt x="195" y="283"/>
                        <a:pt x="185" y="286"/>
                      </a:cubicBezTo>
                      <a:cubicBezTo>
                        <a:pt x="163" y="293"/>
                        <a:pt x="135" y="285"/>
                        <a:pt x="131" y="308"/>
                      </a:cubicBezTo>
                      <a:cubicBezTo>
                        <a:pt x="122" y="309"/>
                        <a:pt x="115" y="311"/>
                        <a:pt x="105" y="311"/>
                      </a:cubicBezTo>
                      <a:cubicBezTo>
                        <a:pt x="98" y="307"/>
                        <a:pt x="98" y="311"/>
                        <a:pt x="93" y="311"/>
                      </a:cubicBezTo>
                      <a:cubicBezTo>
                        <a:pt x="77" y="311"/>
                        <a:pt x="71" y="326"/>
                        <a:pt x="51" y="326"/>
                      </a:cubicBezTo>
                      <a:cubicBezTo>
                        <a:pt x="43" y="326"/>
                        <a:pt x="22" y="316"/>
                        <a:pt x="22" y="310"/>
                      </a:cubicBezTo>
                      <a:cubicBezTo>
                        <a:pt x="22" y="303"/>
                        <a:pt x="32" y="300"/>
                        <a:pt x="32" y="290"/>
                      </a:cubicBezTo>
                      <a:cubicBezTo>
                        <a:pt x="32" y="277"/>
                        <a:pt x="26" y="270"/>
                        <a:pt x="23" y="262"/>
                      </a:cubicBezTo>
                      <a:cubicBezTo>
                        <a:pt x="18" y="243"/>
                        <a:pt x="17" y="237"/>
                        <a:pt x="11" y="220"/>
                      </a:cubicBezTo>
                      <a:cubicBezTo>
                        <a:pt x="9" y="213"/>
                        <a:pt x="0" y="211"/>
                        <a:pt x="2" y="204"/>
                      </a:cubicBezTo>
                      <a:cubicBezTo>
                        <a:pt x="3" y="202"/>
                        <a:pt x="3" y="201"/>
                        <a:pt x="5" y="198"/>
                      </a:cubicBezTo>
                      <a:cubicBezTo>
                        <a:pt x="6" y="201"/>
                        <a:pt x="7" y="203"/>
                        <a:pt x="9" y="204"/>
                      </a:cubicBezTo>
                      <a:cubicBezTo>
                        <a:pt x="10" y="202"/>
                        <a:pt x="9" y="201"/>
                        <a:pt x="9" y="198"/>
                      </a:cubicBezTo>
                      <a:cubicBezTo>
                        <a:pt x="9" y="192"/>
                        <a:pt x="3" y="187"/>
                        <a:pt x="3" y="176"/>
                      </a:cubicBezTo>
                      <a:cubicBezTo>
                        <a:pt x="3" y="162"/>
                        <a:pt x="3" y="161"/>
                        <a:pt x="3" y="150"/>
                      </a:cubicBezTo>
                      <a:cubicBezTo>
                        <a:pt x="3" y="146"/>
                        <a:pt x="7" y="146"/>
                        <a:pt x="8" y="145"/>
                      </a:cubicBezTo>
                      <a:cubicBezTo>
                        <a:pt x="9" y="146"/>
                        <a:pt x="9" y="148"/>
                        <a:pt x="9" y="149"/>
                      </a:cubicBezTo>
                      <a:cubicBezTo>
                        <a:pt x="17" y="148"/>
                        <a:pt x="27" y="137"/>
                        <a:pt x="32" y="132"/>
                      </a:cubicBezTo>
                      <a:cubicBezTo>
                        <a:pt x="37" y="127"/>
                        <a:pt x="53" y="126"/>
                        <a:pt x="62" y="125"/>
                      </a:cubicBezTo>
                      <a:cubicBezTo>
                        <a:pt x="78" y="122"/>
                        <a:pt x="114" y="110"/>
                        <a:pt x="114" y="95"/>
                      </a:cubicBezTo>
                      <a:cubicBezTo>
                        <a:pt x="114" y="92"/>
                        <a:pt x="114" y="90"/>
                        <a:pt x="114" y="87"/>
                      </a:cubicBezTo>
                      <a:cubicBezTo>
                        <a:pt x="114" y="83"/>
                        <a:pt x="115" y="79"/>
                        <a:pt x="119" y="76"/>
                      </a:cubicBezTo>
                      <a:cubicBezTo>
                        <a:pt x="122" y="80"/>
                        <a:pt x="124" y="82"/>
                        <a:pt x="126" y="85"/>
                      </a:cubicBezTo>
                      <a:cubicBezTo>
                        <a:pt x="131" y="82"/>
                        <a:pt x="129" y="75"/>
                        <a:pt x="131" y="71"/>
                      </a:cubicBezTo>
                      <a:cubicBezTo>
                        <a:pt x="134" y="72"/>
                        <a:pt x="137" y="74"/>
                        <a:pt x="140" y="74"/>
                      </a:cubicBezTo>
                      <a:cubicBezTo>
                        <a:pt x="140" y="62"/>
                        <a:pt x="149" y="60"/>
                        <a:pt x="150" y="50"/>
                      </a:cubicBezTo>
                      <a:cubicBezTo>
                        <a:pt x="162" y="50"/>
                        <a:pt x="164" y="41"/>
                        <a:pt x="173" y="41"/>
                      </a:cubicBezTo>
                      <a:cubicBezTo>
                        <a:pt x="181" y="41"/>
                        <a:pt x="186" y="50"/>
                        <a:pt x="187" y="58"/>
                      </a:cubicBezTo>
                      <a:cubicBezTo>
                        <a:pt x="189" y="55"/>
                        <a:pt x="192" y="53"/>
                        <a:pt x="196" y="53"/>
                      </a:cubicBezTo>
                      <a:cubicBezTo>
                        <a:pt x="198" y="53"/>
                        <a:pt x="202" y="56"/>
                        <a:pt x="203" y="56"/>
                      </a:cubicBezTo>
                      <a:cubicBezTo>
                        <a:pt x="205" y="52"/>
                        <a:pt x="204" y="49"/>
                        <a:pt x="204" y="45"/>
                      </a:cubicBezTo>
                      <a:cubicBezTo>
                        <a:pt x="204" y="39"/>
                        <a:pt x="211" y="36"/>
                        <a:pt x="211" y="30"/>
                      </a:cubicBezTo>
                      <a:cubicBezTo>
                        <a:pt x="211" y="24"/>
                        <a:pt x="228" y="20"/>
                        <a:pt x="236" y="20"/>
                      </a:cubicBezTo>
                      <a:cubicBezTo>
                        <a:pt x="239" y="20"/>
                        <a:pt x="243" y="17"/>
                        <a:pt x="244" y="17"/>
                      </a:cubicBezTo>
                      <a:cubicBezTo>
                        <a:pt x="241" y="13"/>
                        <a:pt x="237" y="11"/>
                        <a:pt x="236" y="7"/>
                      </a:cubicBezTo>
                      <a:cubicBezTo>
                        <a:pt x="251" y="13"/>
                        <a:pt x="260" y="19"/>
                        <a:pt x="276" y="19"/>
                      </a:cubicBezTo>
                      <a:cubicBezTo>
                        <a:pt x="281" y="19"/>
                        <a:pt x="283" y="15"/>
                        <a:pt x="288" y="15"/>
                      </a:cubicBezTo>
                      <a:cubicBezTo>
                        <a:pt x="291" y="15"/>
                        <a:pt x="297" y="20"/>
                        <a:pt x="297" y="23"/>
                      </a:cubicBezTo>
                      <a:cubicBezTo>
                        <a:pt x="297" y="29"/>
                        <a:pt x="290" y="30"/>
                        <a:pt x="287" y="32"/>
                      </a:cubicBezTo>
                      <a:cubicBezTo>
                        <a:pt x="281" y="54"/>
                        <a:pt x="281" y="54"/>
                        <a:pt x="281" y="54"/>
                      </a:cubicBezTo>
                      <a:cubicBezTo>
                        <a:pt x="281" y="58"/>
                        <a:pt x="288" y="57"/>
                        <a:pt x="290" y="59"/>
                      </a:cubicBezTo>
                      <a:cubicBezTo>
                        <a:pt x="293" y="60"/>
                        <a:pt x="293" y="67"/>
                        <a:pt x="295" y="68"/>
                      </a:cubicBezTo>
                      <a:cubicBezTo>
                        <a:pt x="306" y="72"/>
                        <a:pt x="313" y="74"/>
                        <a:pt x="324" y="79"/>
                      </a:cubicBezTo>
                      <a:cubicBezTo>
                        <a:pt x="330" y="81"/>
                        <a:pt x="333" y="90"/>
                        <a:pt x="341" y="90"/>
                      </a:cubicBezTo>
                      <a:cubicBezTo>
                        <a:pt x="355" y="90"/>
                        <a:pt x="357" y="64"/>
                        <a:pt x="359" y="54"/>
                      </a:cubicBezTo>
                      <a:cubicBezTo>
                        <a:pt x="359" y="15"/>
                        <a:pt x="359" y="15"/>
                        <a:pt x="359" y="15"/>
                      </a:cubicBezTo>
                      <a:cubicBezTo>
                        <a:pt x="366" y="9"/>
                        <a:pt x="364" y="4"/>
                        <a:pt x="372" y="0"/>
                      </a:cubicBezTo>
                      <a:cubicBezTo>
                        <a:pt x="373" y="11"/>
                        <a:pt x="379" y="19"/>
                        <a:pt x="381" y="28"/>
                      </a:cubicBezTo>
                      <a:cubicBezTo>
                        <a:pt x="383" y="34"/>
                        <a:pt x="381" y="42"/>
                        <a:pt x="386" y="45"/>
                      </a:cubicBezTo>
                      <a:cubicBezTo>
                        <a:pt x="390" y="47"/>
                        <a:pt x="399" y="49"/>
                        <a:pt x="400" y="50"/>
                      </a:cubicBezTo>
                      <a:cubicBezTo>
                        <a:pt x="406" y="54"/>
                        <a:pt x="406" y="68"/>
                        <a:pt x="408" y="75"/>
                      </a:cubicBezTo>
                      <a:cubicBezTo>
                        <a:pt x="412" y="87"/>
                        <a:pt x="415" y="93"/>
                        <a:pt x="419" y="104"/>
                      </a:cubicBezTo>
                      <a:cubicBezTo>
                        <a:pt x="422" y="114"/>
                        <a:pt x="441" y="118"/>
                        <a:pt x="449" y="126"/>
                      </a:cubicBezTo>
                      <a:cubicBezTo>
                        <a:pt x="454" y="131"/>
                        <a:pt x="455" y="139"/>
                        <a:pt x="457" y="146"/>
                      </a:cubicBezTo>
                      <a:cubicBezTo>
                        <a:pt x="459" y="151"/>
                        <a:pt x="466" y="151"/>
                        <a:pt x="471" y="151"/>
                      </a:cubicBezTo>
                      <a:cubicBezTo>
                        <a:pt x="471" y="169"/>
                        <a:pt x="488" y="176"/>
                        <a:pt x="497" y="185"/>
                      </a:cubicBezTo>
                      <a:lnTo>
                        <a:pt x="496" y="18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9" name="Freeform 19"/>
                <p:cNvSpPr>
                  <a:spLocks/>
                </p:cNvSpPr>
                <p:nvPr/>
              </p:nvSpPr>
              <p:spPr bwMode="auto">
                <a:xfrm>
                  <a:off x="7043738" y="3598863"/>
                  <a:ext cx="127000" cy="125413"/>
                </a:xfrm>
                <a:custGeom>
                  <a:avLst/>
                  <a:gdLst/>
                  <a:ahLst/>
                  <a:cxnLst>
                    <a:cxn ang="0">
                      <a:pos x="58" y="26"/>
                    </a:cxn>
                    <a:cxn ang="0">
                      <a:pos x="59" y="22"/>
                    </a:cxn>
                    <a:cxn ang="0">
                      <a:pos x="67" y="17"/>
                    </a:cxn>
                    <a:cxn ang="0">
                      <a:pos x="67" y="14"/>
                    </a:cxn>
                    <a:cxn ang="0">
                      <a:pos x="78" y="0"/>
                    </a:cxn>
                    <a:cxn ang="0">
                      <a:pos x="81" y="4"/>
                    </a:cxn>
                    <a:cxn ang="0">
                      <a:pos x="83" y="10"/>
                    </a:cxn>
                    <a:cxn ang="0">
                      <a:pos x="90" y="6"/>
                    </a:cxn>
                    <a:cxn ang="0">
                      <a:pos x="94" y="8"/>
                    </a:cxn>
                    <a:cxn ang="0">
                      <a:pos x="96" y="15"/>
                    </a:cxn>
                    <a:cxn ang="0">
                      <a:pos x="79" y="37"/>
                    </a:cxn>
                    <a:cxn ang="0">
                      <a:pos x="79" y="50"/>
                    </a:cxn>
                    <a:cxn ang="0">
                      <a:pos x="63" y="53"/>
                    </a:cxn>
                    <a:cxn ang="0">
                      <a:pos x="49" y="84"/>
                    </a:cxn>
                    <a:cxn ang="0">
                      <a:pos x="32" y="94"/>
                    </a:cxn>
                    <a:cxn ang="0">
                      <a:pos x="23" y="92"/>
                    </a:cxn>
                    <a:cxn ang="0">
                      <a:pos x="3" y="83"/>
                    </a:cxn>
                    <a:cxn ang="0">
                      <a:pos x="0" y="81"/>
                    </a:cxn>
                    <a:cxn ang="0">
                      <a:pos x="18" y="57"/>
                    </a:cxn>
                    <a:cxn ang="0">
                      <a:pos x="25" y="51"/>
                    </a:cxn>
                    <a:cxn ang="0">
                      <a:pos x="50" y="37"/>
                    </a:cxn>
                    <a:cxn ang="0">
                      <a:pos x="58" y="26"/>
                    </a:cxn>
                  </a:cxnLst>
                  <a:rect l="0" t="0" r="r" b="b"/>
                  <a:pathLst>
                    <a:path w="96" h="94">
                      <a:moveTo>
                        <a:pt x="58" y="26"/>
                      </a:moveTo>
                      <a:cubicBezTo>
                        <a:pt x="58" y="26"/>
                        <a:pt x="58" y="23"/>
                        <a:pt x="59" y="22"/>
                      </a:cubicBezTo>
                      <a:cubicBezTo>
                        <a:pt x="60" y="18"/>
                        <a:pt x="63" y="17"/>
                        <a:pt x="67" y="17"/>
                      </a:cubicBezTo>
                      <a:cubicBezTo>
                        <a:pt x="67" y="16"/>
                        <a:pt x="67" y="15"/>
                        <a:pt x="67" y="14"/>
                      </a:cubicBezTo>
                      <a:cubicBezTo>
                        <a:pt x="67" y="8"/>
                        <a:pt x="74" y="2"/>
                        <a:pt x="78" y="0"/>
                      </a:cubicBezTo>
                      <a:cubicBezTo>
                        <a:pt x="78" y="3"/>
                        <a:pt x="79" y="4"/>
                        <a:pt x="81" y="4"/>
                      </a:cubicBezTo>
                      <a:cubicBezTo>
                        <a:pt x="81" y="7"/>
                        <a:pt x="80" y="10"/>
                        <a:pt x="83" y="10"/>
                      </a:cubicBezTo>
                      <a:cubicBezTo>
                        <a:pt x="86" y="10"/>
                        <a:pt x="88" y="7"/>
                        <a:pt x="90" y="6"/>
                      </a:cubicBezTo>
                      <a:cubicBezTo>
                        <a:pt x="91" y="8"/>
                        <a:pt x="92" y="8"/>
                        <a:pt x="94" y="8"/>
                      </a:cubicBezTo>
                      <a:cubicBezTo>
                        <a:pt x="94" y="12"/>
                        <a:pt x="94" y="14"/>
                        <a:pt x="96" y="15"/>
                      </a:cubicBezTo>
                      <a:cubicBezTo>
                        <a:pt x="95" y="21"/>
                        <a:pt x="86" y="37"/>
                        <a:pt x="79" y="37"/>
                      </a:cubicBezTo>
                      <a:cubicBezTo>
                        <a:pt x="78" y="43"/>
                        <a:pt x="80" y="45"/>
                        <a:pt x="79" y="50"/>
                      </a:cubicBezTo>
                      <a:cubicBezTo>
                        <a:pt x="77" y="50"/>
                        <a:pt x="66" y="53"/>
                        <a:pt x="63" y="53"/>
                      </a:cubicBezTo>
                      <a:cubicBezTo>
                        <a:pt x="61" y="58"/>
                        <a:pt x="49" y="84"/>
                        <a:pt x="49" y="84"/>
                      </a:cubicBezTo>
                      <a:cubicBezTo>
                        <a:pt x="45" y="88"/>
                        <a:pt x="37" y="94"/>
                        <a:pt x="32" y="94"/>
                      </a:cubicBezTo>
                      <a:cubicBezTo>
                        <a:pt x="30" y="94"/>
                        <a:pt x="25" y="92"/>
                        <a:pt x="23" y="92"/>
                      </a:cubicBezTo>
                      <a:cubicBezTo>
                        <a:pt x="20" y="92"/>
                        <a:pt x="3" y="85"/>
                        <a:pt x="3" y="83"/>
                      </a:cubicBezTo>
                      <a:cubicBezTo>
                        <a:pt x="2" y="83"/>
                        <a:pt x="0" y="82"/>
                        <a:pt x="0" y="81"/>
                      </a:cubicBezTo>
                      <a:cubicBezTo>
                        <a:pt x="0" y="70"/>
                        <a:pt x="14" y="64"/>
                        <a:pt x="18" y="57"/>
                      </a:cubicBezTo>
                      <a:cubicBezTo>
                        <a:pt x="20" y="54"/>
                        <a:pt x="22" y="51"/>
                        <a:pt x="25" y="51"/>
                      </a:cubicBezTo>
                      <a:cubicBezTo>
                        <a:pt x="36" y="51"/>
                        <a:pt x="42" y="40"/>
                        <a:pt x="50" y="37"/>
                      </a:cubicBezTo>
                      <a:cubicBezTo>
                        <a:pt x="52" y="36"/>
                        <a:pt x="58" y="26"/>
                        <a:pt x="58" y="2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0" name="Freeform 20"/>
                <p:cNvSpPr>
                  <a:spLocks/>
                </p:cNvSpPr>
                <p:nvPr/>
              </p:nvSpPr>
              <p:spPr bwMode="auto">
                <a:xfrm>
                  <a:off x="7148513" y="3476625"/>
                  <a:ext cx="93663" cy="139700"/>
                </a:xfrm>
                <a:custGeom>
                  <a:avLst/>
                  <a:gdLst/>
                  <a:ahLst/>
                  <a:cxnLst>
                    <a:cxn ang="0">
                      <a:pos x="22" y="40"/>
                    </a:cxn>
                    <a:cxn ang="0">
                      <a:pos x="17" y="31"/>
                    </a:cxn>
                    <a:cxn ang="0">
                      <a:pos x="19" y="27"/>
                    </a:cxn>
                    <a:cxn ang="0">
                      <a:pos x="0" y="0"/>
                    </a:cxn>
                    <a:cxn ang="0">
                      <a:pos x="16" y="12"/>
                    </a:cxn>
                    <a:cxn ang="0">
                      <a:pos x="22" y="19"/>
                    </a:cxn>
                    <a:cxn ang="0">
                      <a:pos x="20" y="22"/>
                    </a:cxn>
                    <a:cxn ang="0">
                      <a:pos x="27" y="37"/>
                    </a:cxn>
                    <a:cxn ang="0">
                      <a:pos x="30" y="37"/>
                    </a:cxn>
                    <a:cxn ang="0">
                      <a:pos x="34" y="32"/>
                    </a:cxn>
                    <a:cxn ang="0">
                      <a:pos x="37" y="32"/>
                    </a:cxn>
                    <a:cxn ang="0">
                      <a:pos x="53" y="50"/>
                    </a:cxn>
                    <a:cxn ang="0">
                      <a:pos x="68" y="46"/>
                    </a:cxn>
                    <a:cxn ang="0">
                      <a:pos x="71" y="48"/>
                    </a:cxn>
                    <a:cxn ang="0">
                      <a:pos x="63" y="71"/>
                    </a:cxn>
                    <a:cxn ang="0">
                      <a:pos x="61" y="68"/>
                    </a:cxn>
                    <a:cxn ang="0">
                      <a:pos x="60" y="70"/>
                    </a:cxn>
                    <a:cxn ang="0">
                      <a:pos x="51" y="75"/>
                    </a:cxn>
                    <a:cxn ang="0">
                      <a:pos x="52" y="80"/>
                    </a:cxn>
                    <a:cxn ang="0">
                      <a:pos x="46" y="89"/>
                    </a:cxn>
                    <a:cxn ang="0">
                      <a:pos x="30" y="104"/>
                    </a:cxn>
                    <a:cxn ang="0">
                      <a:pos x="23" y="98"/>
                    </a:cxn>
                    <a:cxn ang="0">
                      <a:pos x="29" y="86"/>
                    </a:cxn>
                    <a:cxn ang="0">
                      <a:pos x="12" y="72"/>
                    </a:cxn>
                    <a:cxn ang="0">
                      <a:pos x="19" y="65"/>
                    </a:cxn>
                    <a:cxn ang="0">
                      <a:pos x="24" y="48"/>
                    </a:cxn>
                    <a:cxn ang="0">
                      <a:pos x="22" y="38"/>
                    </a:cxn>
                    <a:cxn ang="0">
                      <a:pos x="22" y="38"/>
                    </a:cxn>
                    <a:cxn ang="0">
                      <a:pos x="22" y="40"/>
                    </a:cxn>
                  </a:cxnLst>
                  <a:rect l="0" t="0" r="r" b="b"/>
                  <a:pathLst>
                    <a:path w="71" h="104">
                      <a:moveTo>
                        <a:pt x="22" y="40"/>
                      </a:moveTo>
                      <a:cubicBezTo>
                        <a:pt x="21" y="36"/>
                        <a:pt x="17" y="35"/>
                        <a:pt x="17" y="31"/>
                      </a:cubicBezTo>
                      <a:cubicBezTo>
                        <a:pt x="17" y="30"/>
                        <a:pt x="18" y="28"/>
                        <a:pt x="19" y="27"/>
                      </a:cubicBezTo>
                      <a:cubicBezTo>
                        <a:pt x="8" y="25"/>
                        <a:pt x="2" y="11"/>
                        <a:pt x="0" y="0"/>
                      </a:cubicBezTo>
                      <a:cubicBezTo>
                        <a:pt x="4" y="7"/>
                        <a:pt x="12" y="8"/>
                        <a:pt x="16" y="12"/>
                      </a:cubicBezTo>
                      <a:cubicBezTo>
                        <a:pt x="19" y="15"/>
                        <a:pt x="19" y="18"/>
                        <a:pt x="22" y="19"/>
                      </a:cubicBezTo>
                      <a:cubicBezTo>
                        <a:pt x="21" y="21"/>
                        <a:pt x="20" y="21"/>
                        <a:pt x="20" y="22"/>
                      </a:cubicBezTo>
                      <a:cubicBezTo>
                        <a:pt x="20" y="25"/>
                        <a:pt x="25" y="34"/>
                        <a:pt x="27" y="37"/>
                      </a:cubicBezTo>
                      <a:cubicBezTo>
                        <a:pt x="30" y="37"/>
                        <a:pt x="30" y="37"/>
                        <a:pt x="30" y="37"/>
                      </a:cubicBezTo>
                      <a:cubicBezTo>
                        <a:pt x="30" y="34"/>
                        <a:pt x="32" y="32"/>
                        <a:pt x="34" y="32"/>
                      </a:cubicBezTo>
                      <a:cubicBezTo>
                        <a:pt x="35" y="32"/>
                        <a:pt x="36" y="32"/>
                        <a:pt x="37" y="32"/>
                      </a:cubicBezTo>
                      <a:cubicBezTo>
                        <a:pt x="37" y="44"/>
                        <a:pt x="42" y="50"/>
                        <a:pt x="53" y="50"/>
                      </a:cubicBezTo>
                      <a:cubicBezTo>
                        <a:pt x="61" y="50"/>
                        <a:pt x="61" y="46"/>
                        <a:pt x="68" y="46"/>
                      </a:cubicBezTo>
                      <a:cubicBezTo>
                        <a:pt x="69" y="46"/>
                        <a:pt x="71" y="47"/>
                        <a:pt x="71" y="48"/>
                      </a:cubicBezTo>
                      <a:cubicBezTo>
                        <a:pt x="65" y="55"/>
                        <a:pt x="67" y="64"/>
                        <a:pt x="63" y="71"/>
                      </a:cubicBezTo>
                      <a:cubicBezTo>
                        <a:pt x="61" y="68"/>
                        <a:pt x="61" y="68"/>
                        <a:pt x="61" y="68"/>
                      </a:cubicBezTo>
                      <a:cubicBezTo>
                        <a:pt x="60" y="68"/>
                        <a:pt x="60" y="70"/>
                        <a:pt x="60" y="70"/>
                      </a:cubicBezTo>
                      <a:cubicBezTo>
                        <a:pt x="55" y="71"/>
                        <a:pt x="51" y="72"/>
                        <a:pt x="51" y="75"/>
                      </a:cubicBezTo>
                      <a:cubicBezTo>
                        <a:pt x="51" y="77"/>
                        <a:pt x="52" y="78"/>
                        <a:pt x="52" y="80"/>
                      </a:cubicBezTo>
                      <a:cubicBezTo>
                        <a:pt x="52" y="83"/>
                        <a:pt x="47" y="87"/>
                        <a:pt x="46" y="89"/>
                      </a:cubicBezTo>
                      <a:cubicBezTo>
                        <a:pt x="42" y="95"/>
                        <a:pt x="39" y="104"/>
                        <a:pt x="30" y="104"/>
                      </a:cubicBezTo>
                      <a:cubicBezTo>
                        <a:pt x="26" y="104"/>
                        <a:pt x="23" y="102"/>
                        <a:pt x="23" y="98"/>
                      </a:cubicBezTo>
                      <a:cubicBezTo>
                        <a:pt x="23" y="93"/>
                        <a:pt x="29" y="91"/>
                        <a:pt x="29" y="86"/>
                      </a:cubicBezTo>
                      <a:cubicBezTo>
                        <a:pt x="29" y="77"/>
                        <a:pt x="12" y="80"/>
                        <a:pt x="12" y="72"/>
                      </a:cubicBezTo>
                      <a:cubicBezTo>
                        <a:pt x="12" y="68"/>
                        <a:pt x="16" y="67"/>
                        <a:pt x="19" y="65"/>
                      </a:cubicBezTo>
                      <a:cubicBezTo>
                        <a:pt x="23" y="61"/>
                        <a:pt x="24" y="55"/>
                        <a:pt x="24" y="48"/>
                      </a:cubicBezTo>
                      <a:cubicBezTo>
                        <a:pt x="24" y="44"/>
                        <a:pt x="22" y="40"/>
                        <a:pt x="22" y="38"/>
                      </a:cubicBezTo>
                      <a:cubicBezTo>
                        <a:pt x="22" y="38"/>
                        <a:pt x="22" y="38"/>
                        <a:pt x="22" y="38"/>
                      </a:cubicBezTo>
                      <a:lnTo>
                        <a:pt x="22" y="4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1" name="Freeform 116"/>
                <p:cNvSpPr>
                  <a:spLocks/>
                </p:cNvSpPr>
                <p:nvPr/>
              </p:nvSpPr>
              <p:spPr bwMode="auto">
                <a:xfrm>
                  <a:off x="6856413" y="3582988"/>
                  <a:ext cx="6350" cy="9525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7"/>
                    </a:cxn>
                    <a:cxn ang="0">
                      <a:pos x="0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7">
                      <a:moveTo>
                        <a:pt x="5" y="0"/>
                      </a:moveTo>
                      <a:cubicBezTo>
                        <a:pt x="5" y="4"/>
                        <a:pt x="4" y="5"/>
                        <a:pt x="4" y="7"/>
                      </a:cubicBezTo>
                      <a:cubicBezTo>
                        <a:pt x="0" y="6"/>
                        <a:pt x="0" y="3"/>
                        <a:pt x="0" y="0"/>
                      </a:cubicBezTo>
                      <a:cubicBezTo>
                        <a:pt x="2" y="0"/>
                        <a:pt x="4" y="0"/>
                        <a:pt x="5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2" name="Freeform 117"/>
                <p:cNvSpPr>
                  <a:spLocks/>
                </p:cNvSpPr>
                <p:nvPr/>
              </p:nvSpPr>
              <p:spPr bwMode="auto">
                <a:xfrm>
                  <a:off x="6664325" y="3500438"/>
                  <a:ext cx="22225" cy="11113"/>
                </a:xfrm>
                <a:custGeom>
                  <a:avLst/>
                  <a:gdLst/>
                  <a:ahLst/>
                  <a:cxnLst>
                    <a:cxn ang="0">
                      <a:pos x="16" y="4"/>
                    </a:cxn>
                    <a:cxn ang="0">
                      <a:pos x="0" y="4"/>
                    </a:cxn>
                    <a:cxn ang="0">
                      <a:pos x="16" y="4"/>
                    </a:cxn>
                  </a:cxnLst>
                  <a:rect l="0" t="0" r="r" b="b"/>
                  <a:pathLst>
                    <a:path w="16" h="8">
                      <a:moveTo>
                        <a:pt x="16" y="4"/>
                      </a:moveTo>
                      <a:cubicBezTo>
                        <a:pt x="11" y="7"/>
                        <a:pt x="4" y="8"/>
                        <a:pt x="0" y="4"/>
                      </a:cubicBezTo>
                      <a:cubicBezTo>
                        <a:pt x="9" y="0"/>
                        <a:pt x="10" y="0"/>
                        <a:pt x="16" y="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3" name="Freeform 118"/>
                <p:cNvSpPr>
                  <a:spLocks/>
                </p:cNvSpPr>
                <p:nvPr/>
              </p:nvSpPr>
              <p:spPr bwMode="auto">
                <a:xfrm>
                  <a:off x="6556375" y="3065463"/>
                  <a:ext cx="22225" cy="9525"/>
                </a:xfrm>
                <a:custGeom>
                  <a:avLst/>
                  <a:gdLst/>
                  <a:ahLst/>
                  <a:cxnLst>
                    <a:cxn ang="0">
                      <a:pos x="17" y="1"/>
                    </a:cxn>
                    <a:cxn ang="0">
                      <a:pos x="17" y="7"/>
                    </a:cxn>
                    <a:cxn ang="0">
                      <a:pos x="13" y="7"/>
                    </a:cxn>
                    <a:cxn ang="0">
                      <a:pos x="0" y="3"/>
                    </a:cxn>
                    <a:cxn ang="0">
                      <a:pos x="17" y="1"/>
                    </a:cxn>
                  </a:cxnLst>
                  <a:rect l="0" t="0" r="r" b="b"/>
                  <a:pathLst>
                    <a:path w="17" h="7">
                      <a:moveTo>
                        <a:pt x="17" y="1"/>
                      </a:moveTo>
                      <a:cubicBezTo>
                        <a:pt x="17" y="7"/>
                        <a:pt x="17" y="7"/>
                        <a:pt x="17" y="7"/>
                      </a:cubicBezTo>
                      <a:cubicBezTo>
                        <a:pt x="16" y="7"/>
                        <a:pt x="14" y="7"/>
                        <a:pt x="13" y="7"/>
                      </a:cubicBezTo>
                      <a:cubicBezTo>
                        <a:pt x="8" y="7"/>
                        <a:pt x="2" y="5"/>
                        <a:pt x="0" y="3"/>
                      </a:cubicBezTo>
                      <a:cubicBezTo>
                        <a:pt x="8" y="1"/>
                        <a:pt x="11" y="0"/>
                        <a:pt x="17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8" name="Group 383"/>
            <p:cNvGrpSpPr/>
            <p:nvPr/>
          </p:nvGrpSpPr>
          <p:grpSpPr>
            <a:xfrm>
              <a:off x="3584348" y="1207327"/>
              <a:ext cx="2773469" cy="1960289"/>
              <a:chOff x="4713288" y="1038225"/>
              <a:chExt cx="2847975" cy="2012950"/>
            </a:xfrm>
            <a:grpFill/>
          </p:grpSpPr>
          <p:sp>
            <p:nvSpPr>
              <p:cNvPr id="9" name="Freeform 101"/>
              <p:cNvSpPr>
                <a:spLocks/>
              </p:cNvSpPr>
              <p:nvPr/>
            </p:nvSpPr>
            <p:spPr bwMode="auto">
              <a:xfrm>
                <a:off x="4818063" y="2127250"/>
                <a:ext cx="622300" cy="538163"/>
              </a:xfrm>
              <a:custGeom>
                <a:avLst/>
                <a:gdLst/>
                <a:ahLst/>
                <a:cxnLst>
                  <a:cxn ang="0">
                    <a:pos x="102" y="154"/>
                  </a:cxn>
                  <a:cxn ang="0">
                    <a:pos x="113" y="126"/>
                  </a:cxn>
                  <a:cxn ang="0">
                    <a:pos x="122" y="86"/>
                  </a:cxn>
                  <a:cxn ang="0">
                    <a:pos x="125" y="77"/>
                  </a:cxn>
                  <a:cxn ang="0">
                    <a:pos x="108" y="77"/>
                  </a:cxn>
                  <a:cxn ang="0">
                    <a:pos x="64" y="77"/>
                  </a:cxn>
                  <a:cxn ang="0">
                    <a:pos x="27" y="79"/>
                  </a:cxn>
                  <a:cxn ang="0">
                    <a:pos x="26" y="77"/>
                  </a:cxn>
                  <a:cxn ang="0">
                    <a:pos x="0" y="55"/>
                  </a:cxn>
                  <a:cxn ang="0">
                    <a:pos x="9" y="37"/>
                  </a:cxn>
                  <a:cxn ang="0">
                    <a:pos x="41" y="20"/>
                  </a:cxn>
                  <a:cxn ang="0">
                    <a:pos x="48" y="13"/>
                  </a:cxn>
                  <a:cxn ang="0">
                    <a:pos x="80" y="4"/>
                  </a:cxn>
                  <a:cxn ang="0">
                    <a:pos x="127" y="7"/>
                  </a:cxn>
                  <a:cxn ang="0">
                    <a:pos x="174" y="15"/>
                  </a:cxn>
                  <a:cxn ang="0">
                    <a:pos x="223" y="21"/>
                  </a:cxn>
                  <a:cxn ang="0">
                    <a:pos x="256" y="44"/>
                  </a:cxn>
                  <a:cxn ang="0">
                    <a:pos x="278" y="33"/>
                  </a:cxn>
                  <a:cxn ang="0">
                    <a:pos x="281" y="43"/>
                  </a:cxn>
                  <a:cxn ang="0">
                    <a:pos x="289" y="65"/>
                  </a:cxn>
                  <a:cxn ang="0">
                    <a:pos x="309" y="76"/>
                  </a:cxn>
                  <a:cxn ang="0">
                    <a:pos x="350" y="76"/>
                  </a:cxn>
                  <a:cxn ang="0">
                    <a:pos x="359" y="63"/>
                  </a:cxn>
                  <a:cxn ang="0">
                    <a:pos x="387" y="51"/>
                  </a:cxn>
                  <a:cxn ang="0">
                    <a:pos x="439" y="74"/>
                  </a:cxn>
                  <a:cxn ang="0">
                    <a:pos x="445" y="96"/>
                  </a:cxn>
                  <a:cxn ang="0">
                    <a:pos x="435" y="119"/>
                  </a:cxn>
                  <a:cxn ang="0">
                    <a:pos x="436" y="138"/>
                  </a:cxn>
                  <a:cxn ang="0">
                    <a:pos x="449" y="156"/>
                  </a:cxn>
                  <a:cxn ang="0">
                    <a:pos x="445" y="179"/>
                  </a:cxn>
                  <a:cxn ang="0">
                    <a:pos x="448" y="232"/>
                  </a:cxn>
                  <a:cxn ang="0">
                    <a:pos x="448" y="240"/>
                  </a:cxn>
                  <a:cxn ang="0">
                    <a:pos x="393" y="231"/>
                  </a:cxn>
                  <a:cxn ang="0">
                    <a:pos x="370" y="220"/>
                  </a:cxn>
                  <a:cxn ang="0">
                    <a:pos x="333" y="207"/>
                  </a:cxn>
                  <a:cxn ang="0">
                    <a:pos x="313" y="192"/>
                  </a:cxn>
                  <a:cxn ang="0">
                    <a:pos x="278" y="183"/>
                  </a:cxn>
                  <a:cxn ang="0">
                    <a:pos x="304" y="224"/>
                  </a:cxn>
                  <a:cxn ang="0">
                    <a:pos x="315" y="227"/>
                  </a:cxn>
                  <a:cxn ang="0">
                    <a:pos x="313" y="246"/>
                  </a:cxn>
                  <a:cxn ang="0">
                    <a:pos x="379" y="225"/>
                  </a:cxn>
                  <a:cxn ang="0">
                    <a:pos x="406" y="260"/>
                  </a:cxn>
                  <a:cxn ang="0">
                    <a:pos x="414" y="270"/>
                  </a:cxn>
                  <a:cxn ang="0">
                    <a:pos x="410" y="302"/>
                  </a:cxn>
                  <a:cxn ang="0">
                    <a:pos x="390" y="321"/>
                  </a:cxn>
                  <a:cxn ang="0">
                    <a:pos x="365" y="347"/>
                  </a:cxn>
                  <a:cxn ang="0">
                    <a:pos x="328" y="368"/>
                  </a:cxn>
                  <a:cxn ang="0">
                    <a:pos x="265" y="395"/>
                  </a:cxn>
                  <a:cxn ang="0">
                    <a:pos x="234" y="404"/>
                  </a:cxn>
                  <a:cxn ang="0">
                    <a:pos x="217" y="399"/>
                  </a:cxn>
                  <a:cxn ang="0">
                    <a:pos x="209" y="372"/>
                  </a:cxn>
                  <a:cxn ang="0">
                    <a:pos x="198" y="340"/>
                  </a:cxn>
                  <a:cxn ang="0">
                    <a:pos x="162" y="280"/>
                  </a:cxn>
                  <a:cxn ang="0">
                    <a:pos x="154" y="259"/>
                  </a:cxn>
                  <a:cxn ang="0">
                    <a:pos x="140" y="251"/>
                  </a:cxn>
                  <a:cxn ang="0">
                    <a:pos x="131" y="229"/>
                  </a:cxn>
                  <a:cxn ang="0">
                    <a:pos x="109" y="196"/>
                  </a:cxn>
                  <a:cxn ang="0">
                    <a:pos x="112" y="177"/>
                  </a:cxn>
                </a:cxnLst>
                <a:rect l="0" t="0" r="r" b="b"/>
                <a:pathLst>
                  <a:path w="467" h="405">
                    <a:moveTo>
                      <a:pt x="112" y="177"/>
                    </a:moveTo>
                    <a:cubicBezTo>
                      <a:pt x="102" y="154"/>
                      <a:pt x="102" y="154"/>
                      <a:pt x="102" y="154"/>
                    </a:cubicBezTo>
                    <a:cubicBezTo>
                      <a:pt x="102" y="151"/>
                      <a:pt x="105" y="151"/>
                      <a:pt x="106" y="149"/>
                    </a:cubicBezTo>
                    <a:cubicBezTo>
                      <a:pt x="109" y="139"/>
                      <a:pt x="110" y="134"/>
                      <a:pt x="113" y="126"/>
                    </a:cubicBezTo>
                    <a:cubicBezTo>
                      <a:pt x="115" y="117"/>
                      <a:pt x="124" y="115"/>
                      <a:pt x="124" y="104"/>
                    </a:cubicBezTo>
                    <a:cubicBezTo>
                      <a:pt x="124" y="97"/>
                      <a:pt x="122" y="91"/>
                      <a:pt x="122" y="86"/>
                    </a:cubicBezTo>
                    <a:cubicBezTo>
                      <a:pt x="122" y="83"/>
                      <a:pt x="124" y="82"/>
                      <a:pt x="125" y="81"/>
                    </a:cubicBezTo>
                    <a:cubicBezTo>
                      <a:pt x="125" y="77"/>
                      <a:pt x="125" y="77"/>
                      <a:pt x="125" y="77"/>
                    </a:cubicBezTo>
                    <a:cubicBezTo>
                      <a:pt x="121" y="78"/>
                      <a:pt x="120" y="81"/>
                      <a:pt x="117" y="81"/>
                    </a:cubicBezTo>
                    <a:cubicBezTo>
                      <a:pt x="112" y="81"/>
                      <a:pt x="110" y="79"/>
                      <a:pt x="108" y="77"/>
                    </a:cubicBezTo>
                    <a:cubicBezTo>
                      <a:pt x="101" y="82"/>
                      <a:pt x="98" y="88"/>
                      <a:pt x="86" y="88"/>
                    </a:cubicBezTo>
                    <a:cubicBezTo>
                      <a:pt x="76" y="88"/>
                      <a:pt x="73" y="77"/>
                      <a:pt x="64" y="77"/>
                    </a:cubicBezTo>
                    <a:cubicBezTo>
                      <a:pt x="54" y="77"/>
                      <a:pt x="56" y="87"/>
                      <a:pt x="48" y="87"/>
                    </a:cubicBezTo>
                    <a:cubicBezTo>
                      <a:pt x="40" y="87"/>
                      <a:pt x="35" y="75"/>
                      <a:pt x="27" y="79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4" y="79"/>
                      <a:pt x="25" y="78"/>
                      <a:pt x="26" y="77"/>
                    </a:cubicBezTo>
                    <a:cubicBezTo>
                      <a:pt x="23" y="74"/>
                      <a:pt x="10" y="67"/>
                      <a:pt x="15" y="63"/>
                    </a:cubicBezTo>
                    <a:cubicBezTo>
                      <a:pt x="11" y="57"/>
                      <a:pt x="6" y="58"/>
                      <a:pt x="0" y="55"/>
                    </a:cubicBezTo>
                    <a:cubicBezTo>
                      <a:pt x="4" y="50"/>
                      <a:pt x="9" y="51"/>
                      <a:pt x="9" y="43"/>
                    </a:cubicBezTo>
                    <a:cubicBezTo>
                      <a:pt x="9" y="40"/>
                      <a:pt x="8" y="40"/>
                      <a:pt x="9" y="37"/>
                    </a:cubicBezTo>
                    <a:cubicBezTo>
                      <a:pt x="6" y="37"/>
                      <a:pt x="1" y="38"/>
                      <a:pt x="1" y="35"/>
                    </a:cubicBezTo>
                    <a:cubicBezTo>
                      <a:pt x="1" y="22"/>
                      <a:pt x="33" y="24"/>
                      <a:pt x="41" y="20"/>
                    </a:cubicBezTo>
                    <a:cubicBezTo>
                      <a:pt x="40" y="17"/>
                      <a:pt x="38" y="18"/>
                      <a:pt x="38" y="15"/>
                    </a:cubicBezTo>
                    <a:cubicBezTo>
                      <a:pt x="38" y="11"/>
                      <a:pt x="46" y="13"/>
                      <a:pt x="48" y="13"/>
                    </a:cubicBezTo>
                    <a:cubicBezTo>
                      <a:pt x="53" y="13"/>
                      <a:pt x="62" y="13"/>
                      <a:pt x="62" y="13"/>
                    </a:cubicBezTo>
                    <a:cubicBezTo>
                      <a:pt x="67" y="13"/>
                      <a:pt x="75" y="7"/>
                      <a:pt x="80" y="4"/>
                    </a:cubicBezTo>
                    <a:cubicBezTo>
                      <a:pt x="86" y="0"/>
                      <a:pt x="98" y="0"/>
                      <a:pt x="106" y="0"/>
                    </a:cubicBezTo>
                    <a:cubicBezTo>
                      <a:pt x="117" y="0"/>
                      <a:pt x="117" y="7"/>
                      <a:pt x="127" y="7"/>
                    </a:cubicBezTo>
                    <a:cubicBezTo>
                      <a:pt x="127" y="12"/>
                      <a:pt x="144" y="15"/>
                      <a:pt x="149" y="15"/>
                    </a:cubicBezTo>
                    <a:cubicBezTo>
                      <a:pt x="162" y="15"/>
                      <a:pt x="170" y="15"/>
                      <a:pt x="174" y="15"/>
                    </a:cubicBezTo>
                    <a:cubicBezTo>
                      <a:pt x="186" y="15"/>
                      <a:pt x="192" y="3"/>
                      <a:pt x="205" y="3"/>
                    </a:cubicBezTo>
                    <a:cubicBezTo>
                      <a:pt x="219" y="3"/>
                      <a:pt x="218" y="12"/>
                      <a:pt x="223" y="21"/>
                    </a:cubicBezTo>
                    <a:cubicBezTo>
                      <a:pt x="224" y="23"/>
                      <a:pt x="233" y="28"/>
                      <a:pt x="233" y="28"/>
                    </a:cubicBezTo>
                    <a:cubicBezTo>
                      <a:pt x="241" y="31"/>
                      <a:pt x="243" y="44"/>
                      <a:pt x="256" y="44"/>
                    </a:cubicBezTo>
                    <a:cubicBezTo>
                      <a:pt x="265" y="44"/>
                      <a:pt x="265" y="36"/>
                      <a:pt x="271" y="34"/>
                    </a:cubicBezTo>
                    <a:cubicBezTo>
                      <a:pt x="275" y="33"/>
                      <a:pt x="274" y="33"/>
                      <a:pt x="278" y="33"/>
                    </a:cubicBezTo>
                    <a:cubicBezTo>
                      <a:pt x="279" y="35"/>
                      <a:pt x="279" y="39"/>
                      <a:pt x="281" y="41"/>
                    </a:cubicBezTo>
                    <a:cubicBezTo>
                      <a:pt x="280" y="41"/>
                      <a:pt x="281" y="42"/>
                      <a:pt x="281" y="43"/>
                    </a:cubicBezTo>
                    <a:cubicBezTo>
                      <a:pt x="281" y="48"/>
                      <a:pt x="284" y="47"/>
                      <a:pt x="286" y="51"/>
                    </a:cubicBezTo>
                    <a:cubicBezTo>
                      <a:pt x="290" y="56"/>
                      <a:pt x="286" y="59"/>
                      <a:pt x="289" y="65"/>
                    </a:cubicBezTo>
                    <a:cubicBezTo>
                      <a:pt x="291" y="70"/>
                      <a:pt x="297" y="67"/>
                      <a:pt x="301" y="68"/>
                    </a:cubicBezTo>
                    <a:cubicBezTo>
                      <a:pt x="305" y="69"/>
                      <a:pt x="306" y="73"/>
                      <a:pt x="309" y="76"/>
                    </a:cubicBezTo>
                    <a:cubicBezTo>
                      <a:pt x="312" y="79"/>
                      <a:pt x="323" y="78"/>
                      <a:pt x="329" y="78"/>
                    </a:cubicBezTo>
                    <a:cubicBezTo>
                      <a:pt x="337" y="78"/>
                      <a:pt x="345" y="77"/>
                      <a:pt x="350" y="76"/>
                    </a:cubicBezTo>
                    <a:cubicBezTo>
                      <a:pt x="350" y="72"/>
                      <a:pt x="350" y="71"/>
                      <a:pt x="350" y="68"/>
                    </a:cubicBezTo>
                    <a:cubicBezTo>
                      <a:pt x="350" y="64"/>
                      <a:pt x="355" y="64"/>
                      <a:pt x="359" y="63"/>
                    </a:cubicBezTo>
                    <a:cubicBezTo>
                      <a:pt x="364" y="61"/>
                      <a:pt x="363" y="59"/>
                      <a:pt x="368" y="57"/>
                    </a:cubicBezTo>
                    <a:cubicBezTo>
                      <a:pt x="376" y="54"/>
                      <a:pt x="381" y="56"/>
                      <a:pt x="387" y="51"/>
                    </a:cubicBezTo>
                    <a:cubicBezTo>
                      <a:pt x="397" y="57"/>
                      <a:pt x="403" y="57"/>
                      <a:pt x="412" y="60"/>
                    </a:cubicBezTo>
                    <a:cubicBezTo>
                      <a:pt x="423" y="64"/>
                      <a:pt x="426" y="74"/>
                      <a:pt x="439" y="74"/>
                    </a:cubicBezTo>
                    <a:cubicBezTo>
                      <a:pt x="439" y="76"/>
                      <a:pt x="442" y="77"/>
                      <a:pt x="443" y="79"/>
                    </a:cubicBezTo>
                    <a:cubicBezTo>
                      <a:pt x="445" y="86"/>
                      <a:pt x="442" y="92"/>
                      <a:pt x="445" y="96"/>
                    </a:cubicBezTo>
                    <a:cubicBezTo>
                      <a:pt x="442" y="98"/>
                      <a:pt x="435" y="114"/>
                      <a:pt x="435" y="115"/>
                    </a:cubicBezTo>
                    <a:cubicBezTo>
                      <a:pt x="435" y="116"/>
                      <a:pt x="436" y="118"/>
                      <a:pt x="435" y="119"/>
                    </a:cubicBezTo>
                    <a:cubicBezTo>
                      <a:pt x="436" y="121"/>
                      <a:pt x="435" y="122"/>
                      <a:pt x="436" y="124"/>
                    </a:cubicBezTo>
                    <a:cubicBezTo>
                      <a:pt x="436" y="138"/>
                      <a:pt x="436" y="138"/>
                      <a:pt x="436" y="138"/>
                    </a:cubicBezTo>
                    <a:cubicBezTo>
                      <a:pt x="438" y="142"/>
                      <a:pt x="437" y="145"/>
                      <a:pt x="439" y="149"/>
                    </a:cubicBezTo>
                    <a:cubicBezTo>
                      <a:pt x="440" y="153"/>
                      <a:pt x="449" y="149"/>
                      <a:pt x="449" y="156"/>
                    </a:cubicBezTo>
                    <a:cubicBezTo>
                      <a:pt x="449" y="165"/>
                      <a:pt x="439" y="164"/>
                      <a:pt x="439" y="171"/>
                    </a:cubicBezTo>
                    <a:cubicBezTo>
                      <a:pt x="439" y="177"/>
                      <a:pt x="443" y="177"/>
                      <a:pt x="445" y="179"/>
                    </a:cubicBezTo>
                    <a:cubicBezTo>
                      <a:pt x="452" y="194"/>
                      <a:pt x="467" y="196"/>
                      <a:pt x="467" y="215"/>
                    </a:cubicBezTo>
                    <a:cubicBezTo>
                      <a:pt x="456" y="218"/>
                      <a:pt x="448" y="220"/>
                      <a:pt x="448" y="232"/>
                    </a:cubicBezTo>
                    <a:cubicBezTo>
                      <a:pt x="448" y="235"/>
                      <a:pt x="450" y="238"/>
                      <a:pt x="450" y="240"/>
                    </a:cubicBezTo>
                    <a:cubicBezTo>
                      <a:pt x="450" y="240"/>
                      <a:pt x="448" y="240"/>
                      <a:pt x="448" y="240"/>
                    </a:cubicBezTo>
                    <a:cubicBezTo>
                      <a:pt x="439" y="240"/>
                      <a:pt x="420" y="235"/>
                      <a:pt x="408" y="235"/>
                    </a:cubicBezTo>
                    <a:cubicBezTo>
                      <a:pt x="406" y="235"/>
                      <a:pt x="393" y="231"/>
                      <a:pt x="393" y="231"/>
                    </a:cubicBezTo>
                    <a:cubicBezTo>
                      <a:pt x="388" y="226"/>
                      <a:pt x="388" y="213"/>
                      <a:pt x="379" y="213"/>
                    </a:cubicBezTo>
                    <a:cubicBezTo>
                      <a:pt x="374" y="213"/>
                      <a:pt x="372" y="217"/>
                      <a:pt x="370" y="220"/>
                    </a:cubicBezTo>
                    <a:cubicBezTo>
                      <a:pt x="348" y="220"/>
                      <a:pt x="348" y="220"/>
                      <a:pt x="348" y="220"/>
                    </a:cubicBezTo>
                    <a:cubicBezTo>
                      <a:pt x="341" y="217"/>
                      <a:pt x="337" y="212"/>
                      <a:pt x="333" y="207"/>
                    </a:cubicBezTo>
                    <a:cubicBezTo>
                      <a:pt x="327" y="202"/>
                      <a:pt x="320" y="205"/>
                      <a:pt x="315" y="200"/>
                    </a:cubicBezTo>
                    <a:cubicBezTo>
                      <a:pt x="313" y="197"/>
                      <a:pt x="314" y="194"/>
                      <a:pt x="313" y="192"/>
                    </a:cubicBezTo>
                    <a:cubicBezTo>
                      <a:pt x="308" y="182"/>
                      <a:pt x="299" y="168"/>
                      <a:pt x="286" y="168"/>
                    </a:cubicBezTo>
                    <a:cubicBezTo>
                      <a:pt x="280" y="168"/>
                      <a:pt x="278" y="176"/>
                      <a:pt x="278" y="183"/>
                    </a:cubicBezTo>
                    <a:cubicBezTo>
                      <a:pt x="278" y="187"/>
                      <a:pt x="278" y="189"/>
                      <a:pt x="278" y="193"/>
                    </a:cubicBezTo>
                    <a:cubicBezTo>
                      <a:pt x="281" y="203"/>
                      <a:pt x="293" y="222"/>
                      <a:pt x="304" y="224"/>
                    </a:cubicBezTo>
                    <a:cubicBezTo>
                      <a:pt x="304" y="229"/>
                      <a:pt x="306" y="231"/>
                      <a:pt x="307" y="235"/>
                    </a:cubicBezTo>
                    <a:cubicBezTo>
                      <a:pt x="312" y="233"/>
                      <a:pt x="311" y="228"/>
                      <a:pt x="315" y="227"/>
                    </a:cubicBezTo>
                    <a:cubicBezTo>
                      <a:pt x="316" y="228"/>
                      <a:pt x="316" y="230"/>
                      <a:pt x="316" y="231"/>
                    </a:cubicBezTo>
                    <a:cubicBezTo>
                      <a:pt x="316" y="237"/>
                      <a:pt x="313" y="240"/>
                      <a:pt x="313" y="246"/>
                    </a:cubicBezTo>
                    <a:cubicBezTo>
                      <a:pt x="313" y="252"/>
                      <a:pt x="324" y="255"/>
                      <a:pt x="331" y="255"/>
                    </a:cubicBezTo>
                    <a:cubicBezTo>
                      <a:pt x="360" y="255"/>
                      <a:pt x="363" y="237"/>
                      <a:pt x="379" y="225"/>
                    </a:cubicBezTo>
                    <a:cubicBezTo>
                      <a:pt x="379" y="241"/>
                      <a:pt x="379" y="241"/>
                      <a:pt x="379" y="241"/>
                    </a:cubicBezTo>
                    <a:cubicBezTo>
                      <a:pt x="385" y="254"/>
                      <a:pt x="393" y="256"/>
                      <a:pt x="406" y="260"/>
                    </a:cubicBezTo>
                    <a:cubicBezTo>
                      <a:pt x="411" y="261"/>
                      <a:pt x="411" y="269"/>
                      <a:pt x="414" y="271"/>
                    </a:cubicBezTo>
                    <a:cubicBezTo>
                      <a:pt x="414" y="270"/>
                      <a:pt x="414" y="270"/>
                      <a:pt x="414" y="270"/>
                    </a:cubicBezTo>
                    <a:cubicBezTo>
                      <a:pt x="416" y="274"/>
                      <a:pt x="423" y="273"/>
                      <a:pt x="423" y="277"/>
                    </a:cubicBezTo>
                    <a:cubicBezTo>
                      <a:pt x="423" y="288"/>
                      <a:pt x="410" y="291"/>
                      <a:pt x="410" y="302"/>
                    </a:cubicBezTo>
                    <a:cubicBezTo>
                      <a:pt x="403" y="302"/>
                      <a:pt x="399" y="303"/>
                      <a:pt x="397" y="309"/>
                    </a:cubicBezTo>
                    <a:cubicBezTo>
                      <a:pt x="395" y="314"/>
                      <a:pt x="396" y="321"/>
                      <a:pt x="390" y="321"/>
                    </a:cubicBezTo>
                    <a:cubicBezTo>
                      <a:pt x="384" y="321"/>
                      <a:pt x="384" y="334"/>
                      <a:pt x="378" y="334"/>
                    </a:cubicBezTo>
                    <a:cubicBezTo>
                      <a:pt x="374" y="334"/>
                      <a:pt x="365" y="342"/>
                      <a:pt x="365" y="347"/>
                    </a:cubicBezTo>
                    <a:cubicBezTo>
                      <a:pt x="353" y="349"/>
                      <a:pt x="327" y="354"/>
                      <a:pt x="327" y="364"/>
                    </a:cubicBezTo>
                    <a:cubicBezTo>
                      <a:pt x="327" y="365"/>
                      <a:pt x="327" y="367"/>
                      <a:pt x="328" y="368"/>
                    </a:cubicBezTo>
                    <a:cubicBezTo>
                      <a:pt x="318" y="373"/>
                      <a:pt x="304" y="376"/>
                      <a:pt x="294" y="378"/>
                    </a:cubicBezTo>
                    <a:cubicBezTo>
                      <a:pt x="289" y="380"/>
                      <a:pt x="271" y="392"/>
                      <a:pt x="265" y="395"/>
                    </a:cubicBezTo>
                    <a:cubicBezTo>
                      <a:pt x="252" y="395"/>
                      <a:pt x="252" y="395"/>
                      <a:pt x="252" y="395"/>
                    </a:cubicBezTo>
                    <a:cubicBezTo>
                      <a:pt x="244" y="400"/>
                      <a:pt x="243" y="404"/>
                      <a:pt x="234" y="404"/>
                    </a:cubicBezTo>
                    <a:cubicBezTo>
                      <a:pt x="231" y="405"/>
                      <a:pt x="231" y="405"/>
                      <a:pt x="231" y="405"/>
                    </a:cubicBezTo>
                    <a:cubicBezTo>
                      <a:pt x="229" y="405"/>
                      <a:pt x="218" y="400"/>
                      <a:pt x="217" y="399"/>
                    </a:cubicBezTo>
                    <a:cubicBezTo>
                      <a:pt x="216" y="399"/>
                      <a:pt x="219" y="399"/>
                      <a:pt x="217" y="394"/>
                    </a:cubicBezTo>
                    <a:cubicBezTo>
                      <a:pt x="212" y="387"/>
                      <a:pt x="209" y="380"/>
                      <a:pt x="209" y="372"/>
                    </a:cubicBezTo>
                    <a:cubicBezTo>
                      <a:pt x="204" y="371"/>
                      <a:pt x="207" y="363"/>
                      <a:pt x="208" y="359"/>
                    </a:cubicBezTo>
                    <a:cubicBezTo>
                      <a:pt x="210" y="349"/>
                      <a:pt x="203" y="345"/>
                      <a:pt x="198" y="340"/>
                    </a:cubicBezTo>
                    <a:cubicBezTo>
                      <a:pt x="193" y="335"/>
                      <a:pt x="181" y="320"/>
                      <a:pt x="181" y="309"/>
                    </a:cubicBezTo>
                    <a:cubicBezTo>
                      <a:pt x="165" y="306"/>
                      <a:pt x="162" y="297"/>
                      <a:pt x="162" y="280"/>
                    </a:cubicBezTo>
                    <a:cubicBezTo>
                      <a:pt x="162" y="270"/>
                      <a:pt x="156" y="268"/>
                      <a:pt x="154" y="259"/>
                    </a:cubicBezTo>
                    <a:cubicBezTo>
                      <a:pt x="154" y="259"/>
                      <a:pt x="154" y="259"/>
                      <a:pt x="154" y="259"/>
                    </a:cubicBezTo>
                    <a:cubicBezTo>
                      <a:pt x="152" y="258"/>
                      <a:pt x="150" y="255"/>
                      <a:pt x="148" y="254"/>
                    </a:cubicBezTo>
                    <a:cubicBezTo>
                      <a:pt x="147" y="252"/>
                      <a:pt x="141" y="253"/>
                      <a:pt x="140" y="251"/>
                    </a:cubicBezTo>
                    <a:cubicBezTo>
                      <a:pt x="137" y="249"/>
                      <a:pt x="138" y="242"/>
                      <a:pt x="137" y="239"/>
                    </a:cubicBezTo>
                    <a:cubicBezTo>
                      <a:pt x="136" y="235"/>
                      <a:pt x="132" y="231"/>
                      <a:pt x="131" y="229"/>
                    </a:cubicBezTo>
                    <a:cubicBezTo>
                      <a:pt x="125" y="221"/>
                      <a:pt x="121" y="214"/>
                      <a:pt x="116" y="207"/>
                    </a:cubicBezTo>
                    <a:cubicBezTo>
                      <a:pt x="115" y="205"/>
                      <a:pt x="109" y="198"/>
                      <a:pt x="109" y="196"/>
                    </a:cubicBezTo>
                    <a:cubicBezTo>
                      <a:pt x="109" y="192"/>
                      <a:pt x="112" y="182"/>
                      <a:pt x="112" y="175"/>
                    </a:cubicBezTo>
                    <a:lnTo>
                      <a:pt x="112" y="17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Freeform 102"/>
              <p:cNvSpPr>
                <a:spLocks/>
              </p:cNvSpPr>
              <p:nvPr/>
            </p:nvSpPr>
            <p:spPr bwMode="auto">
              <a:xfrm>
                <a:off x="5713413" y="2714625"/>
                <a:ext cx="33338" cy="63500"/>
              </a:xfrm>
              <a:custGeom>
                <a:avLst/>
                <a:gdLst/>
                <a:ahLst/>
                <a:cxnLst>
                  <a:cxn ang="0">
                    <a:pos x="25" y="30"/>
                  </a:cxn>
                  <a:cxn ang="0">
                    <a:pos x="11" y="48"/>
                  </a:cxn>
                  <a:cxn ang="0">
                    <a:pos x="0" y="35"/>
                  </a:cxn>
                  <a:cxn ang="0">
                    <a:pos x="6" y="0"/>
                  </a:cxn>
                  <a:cxn ang="0">
                    <a:pos x="25" y="30"/>
                  </a:cxn>
                </a:cxnLst>
                <a:rect l="0" t="0" r="r" b="b"/>
                <a:pathLst>
                  <a:path w="25" h="48">
                    <a:moveTo>
                      <a:pt x="25" y="30"/>
                    </a:moveTo>
                    <a:cubicBezTo>
                      <a:pt x="25" y="37"/>
                      <a:pt x="20" y="48"/>
                      <a:pt x="11" y="48"/>
                    </a:cubicBezTo>
                    <a:cubicBezTo>
                      <a:pt x="5" y="48"/>
                      <a:pt x="0" y="41"/>
                      <a:pt x="0" y="35"/>
                    </a:cubicBezTo>
                    <a:cubicBezTo>
                      <a:pt x="0" y="22"/>
                      <a:pt x="6" y="13"/>
                      <a:pt x="6" y="0"/>
                    </a:cubicBezTo>
                    <a:cubicBezTo>
                      <a:pt x="13" y="10"/>
                      <a:pt x="25" y="15"/>
                      <a:pt x="25" y="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Freeform 103"/>
              <p:cNvSpPr>
                <a:spLocks/>
              </p:cNvSpPr>
              <p:nvPr/>
            </p:nvSpPr>
            <p:spPr bwMode="auto">
              <a:xfrm>
                <a:off x="5397500" y="2195513"/>
                <a:ext cx="677863" cy="544513"/>
              </a:xfrm>
              <a:custGeom>
                <a:avLst/>
                <a:gdLst/>
                <a:ahLst/>
                <a:cxnLst>
                  <a:cxn ang="0">
                    <a:pos x="148" y="270"/>
                  </a:cxn>
                  <a:cxn ang="0">
                    <a:pos x="174" y="340"/>
                  </a:cxn>
                  <a:cxn ang="0">
                    <a:pos x="200" y="401"/>
                  </a:cxn>
                  <a:cxn ang="0">
                    <a:pos x="216" y="401"/>
                  </a:cxn>
                  <a:cxn ang="0">
                    <a:pos x="237" y="379"/>
                  </a:cxn>
                  <a:cxn ang="0">
                    <a:pos x="243" y="341"/>
                  </a:cxn>
                  <a:cxn ang="0">
                    <a:pos x="268" y="298"/>
                  </a:cxn>
                  <a:cxn ang="0">
                    <a:pos x="326" y="240"/>
                  </a:cxn>
                  <a:cxn ang="0">
                    <a:pos x="374" y="218"/>
                  </a:cxn>
                  <a:cxn ang="0">
                    <a:pos x="409" y="259"/>
                  </a:cxn>
                  <a:cxn ang="0">
                    <a:pos x="423" y="302"/>
                  </a:cxn>
                  <a:cxn ang="0">
                    <a:pos x="457" y="300"/>
                  </a:cxn>
                  <a:cxn ang="0">
                    <a:pos x="476" y="367"/>
                  </a:cxn>
                  <a:cxn ang="0">
                    <a:pos x="489" y="358"/>
                  </a:cxn>
                  <a:cxn ang="0">
                    <a:pos x="472" y="316"/>
                  </a:cxn>
                  <a:cxn ang="0">
                    <a:pos x="473" y="288"/>
                  </a:cxn>
                  <a:cxn ang="0">
                    <a:pos x="483" y="254"/>
                  </a:cxn>
                  <a:cxn ang="0">
                    <a:pos x="487" y="213"/>
                  </a:cxn>
                  <a:cxn ang="0">
                    <a:pos x="467" y="197"/>
                  </a:cxn>
                  <a:cxn ang="0">
                    <a:pos x="445" y="125"/>
                  </a:cxn>
                  <a:cxn ang="0">
                    <a:pos x="423" y="130"/>
                  </a:cxn>
                  <a:cxn ang="0">
                    <a:pos x="373" y="144"/>
                  </a:cxn>
                  <a:cxn ang="0">
                    <a:pos x="341" y="147"/>
                  </a:cxn>
                  <a:cxn ang="0">
                    <a:pos x="295" y="136"/>
                  </a:cxn>
                  <a:cxn ang="0">
                    <a:pos x="254" y="116"/>
                  </a:cxn>
                  <a:cxn ang="0">
                    <a:pos x="226" y="89"/>
                  </a:cxn>
                  <a:cxn ang="0">
                    <a:pos x="229" y="69"/>
                  </a:cxn>
                  <a:cxn ang="0">
                    <a:pos x="213" y="43"/>
                  </a:cxn>
                  <a:cxn ang="0">
                    <a:pos x="178" y="16"/>
                  </a:cxn>
                  <a:cxn ang="0">
                    <a:pos x="131" y="0"/>
                  </a:cxn>
                  <a:cxn ang="0">
                    <a:pos x="94" y="21"/>
                  </a:cxn>
                  <a:cxn ang="0">
                    <a:pos x="65" y="13"/>
                  </a:cxn>
                  <a:cxn ang="0">
                    <a:pos x="23" y="46"/>
                  </a:cxn>
                  <a:cxn ang="0">
                    <a:pos x="0" y="64"/>
                  </a:cxn>
                  <a:cxn ang="0">
                    <a:pos x="1" y="87"/>
                  </a:cxn>
                  <a:cxn ang="0">
                    <a:pos x="4" y="120"/>
                  </a:cxn>
                  <a:cxn ang="0">
                    <a:pos x="13" y="181"/>
                  </a:cxn>
                  <a:cxn ang="0">
                    <a:pos x="34" y="185"/>
                  </a:cxn>
                  <a:cxn ang="0">
                    <a:pos x="70" y="185"/>
                  </a:cxn>
                  <a:cxn ang="0">
                    <a:pos x="118" y="219"/>
                  </a:cxn>
                  <a:cxn ang="0">
                    <a:pos x="127" y="248"/>
                  </a:cxn>
                  <a:cxn ang="0">
                    <a:pos x="145" y="233"/>
                  </a:cxn>
                  <a:cxn ang="0">
                    <a:pos x="149" y="265"/>
                  </a:cxn>
                </a:cxnLst>
                <a:rect l="0" t="0" r="r" b="b"/>
                <a:pathLst>
                  <a:path w="509" h="410">
                    <a:moveTo>
                      <a:pt x="149" y="265"/>
                    </a:moveTo>
                    <a:cubicBezTo>
                      <a:pt x="147" y="263"/>
                      <a:pt x="147" y="263"/>
                      <a:pt x="147" y="263"/>
                    </a:cubicBezTo>
                    <a:cubicBezTo>
                      <a:pt x="147" y="265"/>
                      <a:pt x="148" y="268"/>
                      <a:pt x="148" y="270"/>
                    </a:cubicBezTo>
                    <a:cubicBezTo>
                      <a:pt x="148" y="278"/>
                      <a:pt x="153" y="286"/>
                      <a:pt x="155" y="295"/>
                    </a:cubicBezTo>
                    <a:cubicBezTo>
                      <a:pt x="158" y="305"/>
                      <a:pt x="166" y="319"/>
                      <a:pt x="168" y="326"/>
                    </a:cubicBezTo>
                    <a:cubicBezTo>
                      <a:pt x="170" y="332"/>
                      <a:pt x="170" y="334"/>
                      <a:pt x="174" y="340"/>
                    </a:cubicBezTo>
                    <a:cubicBezTo>
                      <a:pt x="177" y="345"/>
                      <a:pt x="175" y="351"/>
                      <a:pt x="179" y="358"/>
                    </a:cubicBezTo>
                    <a:cubicBezTo>
                      <a:pt x="180" y="362"/>
                      <a:pt x="187" y="366"/>
                      <a:pt x="188" y="372"/>
                    </a:cubicBezTo>
                    <a:cubicBezTo>
                      <a:pt x="191" y="382"/>
                      <a:pt x="196" y="390"/>
                      <a:pt x="200" y="401"/>
                    </a:cubicBezTo>
                    <a:cubicBezTo>
                      <a:pt x="200" y="402"/>
                      <a:pt x="202" y="405"/>
                      <a:pt x="204" y="405"/>
                    </a:cubicBezTo>
                    <a:cubicBezTo>
                      <a:pt x="204" y="409"/>
                      <a:pt x="207" y="410"/>
                      <a:pt x="210" y="410"/>
                    </a:cubicBezTo>
                    <a:cubicBezTo>
                      <a:pt x="214" y="410"/>
                      <a:pt x="214" y="405"/>
                      <a:pt x="216" y="401"/>
                    </a:cubicBezTo>
                    <a:cubicBezTo>
                      <a:pt x="218" y="397"/>
                      <a:pt x="219" y="398"/>
                      <a:pt x="224" y="396"/>
                    </a:cubicBezTo>
                    <a:cubicBezTo>
                      <a:pt x="228" y="394"/>
                      <a:pt x="227" y="382"/>
                      <a:pt x="233" y="381"/>
                    </a:cubicBezTo>
                    <a:cubicBezTo>
                      <a:pt x="234" y="380"/>
                      <a:pt x="237" y="380"/>
                      <a:pt x="237" y="379"/>
                    </a:cubicBezTo>
                    <a:cubicBezTo>
                      <a:pt x="240" y="379"/>
                      <a:pt x="240" y="379"/>
                      <a:pt x="240" y="379"/>
                    </a:cubicBezTo>
                    <a:cubicBezTo>
                      <a:pt x="237" y="367"/>
                      <a:pt x="237" y="367"/>
                      <a:pt x="237" y="367"/>
                    </a:cubicBezTo>
                    <a:cubicBezTo>
                      <a:pt x="237" y="359"/>
                      <a:pt x="243" y="352"/>
                      <a:pt x="243" y="341"/>
                    </a:cubicBezTo>
                    <a:cubicBezTo>
                      <a:pt x="243" y="334"/>
                      <a:pt x="240" y="329"/>
                      <a:pt x="240" y="321"/>
                    </a:cubicBezTo>
                    <a:cubicBezTo>
                      <a:pt x="240" y="312"/>
                      <a:pt x="249" y="311"/>
                      <a:pt x="257" y="308"/>
                    </a:cubicBezTo>
                    <a:cubicBezTo>
                      <a:pt x="260" y="307"/>
                      <a:pt x="265" y="302"/>
                      <a:pt x="268" y="298"/>
                    </a:cubicBezTo>
                    <a:cubicBezTo>
                      <a:pt x="277" y="290"/>
                      <a:pt x="284" y="281"/>
                      <a:pt x="293" y="272"/>
                    </a:cubicBezTo>
                    <a:cubicBezTo>
                      <a:pt x="300" y="265"/>
                      <a:pt x="313" y="263"/>
                      <a:pt x="321" y="255"/>
                    </a:cubicBezTo>
                    <a:cubicBezTo>
                      <a:pt x="325" y="251"/>
                      <a:pt x="325" y="246"/>
                      <a:pt x="326" y="240"/>
                    </a:cubicBezTo>
                    <a:cubicBezTo>
                      <a:pt x="328" y="236"/>
                      <a:pt x="337" y="236"/>
                      <a:pt x="340" y="229"/>
                    </a:cubicBezTo>
                    <a:cubicBezTo>
                      <a:pt x="344" y="231"/>
                      <a:pt x="344" y="233"/>
                      <a:pt x="351" y="233"/>
                    </a:cubicBezTo>
                    <a:cubicBezTo>
                      <a:pt x="362" y="233"/>
                      <a:pt x="374" y="231"/>
                      <a:pt x="374" y="218"/>
                    </a:cubicBezTo>
                    <a:cubicBezTo>
                      <a:pt x="381" y="219"/>
                      <a:pt x="389" y="222"/>
                      <a:pt x="390" y="228"/>
                    </a:cubicBezTo>
                    <a:cubicBezTo>
                      <a:pt x="392" y="233"/>
                      <a:pt x="391" y="240"/>
                      <a:pt x="395" y="245"/>
                    </a:cubicBezTo>
                    <a:cubicBezTo>
                      <a:pt x="398" y="251"/>
                      <a:pt x="403" y="255"/>
                      <a:pt x="409" y="259"/>
                    </a:cubicBezTo>
                    <a:cubicBezTo>
                      <a:pt x="414" y="267"/>
                      <a:pt x="419" y="274"/>
                      <a:pt x="422" y="283"/>
                    </a:cubicBezTo>
                    <a:cubicBezTo>
                      <a:pt x="423" y="285"/>
                      <a:pt x="425" y="286"/>
                      <a:pt x="425" y="289"/>
                    </a:cubicBezTo>
                    <a:cubicBezTo>
                      <a:pt x="425" y="293"/>
                      <a:pt x="423" y="296"/>
                      <a:pt x="423" y="302"/>
                    </a:cubicBezTo>
                    <a:cubicBezTo>
                      <a:pt x="423" y="307"/>
                      <a:pt x="423" y="313"/>
                      <a:pt x="430" y="313"/>
                    </a:cubicBezTo>
                    <a:cubicBezTo>
                      <a:pt x="442" y="313"/>
                      <a:pt x="445" y="300"/>
                      <a:pt x="453" y="293"/>
                    </a:cubicBezTo>
                    <a:cubicBezTo>
                      <a:pt x="455" y="295"/>
                      <a:pt x="454" y="297"/>
                      <a:pt x="457" y="300"/>
                    </a:cubicBezTo>
                    <a:cubicBezTo>
                      <a:pt x="457" y="300"/>
                      <a:pt x="461" y="300"/>
                      <a:pt x="462" y="302"/>
                    </a:cubicBezTo>
                    <a:cubicBezTo>
                      <a:pt x="467" y="308"/>
                      <a:pt x="459" y="322"/>
                      <a:pt x="465" y="322"/>
                    </a:cubicBezTo>
                    <a:cubicBezTo>
                      <a:pt x="465" y="336"/>
                      <a:pt x="476" y="347"/>
                      <a:pt x="476" y="367"/>
                    </a:cubicBezTo>
                    <a:cubicBezTo>
                      <a:pt x="476" y="371"/>
                      <a:pt x="473" y="382"/>
                      <a:pt x="476" y="383"/>
                    </a:cubicBezTo>
                    <a:cubicBezTo>
                      <a:pt x="480" y="376"/>
                      <a:pt x="481" y="371"/>
                      <a:pt x="485" y="363"/>
                    </a:cubicBezTo>
                    <a:cubicBezTo>
                      <a:pt x="486" y="361"/>
                      <a:pt x="489" y="360"/>
                      <a:pt x="489" y="358"/>
                    </a:cubicBezTo>
                    <a:cubicBezTo>
                      <a:pt x="489" y="354"/>
                      <a:pt x="483" y="334"/>
                      <a:pt x="479" y="330"/>
                    </a:cubicBezTo>
                    <a:cubicBezTo>
                      <a:pt x="476" y="327"/>
                      <a:pt x="472" y="325"/>
                      <a:pt x="472" y="320"/>
                    </a:cubicBezTo>
                    <a:cubicBezTo>
                      <a:pt x="472" y="319"/>
                      <a:pt x="472" y="318"/>
                      <a:pt x="472" y="316"/>
                    </a:cubicBezTo>
                    <a:cubicBezTo>
                      <a:pt x="472" y="317"/>
                      <a:pt x="472" y="317"/>
                      <a:pt x="472" y="317"/>
                    </a:cubicBezTo>
                    <a:cubicBezTo>
                      <a:pt x="473" y="316"/>
                      <a:pt x="476" y="311"/>
                      <a:pt x="476" y="307"/>
                    </a:cubicBezTo>
                    <a:cubicBezTo>
                      <a:pt x="476" y="302"/>
                      <a:pt x="476" y="293"/>
                      <a:pt x="473" y="288"/>
                    </a:cubicBezTo>
                    <a:cubicBezTo>
                      <a:pt x="470" y="284"/>
                      <a:pt x="464" y="284"/>
                      <a:pt x="464" y="276"/>
                    </a:cubicBezTo>
                    <a:cubicBezTo>
                      <a:pt x="464" y="268"/>
                      <a:pt x="467" y="262"/>
                      <a:pt x="472" y="258"/>
                    </a:cubicBezTo>
                    <a:cubicBezTo>
                      <a:pt x="474" y="255"/>
                      <a:pt x="479" y="256"/>
                      <a:pt x="483" y="254"/>
                    </a:cubicBezTo>
                    <a:cubicBezTo>
                      <a:pt x="493" y="247"/>
                      <a:pt x="500" y="244"/>
                      <a:pt x="509" y="230"/>
                    </a:cubicBezTo>
                    <a:cubicBezTo>
                      <a:pt x="506" y="230"/>
                      <a:pt x="505" y="231"/>
                      <a:pt x="501" y="231"/>
                    </a:cubicBezTo>
                    <a:cubicBezTo>
                      <a:pt x="493" y="231"/>
                      <a:pt x="487" y="222"/>
                      <a:pt x="487" y="213"/>
                    </a:cubicBezTo>
                    <a:cubicBezTo>
                      <a:pt x="483" y="212"/>
                      <a:pt x="482" y="199"/>
                      <a:pt x="478" y="199"/>
                    </a:cubicBezTo>
                    <a:cubicBezTo>
                      <a:pt x="475" y="199"/>
                      <a:pt x="472" y="202"/>
                      <a:pt x="469" y="202"/>
                    </a:cubicBezTo>
                    <a:cubicBezTo>
                      <a:pt x="468" y="202"/>
                      <a:pt x="467" y="199"/>
                      <a:pt x="467" y="197"/>
                    </a:cubicBezTo>
                    <a:cubicBezTo>
                      <a:pt x="467" y="181"/>
                      <a:pt x="479" y="180"/>
                      <a:pt x="479" y="163"/>
                    </a:cubicBezTo>
                    <a:cubicBezTo>
                      <a:pt x="479" y="154"/>
                      <a:pt x="472" y="151"/>
                      <a:pt x="468" y="144"/>
                    </a:cubicBezTo>
                    <a:cubicBezTo>
                      <a:pt x="457" y="139"/>
                      <a:pt x="448" y="140"/>
                      <a:pt x="445" y="125"/>
                    </a:cubicBezTo>
                    <a:cubicBezTo>
                      <a:pt x="442" y="125"/>
                      <a:pt x="442" y="125"/>
                      <a:pt x="442" y="125"/>
                    </a:cubicBezTo>
                    <a:cubicBezTo>
                      <a:pt x="438" y="129"/>
                      <a:pt x="438" y="129"/>
                      <a:pt x="438" y="129"/>
                    </a:cubicBezTo>
                    <a:cubicBezTo>
                      <a:pt x="433" y="131"/>
                      <a:pt x="427" y="126"/>
                      <a:pt x="423" y="130"/>
                    </a:cubicBezTo>
                    <a:cubicBezTo>
                      <a:pt x="422" y="132"/>
                      <a:pt x="421" y="133"/>
                      <a:pt x="418" y="135"/>
                    </a:cubicBezTo>
                    <a:cubicBezTo>
                      <a:pt x="415" y="137"/>
                      <a:pt x="401" y="149"/>
                      <a:pt x="394" y="149"/>
                    </a:cubicBezTo>
                    <a:cubicBezTo>
                      <a:pt x="387" y="149"/>
                      <a:pt x="382" y="144"/>
                      <a:pt x="373" y="144"/>
                    </a:cubicBezTo>
                    <a:cubicBezTo>
                      <a:pt x="362" y="144"/>
                      <a:pt x="360" y="152"/>
                      <a:pt x="354" y="155"/>
                    </a:cubicBezTo>
                    <a:cubicBezTo>
                      <a:pt x="353" y="152"/>
                      <a:pt x="352" y="145"/>
                      <a:pt x="349" y="145"/>
                    </a:cubicBezTo>
                    <a:cubicBezTo>
                      <a:pt x="347" y="145"/>
                      <a:pt x="345" y="147"/>
                      <a:pt x="341" y="147"/>
                    </a:cubicBezTo>
                    <a:cubicBezTo>
                      <a:pt x="335" y="147"/>
                      <a:pt x="329" y="147"/>
                      <a:pt x="323" y="147"/>
                    </a:cubicBezTo>
                    <a:cubicBezTo>
                      <a:pt x="313" y="147"/>
                      <a:pt x="309" y="141"/>
                      <a:pt x="302" y="136"/>
                    </a:cubicBezTo>
                    <a:cubicBezTo>
                      <a:pt x="300" y="135"/>
                      <a:pt x="296" y="139"/>
                      <a:pt x="295" y="136"/>
                    </a:cubicBezTo>
                    <a:cubicBezTo>
                      <a:pt x="293" y="132"/>
                      <a:pt x="293" y="129"/>
                      <a:pt x="290" y="127"/>
                    </a:cubicBezTo>
                    <a:cubicBezTo>
                      <a:pt x="283" y="124"/>
                      <a:pt x="279" y="126"/>
                      <a:pt x="273" y="120"/>
                    </a:cubicBezTo>
                    <a:cubicBezTo>
                      <a:pt x="268" y="115"/>
                      <a:pt x="263" y="118"/>
                      <a:pt x="254" y="116"/>
                    </a:cubicBezTo>
                    <a:cubicBezTo>
                      <a:pt x="246" y="114"/>
                      <a:pt x="243" y="108"/>
                      <a:pt x="236" y="106"/>
                    </a:cubicBezTo>
                    <a:cubicBezTo>
                      <a:pt x="234" y="105"/>
                      <a:pt x="229" y="106"/>
                      <a:pt x="228" y="103"/>
                    </a:cubicBezTo>
                    <a:cubicBezTo>
                      <a:pt x="227" y="98"/>
                      <a:pt x="227" y="94"/>
                      <a:pt x="226" y="89"/>
                    </a:cubicBezTo>
                    <a:cubicBezTo>
                      <a:pt x="226" y="85"/>
                      <a:pt x="226" y="85"/>
                      <a:pt x="226" y="85"/>
                    </a:cubicBezTo>
                    <a:cubicBezTo>
                      <a:pt x="231" y="85"/>
                      <a:pt x="236" y="86"/>
                      <a:pt x="236" y="80"/>
                    </a:cubicBezTo>
                    <a:cubicBezTo>
                      <a:pt x="236" y="75"/>
                      <a:pt x="229" y="74"/>
                      <a:pt x="229" y="69"/>
                    </a:cubicBezTo>
                    <a:cubicBezTo>
                      <a:pt x="229" y="57"/>
                      <a:pt x="246" y="59"/>
                      <a:pt x="246" y="47"/>
                    </a:cubicBezTo>
                    <a:cubicBezTo>
                      <a:pt x="246" y="43"/>
                      <a:pt x="236" y="35"/>
                      <a:pt x="232" y="35"/>
                    </a:cubicBezTo>
                    <a:cubicBezTo>
                      <a:pt x="224" y="35"/>
                      <a:pt x="221" y="42"/>
                      <a:pt x="213" y="43"/>
                    </a:cubicBezTo>
                    <a:cubicBezTo>
                      <a:pt x="205" y="40"/>
                      <a:pt x="200" y="40"/>
                      <a:pt x="194" y="34"/>
                    </a:cubicBezTo>
                    <a:cubicBezTo>
                      <a:pt x="191" y="31"/>
                      <a:pt x="193" y="25"/>
                      <a:pt x="188" y="24"/>
                    </a:cubicBezTo>
                    <a:cubicBezTo>
                      <a:pt x="182" y="22"/>
                      <a:pt x="178" y="24"/>
                      <a:pt x="178" y="16"/>
                    </a:cubicBezTo>
                    <a:cubicBezTo>
                      <a:pt x="172" y="15"/>
                      <a:pt x="168" y="15"/>
                      <a:pt x="163" y="15"/>
                    </a:cubicBezTo>
                    <a:cubicBezTo>
                      <a:pt x="154" y="15"/>
                      <a:pt x="150" y="23"/>
                      <a:pt x="140" y="23"/>
                    </a:cubicBezTo>
                    <a:cubicBezTo>
                      <a:pt x="130" y="23"/>
                      <a:pt x="140" y="0"/>
                      <a:pt x="131" y="0"/>
                    </a:cubicBezTo>
                    <a:cubicBezTo>
                      <a:pt x="122" y="0"/>
                      <a:pt x="120" y="10"/>
                      <a:pt x="116" y="10"/>
                    </a:cubicBezTo>
                    <a:cubicBezTo>
                      <a:pt x="115" y="10"/>
                      <a:pt x="114" y="11"/>
                      <a:pt x="113" y="10"/>
                    </a:cubicBezTo>
                    <a:cubicBezTo>
                      <a:pt x="110" y="16"/>
                      <a:pt x="103" y="21"/>
                      <a:pt x="94" y="21"/>
                    </a:cubicBezTo>
                    <a:cubicBezTo>
                      <a:pt x="91" y="21"/>
                      <a:pt x="90" y="16"/>
                      <a:pt x="86" y="16"/>
                    </a:cubicBezTo>
                    <a:cubicBezTo>
                      <a:pt x="83" y="16"/>
                      <a:pt x="73" y="20"/>
                      <a:pt x="72" y="15"/>
                    </a:cubicBezTo>
                    <a:cubicBezTo>
                      <a:pt x="68" y="15"/>
                      <a:pt x="69" y="13"/>
                      <a:pt x="65" y="13"/>
                    </a:cubicBezTo>
                    <a:cubicBezTo>
                      <a:pt x="54" y="13"/>
                      <a:pt x="53" y="24"/>
                      <a:pt x="45" y="32"/>
                    </a:cubicBezTo>
                    <a:cubicBezTo>
                      <a:pt x="42" y="35"/>
                      <a:pt x="37" y="35"/>
                      <a:pt x="33" y="39"/>
                    </a:cubicBezTo>
                    <a:cubicBezTo>
                      <a:pt x="30" y="42"/>
                      <a:pt x="28" y="46"/>
                      <a:pt x="23" y="46"/>
                    </a:cubicBezTo>
                    <a:cubicBezTo>
                      <a:pt x="19" y="46"/>
                      <a:pt x="16" y="42"/>
                      <a:pt x="12" y="42"/>
                    </a:cubicBezTo>
                    <a:cubicBezTo>
                      <a:pt x="11" y="42"/>
                      <a:pt x="11" y="45"/>
                      <a:pt x="10" y="45"/>
                    </a:cubicBezTo>
                    <a:cubicBezTo>
                      <a:pt x="7" y="47"/>
                      <a:pt x="0" y="63"/>
                      <a:pt x="0" y="64"/>
                    </a:cubicBezTo>
                    <a:cubicBezTo>
                      <a:pt x="0" y="65"/>
                      <a:pt x="1" y="67"/>
                      <a:pt x="0" y="68"/>
                    </a:cubicBezTo>
                    <a:cubicBezTo>
                      <a:pt x="1" y="70"/>
                      <a:pt x="0" y="71"/>
                      <a:pt x="1" y="73"/>
                    </a:cubicBezTo>
                    <a:cubicBezTo>
                      <a:pt x="1" y="87"/>
                      <a:pt x="1" y="87"/>
                      <a:pt x="1" y="87"/>
                    </a:cubicBezTo>
                    <a:cubicBezTo>
                      <a:pt x="3" y="91"/>
                      <a:pt x="2" y="94"/>
                      <a:pt x="4" y="98"/>
                    </a:cubicBezTo>
                    <a:cubicBezTo>
                      <a:pt x="5" y="102"/>
                      <a:pt x="14" y="98"/>
                      <a:pt x="14" y="105"/>
                    </a:cubicBezTo>
                    <a:cubicBezTo>
                      <a:pt x="14" y="114"/>
                      <a:pt x="4" y="113"/>
                      <a:pt x="4" y="120"/>
                    </a:cubicBezTo>
                    <a:cubicBezTo>
                      <a:pt x="4" y="126"/>
                      <a:pt x="8" y="126"/>
                      <a:pt x="10" y="128"/>
                    </a:cubicBezTo>
                    <a:cubicBezTo>
                      <a:pt x="17" y="143"/>
                      <a:pt x="32" y="145"/>
                      <a:pt x="32" y="164"/>
                    </a:cubicBezTo>
                    <a:cubicBezTo>
                      <a:pt x="21" y="167"/>
                      <a:pt x="13" y="169"/>
                      <a:pt x="13" y="181"/>
                    </a:cubicBezTo>
                    <a:cubicBezTo>
                      <a:pt x="13" y="184"/>
                      <a:pt x="15" y="187"/>
                      <a:pt x="15" y="189"/>
                    </a:cubicBezTo>
                    <a:cubicBezTo>
                      <a:pt x="30" y="188"/>
                      <a:pt x="30" y="188"/>
                      <a:pt x="30" y="188"/>
                    </a:cubicBezTo>
                    <a:cubicBezTo>
                      <a:pt x="31" y="187"/>
                      <a:pt x="33" y="186"/>
                      <a:pt x="34" y="185"/>
                    </a:cubicBezTo>
                    <a:cubicBezTo>
                      <a:pt x="46" y="188"/>
                      <a:pt x="46" y="188"/>
                      <a:pt x="46" y="188"/>
                    </a:cubicBezTo>
                    <a:cubicBezTo>
                      <a:pt x="50" y="188"/>
                      <a:pt x="52" y="184"/>
                      <a:pt x="57" y="184"/>
                    </a:cubicBezTo>
                    <a:cubicBezTo>
                      <a:pt x="62" y="184"/>
                      <a:pt x="65" y="184"/>
                      <a:pt x="70" y="185"/>
                    </a:cubicBezTo>
                    <a:cubicBezTo>
                      <a:pt x="75" y="187"/>
                      <a:pt x="78" y="197"/>
                      <a:pt x="82" y="203"/>
                    </a:cubicBezTo>
                    <a:cubicBezTo>
                      <a:pt x="86" y="209"/>
                      <a:pt x="99" y="218"/>
                      <a:pt x="108" y="218"/>
                    </a:cubicBezTo>
                    <a:cubicBezTo>
                      <a:pt x="111" y="218"/>
                      <a:pt x="114" y="218"/>
                      <a:pt x="118" y="219"/>
                    </a:cubicBezTo>
                    <a:cubicBezTo>
                      <a:pt x="116" y="221"/>
                      <a:pt x="116" y="225"/>
                      <a:pt x="112" y="225"/>
                    </a:cubicBezTo>
                    <a:cubicBezTo>
                      <a:pt x="108" y="227"/>
                      <a:pt x="105" y="225"/>
                      <a:pt x="101" y="227"/>
                    </a:cubicBezTo>
                    <a:cubicBezTo>
                      <a:pt x="108" y="234"/>
                      <a:pt x="113" y="248"/>
                      <a:pt x="127" y="248"/>
                    </a:cubicBezTo>
                    <a:cubicBezTo>
                      <a:pt x="138" y="248"/>
                      <a:pt x="139" y="233"/>
                      <a:pt x="144" y="227"/>
                    </a:cubicBezTo>
                    <a:cubicBezTo>
                      <a:pt x="148" y="227"/>
                      <a:pt x="148" y="227"/>
                      <a:pt x="148" y="227"/>
                    </a:cubicBezTo>
                    <a:cubicBezTo>
                      <a:pt x="148" y="229"/>
                      <a:pt x="145" y="232"/>
                      <a:pt x="145" y="233"/>
                    </a:cubicBezTo>
                    <a:cubicBezTo>
                      <a:pt x="145" y="239"/>
                      <a:pt x="150" y="244"/>
                      <a:pt x="150" y="251"/>
                    </a:cubicBezTo>
                    <a:cubicBezTo>
                      <a:pt x="150" y="257"/>
                      <a:pt x="147" y="258"/>
                      <a:pt x="147" y="264"/>
                    </a:cubicBezTo>
                    <a:lnTo>
                      <a:pt x="149" y="26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Freeform 104"/>
              <p:cNvSpPr>
                <a:spLocks/>
              </p:cNvSpPr>
              <p:nvPr/>
            </p:nvSpPr>
            <p:spPr bwMode="auto">
              <a:xfrm>
                <a:off x="5975350" y="2781300"/>
                <a:ext cx="177800" cy="192088"/>
              </a:xfrm>
              <a:custGeom>
                <a:avLst/>
                <a:gdLst/>
                <a:ahLst/>
                <a:cxnLst>
                  <a:cxn ang="0">
                    <a:pos x="59" y="74"/>
                  </a:cxn>
                  <a:cxn ang="0">
                    <a:pos x="58" y="70"/>
                  </a:cxn>
                  <a:cxn ang="0">
                    <a:pos x="51" y="68"/>
                  </a:cxn>
                  <a:cxn ang="0">
                    <a:pos x="45" y="53"/>
                  </a:cxn>
                  <a:cxn ang="0">
                    <a:pos x="28" y="38"/>
                  </a:cxn>
                  <a:cxn ang="0">
                    <a:pos x="22" y="25"/>
                  </a:cxn>
                  <a:cxn ang="0">
                    <a:pos x="11" y="21"/>
                  </a:cxn>
                  <a:cxn ang="0">
                    <a:pos x="0" y="3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11" y="4"/>
                  </a:cxn>
                  <a:cxn ang="0">
                    <a:pos x="26" y="4"/>
                  </a:cxn>
                  <a:cxn ang="0">
                    <a:pos x="42" y="20"/>
                  </a:cxn>
                  <a:cxn ang="0">
                    <a:pos x="47" y="23"/>
                  </a:cxn>
                  <a:cxn ang="0">
                    <a:pos x="61" y="35"/>
                  </a:cxn>
                  <a:cxn ang="0">
                    <a:pos x="86" y="53"/>
                  </a:cxn>
                  <a:cxn ang="0">
                    <a:pos x="101" y="64"/>
                  </a:cxn>
                  <a:cxn ang="0">
                    <a:pos x="100" y="66"/>
                  </a:cxn>
                  <a:cxn ang="0">
                    <a:pos x="103" y="66"/>
                  </a:cxn>
                  <a:cxn ang="0">
                    <a:pos x="107" y="70"/>
                  </a:cxn>
                  <a:cxn ang="0">
                    <a:pos x="105" y="74"/>
                  </a:cxn>
                  <a:cxn ang="0">
                    <a:pos x="114" y="81"/>
                  </a:cxn>
                  <a:cxn ang="0">
                    <a:pos x="124" y="98"/>
                  </a:cxn>
                  <a:cxn ang="0">
                    <a:pos x="133" y="106"/>
                  </a:cxn>
                  <a:cxn ang="0">
                    <a:pos x="133" y="125"/>
                  </a:cxn>
                  <a:cxn ang="0">
                    <a:pos x="131" y="138"/>
                  </a:cxn>
                  <a:cxn ang="0">
                    <a:pos x="119" y="144"/>
                  </a:cxn>
                  <a:cxn ang="0">
                    <a:pos x="108" y="132"/>
                  </a:cxn>
                  <a:cxn ang="0">
                    <a:pos x="84" y="112"/>
                  </a:cxn>
                  <a:cxn ang="0">
                    <a:pos x="67" y="85"/>
                  </a:cxn>
                  <a:cxn ang="0">
                    <a:pos x="59" y="74"/>
                  </a:cxn>
                </a:cxnLst>
                <a:rect l="0" t="0" r="r" b="b"/>
                <a:pathLst>
                  <a:path w="133" h="144">
                    <a:moveTo>
                      <a:pt x="59" y="74"/>
                    </a:moveTo>
                    <a:cubicBezTo>
                      <a:pt x="58" y="74"/>
                      <a:pt x="59" y="72"/>
                      <a:pt x="58" y="70"/>
                    </a:cubicBezTo>
                    <a:cubicBezTo>
                      <a:pt x="57" y="69"/>
                      <a:pt x="52" y="69"/>
                      <a:pt x="51" y="68"/>
                    </a:cubicBezTo>
                    <a:cubicBezTo>
                      <a:pt x="49" y="67"/>
                      <a:pt x="45" y="56"/>
                      <a:pt x="45" y="53"/>
                    </a:cubicBezTo>
                    <a:cubicBezTo>
                      <a:pt x="41" y="43"/>
                      <a:pt x="31" y="44"/>
                      <a:pt x="28" y="38"/>
                    </a:cubicBezTo>
                    <a:cubicBezTo>
                      <a:pt x="26" y="33"/>
                      <a:pt x="24" y="30"/>
                      <a:pt x="22" y="25"/>
                    </a:cubicBezTo>
                    <a:cubicBezTo>
                      <a:pt x="20" y="21"/>
                      <a:pt x="15" y="22"/>
                      <a:pt x="11" y="21"/>
                    </a:cubicBezTo>
                    <a:cubicBezTo>
                      <a:pt x="8" y="20"/>
                      <a:pt x="1" y="8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7" y="0"/>
                      <a:pt x="8" y="2"/>
                      <a:pt x="11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35" y="7"/>
                      <a:pt x="38" y="13"/>
                      <a:pt x="42" y="20"/>
                    </a:cubicBezTo>
                    <a:cubicBezTo>
                      <a:pt x="43" y="23"/>
                      <a:pt x="45" y="22"/>
                      <a:pt x="47" y="23"/>
                    </a:cubicBezTo>
                    <a:cubicBezTo>
                      <a:pt x="53" y="25"/>
                      <a:pt x="56" y="30"/>
                      <a:pt x="61" y="35"/>
                    </a:cubicBezTo>
                    <a:cubicBezTo>
                      <a:pt x="69" y="43"/>
                      <a:pt x="74" y="49"/>
                      <a:pt x="86" y="53"/>
                    </a:cubicBezTo>
                    <a:cubicBezTo>
                      <a:pt x="93" y="55"/>
                      <a:pt x="101" y="57"/>
                      <a:pt x="101" y="64"/>
                    </a:cubicBezTo>
                    <a:cubicBezTo>
                      <a:pt x="101" y="64"/>
                      <a:pt x="100" y="65"/>
                      <a:pt x="100" y="66"/>
                    </a:cubicBezTo>
                    <a:cubicBezTo>
                      <a:pt x="101" y="66"/>
                      <a:pt x="102" y="66"/>
                      <a:pt x="103" y="66"/>
                    </a:cubicBezTo>
                    <a:cubicBezTo>
                      <a:pt x="105" y="66"/>
                      <a:pt x="106" y="68"/>
                      <a:pt x="107" y="70"/>
                    </a:cubicBezTo>
                    <a:cubicBezTo>
                      <a:pt x="105" y="74"/>
                      <a:pt x="105" y="74"/>
                      <a:pt x="105" y="74"/>
                    </a:cubicBezTo>
                    <a:cubicBezTo>
                      <a:pt x="105" y="80"/>
                      <a:pt x="109" y="81"/>
                      <a:pt x="114" y="81"/>
                    </a:cubicBezTo>
                    <a:cubicBezTo>
                      <a:pt x="114" y="91"/>
                      <a:pt x="119" y="93"/>
                      <a:pt x="124" y="98"/>
                    </a:cubicBezTo>
                    <a:cubicBezTo>
                      <a:pt x="127" y="101"/>
                      <a:pt x="133" y="102"/>
                      <a:pt x="133" y="106"/>
                    </a:cubicBezTo>
                    <a:cubicBezTo>
                      <a:pt x="133" y="112"/>
                      <a:pt x="133" y="116"/>
                      <a:pt x="133" y="125"/>
                    </a:cubicBezTo>
                    <a:cubicBezTo>
                      <a:pt x="128" y="127"/>
                      <a:pt x="131" y="133"/>
                      <a:pt x="131" y="138"/>
                    </a:cubicBezTo>
                    <a:cubicBezTo>
                      <a:pt x="131" y="143"/>
                      <a:pt x="122" y="144"/>
                      <a:pt x="119" y="144"/>
                    </a:cubicBezTo>
                    <a:cubicBezTo>
                      <a:pt x="116" y="144"/>
                      <a:pt x="109" y="132"/>
                      <a:pt x="108" y="132"/>
                    </a:cubicBezTo>
                    <a:cubicBezTo>
                      <a:pt x="100" y="124"/>
                      <a:pt x="92" y="120"/>
                      <a:pt x="84" y="112"/>
                    </a:cubicBezTo>
                    <a:cubicBezTo>
                      <a:pt x="75" y="103"/>
                      <a:pt x="71" y="95"/>
                      <a:pt x="67" y="85"/>
                    </a:cubicBezTo>
                    <a:cubicBezTo>
                      <a:pt x="66" y="83"/>
                      <a:pt x="60" y="74"/>
                      <a:pt x="59" y="7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" name="Freeform 105"/>
              <p:cNvSpPr>
                <a:spLocks/>
              </p:cNvSpPr>
              <p:nvPr/>
            </p:nvSpPr>
            <p:spPr bwMode="auto">
              <a:xfrm>
                <a:off x="6203950" y="2757488"/>
                <a:ext cx="169863" cy="188913"/>
              </a:xfrm>
              <a:custGeom>
                <a:avLst/>
                <a:gdLst/>
                <a:ahLst/>
                <a:cxnLst>
                  <a:cxn ang="0">
                    <a:pos x="37" y="130"/>
                  </a:cxn>
                  <a:cxn ang="0">
                    <a:pos x="36" y="124"/>
                  </a:cxn>
                  <a:cxn ang="0">
                    <a:pos x="27" y="126"/>
                  </a:cxn>
                  <a:cxn ang="0">
                    <a:pos x="11" y="102"/>
                  </a:cxn>
                  <a:cxn ang="0">
                    <a:pos x="12" y="99"/>
                  </a:cxn>
                  <a:cxn ang="0">
                    <a:pos x="6" y="97"/>
                  </a:cxn>
                  <a:cxn ang="0">
                    <a:pos x="0" y="78"/>
                  </a:cxn>
                  <a:cxn ang="0">
                    <a:pos x="15" y="74"/>
                  </a:cxn>
                  <a:cxn ang="0">
                    <a:pos x="33" y="54"/>
                  </a:cxn>
                  <a:cxn ang="0">
                    <a:pos x="45" y="50"/>
                  </a:cxn>
                  <a:cxn ang="0">
                    <a:pos x="56" y="41"/>
                  </a:cxn>
                  <a:cxn ang="0">
                    <a:pos x="59" y="35"/>
                  </a:cxn>
                  <a:cxn ang="0">
                    <a:pos x="63" y="32"/>
                  </a:cxn>
                  <a:cxn ang="0">
                    <a:pos x="66" y="29"/>
                  </a:cxn>
                  <a:cxn ang="0">
                    <a:pos x="82" y="23"/>
                  </a:cxn>
                  <a:cxn ang="0">
                    <a:pos x="102" y="0"/>
                  </a:cxn>
                  <a:cxn ang="0">
                    <a:pos x="109" y="11"/>
                  </a:cxn>
                  <a:cxn ang="0">
                    <a:pos x="127" y="23"/>
                  </a:cxn>
                  <a:cxn ang="0">
                    <a:pos x="117" y="29"/>
                  </a:cxn>
                  <a:cxn ang="0">
                    <a:pos x="119" y="31"/>
                  </a:cxn>
                  <a:cxn ang="0">
                    <a:pos x="106" y="37"/>
                  </a:cxn>
                  <a:cxn ang="0">
                    <a:pos x="108" y="41"/>
                  </a:cxn>
                  <a:cxn ang="0">
                    <a:pos x="105" y="44"/>
                  </a:cxn>
                  <a:cxn ang="0">
                    <a:pos x="125" y="73"/>
                  </a:cxn>
                  <a:cxn ang="0">
                    <a:pos x="115" y="77"/>
                  </a:cxn>
                  <a:cxn ang="0">
                    <a:pos x="111" y="78"/>
                  </a:cxn>
                  <a:cxn ang="0">
                    <a:pos x="109" y="83"/>
                  </a:cxn>
                  <a:cxn ang="0">
                    <a:pos x="103" y="102"/>
                  </a:cxn>
                  <a:cxn ang="0">
                    <a:pos x="93" y="113"/>
                  </a:cxn>
                  <a:cxn ang="0">
                    <a:pos x="95" y="119"/>
                  </a:cxn>
                  <a:cxn ang="0">
                    <a:pos x="90" y="134"/>
                  </a:cxn>
                  <a:cxn ang="0">
                    <a:pos x="76" y="141"/>
                  </a:cxn>
                  <a:cxn ang="0">
                    <a:pos x="71" y="135"/>
                  </a:cxn>
                  <a:cxn ang="0">
                    <a:pos x="51" y="128"/>
                  </a:cxn>
                  <a:cxn ang="0">
                    <a:pos x="40" y="132"/>
                  </a:cxn>
                  <a:cxn ang="0">
                    <a:pos x="37" y="130"/>
                  </a:cxn>
                </a:cxnLst>
                <a:rect l="0" t="0" r="r" b="b"/>
                <a:pathLst>
                  <a:path w="127" h="141">
                    <a:moveTo>
                      <a:pt x="37" y="130"/>
                    </a:moveTo>
                    <a:cubicBezTo>
                      <a:pt x="36" y="130"/>
                      <a:pt x="36" y="125"/>
                      <a:pt x="36" y="124"/>
                    </a:cubicBezTo>
                    <a:cubicBezTo>
                      <a:pt x="32" y="123"/>
                      <a:pt x="30" y="126"/>
                      <a:pt x="27" y="126"/>
                    </a:cubicBezTo>
                    <a:cubicBezTo>
                      <a:pt x="10" y="126"/>
                      <a:pt x="17" y="110"/>
                      <a:pt x="11" y="102"/>
                    </a:cubicBezTo>
                    <a:cubicBezTo>
                      <a:pt x="11" y="101"/>
                      <a:pt x="12" y="100"/>
                      <a:pt x="12" y="99"/>
                    </a:cubicBezTo>
                    <a:cubicBezTo>
                      <a:pt x="11" y="97"/>
                      <a:pt x="8" y="97"/>
                      <a:pt x="6" y="97"/>
                    </a:cubicBezTo>
                    <a:cubicBezTo>
                      <a:pt x="4" y="96"/>
                      <a:pt x="0" y="80"/>
                      <a:pt x="0" y="78"/>
                    </a:cubicBezTo>
                    <a:cubicBezTo>
                      <a:pt x="0" y="71"/>
                      <a:pt x="9" y="74"/>
                      <a:pt x="15" y="74"/>
                    </a:cubicBezTo>
                    <a:cubicBezTo>
                      <a:pt x="29" y="74"/>
                      <a:pt x="27" y="60"/>
                      <a:pt x="33" y="54"/>
                    </a:cubicBezTo>
                    <a:cubicBezTo>
                      <a:pt x="36" y="51"/>
                      <a:pt x="41" y="51"/>
                      <a:pt x="45" y="50"/>
                    </a:cubicBezTo>
                    <a:cubicBezTo>
                      <a:pt x="52" y="49"/>
                      <a:pt x="52" y="44"/>
                      <a:pt x="56" y="41"/>
                    </a:cubicBezTo>
                    <a:cubicBezTo>
                      <a:pt x="54" y="39"/>
                      <a:pt x="59" y="35"/>
                      <a:pt x="59" y="35"/>
                    </a:cubicBezTo>
                    <a:cubicBezTo>
                      <a:pt x="61" y="34"/>
                      <a:pt x="61" y="33"/>
                      <a:pt x="63" y="32"/>
                    </a:cubicBezTo>
                    <a:cubicBezTo>
                      <a:pt x="64" y="32"/>
                      <a:pt x="65" y="30"/>
                      <a:pt x="66" y="29"/>
                    </a:cubicBezTo>
                    <a:cubicBezTo>
                      <a:pt x="70" y="25"/>
                      <a:pt x="80" y="27"/>
                      <a:pt x="82" y="23"/>
                    </a:cubicBezTo>
                    <a:cubicBezTo>
                      <a:pt x="85" y="16"/>
                      <a:pt x="95" y="0"/>
                      <a:pt x="102" y="0"/>
                    </a:cubicBezTo>
                    <a:cubicBezTo>
                      <a:pt x="109" y="0"/>
                      <a:pt x="109" y="4"/>
                      <a:pt x="109" y="11"/>
                    </a:cubicBezTo>
                    <a:cubicBezTo>
                      <a:pt x="109" y="20"/>
                      <a:pt x="127" y="15"/>
                      <a:pt x="127" y="23"/>
                    </a:cubicBezTo>
                    <a:cubicBezTo>
                      <a:pt x="127" y="27"/>
                      <a:pt x="117" y="25"/>
                      <a:pt x="117" y="29"/>
                    </a:cubicBezTo>
                    <a:cubicBezTo>
                      <a:pt x="117" y="30"/>
                      <a:pt x="118" y="31"/>
                      <a:pt x="119" y="31"/>
                    </a:cubicBezTo>
                    <a:cubicBezTo>
                      <a:pt x="118" y="32"/>
                      <a:pt x="106" y="37"/>
                      <a:pt x="106" y="37"/>
                    </a:cubicBezTo>
                    <a:cubicBezTo>
                      <a:pt x="107" y="38"/>
                      <a:pt x="108" y="40"/>
                      <a:pt x="108" y="41"/>
                    </a:cubicBezTo>
                    <a:cubicBezTo>
                      <a:pt x="107" y="42"/>
                      <a:pt x="105" y="43"/>
                      <a:pt x="105" y="44"/>
                    </a:cubicBezTo>
                    <a:cubicBezTo>
                      <a:pt x="105" y="51"/>
                      <a:pt x="117" y="73"/>
                      <a:pt x="125" y="73"/>
                    </a:cubicBezTo>
                    <a:cubicBezTo>
                      <a:pt x="124" y="79"/>
                      <a:pt x="120" y="77"/>
                      <a:pt x="115" y="77"/>
                    </a:cubicBezTo>
                    <a:cubicBezTo>
                      <a:pt x="114" y="77"/>
                      <a:pt x="112" y="78"/>
                      <a:pt x="111" y="78"/>
                    </a:cubicBezTo>
                    <a:cubicBezTo>
                      <a:pt x="109" y="83"/>
                      <a:pt x="109" y="83"/>
                      <a:pt x="109" y="83"/>
                    </a:cubicBezTo>
                    <a:cubicBezTo>
                      <a:pt x="106" y="92"/>
                      <a:pt x="103" y="95"/>
                      <a:pt x="103" y="102"/>
                    </a:cubicBezTo>
                    <a:cubicBezTo>
                      <a:pt x="98" y="103"/>
                      <a:pt x="93" y="110"/>
                      <a:pt x="93" y="113"/>
                    </a:cubicBezTo>
                    <a:cubicBezTo>
                      <a:pt x="93" y="116"/>
                      <a:pt x="95" y="117"/>
                      <a:pt x="95" y="119"/>
                    </a:cubicBezTo>
                    <a:cubicBezTo>
                      <a:pt x="95" y="122"/>
                      <a:pt x="90" y="129"/>
                      <a:pt x="90" y="134"/>
                    </a:cubicBezTo>
                    <a:cubicBezTo>
                      <a:pt x="83" y="135"/>
                      <a:pt x="82" y="141"/>
                      <a:pt x="76" y="141"/>
                    </a:cubicBezTo>
                    <a:cubicBezTo>
                      <a:pt x="72" y="141"/>
                      <a:pt x="71" y="137"/>
                      <a:pt x="71" y="135"/>
                    </a:cubicBezTo>
                    <a:cubicBezTo>
                      <a:pt x="64" y="133"/>
                      <a:pt x="59" y="128"/>
                      <a:pt x="51" y="128"/>
                    </a:cubicBezTo>
                    <a:cubicBezTo>
                      <a:pt x="48" y="128"/>
                      <a:pt x="45" y="132"/>
                      <a:pt x="40" y="132"/>
                    </a:cubicBezTo>
                    <a:cubicBezTo>
                      <a:pt x="39" y="132"/>
                      <a:pt x="38" y="130"/>
                      <a:pt x="37" y="1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" name="Freeform 106"/>
              <p:cNvSpPr>
                <a:spLocks/>
              </p:cNvSpPr>
              <p:nvPr/>
            </p:nvSpPr>
            <p:spPr bwMode="auto">
              <a:xfrm>
                <a:off x="6367463" y="2847975"/>
                <a:ext cx="106363" cy="123825"/>
              </a:xfrm>
              <a:custGeom>
                <a:avLst/>
                <a:gdLst/>
                <a:ahLst/>
                <a:cxnLst>
                  <a:cxn ang="0">
                    <a:pos x="31" y="34"/>
                  </a:cxn>
                  <a:cxn ang="0">
                    <a:pos x="27" y="38"/>
                  </a:cxn>
                  <a:cxn ang="0">
                    <a:pos x="17" y="24"/>
                  </a:cxn>
                  <a:cxn ang="0">
                    <a:pos x="32" y="16"/>
                  </a:cxn>
                  <a:cxn ang="0">
                    <a:pos x="49" y="15"/>
                  </a:cxn>
                  <a:cxn ang="0">
                    <a:pos x="64" y="18"/>
                  </a:cxn>
                  <a:cxn ang="0">
                    <a:pos x="77" y="4"/>
                  </a:cxn>
                  <a:cxn ang="0">
                    <a:pos x="79" y="0"/>
                  </a:cxn>
                  <a:cxn ang="0">
                    <a:pos x="77" y="0"/>
                  </a:cxn>
                  <a:cxn ang="0">
                    <a:pos x="63" y="10"/>
                  </a:cxn>
                  <a:cxn ang="0">
                    <a:pos x="59" y="10"/>
                  </a:cxn>
                  <a:cxn ang="0">
                    <a:pos x="28" y="5"/>
                  </a:cxn>
                  <a:cxn ang="0">
                    <a:pos x="12" y="30"/>
                  </a:cxn>
                  <a:cxn ang="0">
                    <a:pos x="8" y="37"/>
                  </a:cxn>
                  <a:cxn ang="0">
                    <a:pos x="0" y="61"/>
                  </a:cxn>
                  <a:cxn ang="0">
                    <a:pos x="8" y="66"/>
                  </a:cxn>
                  <a:cxn ang="0">
                    <a:pos x="8" y="87"/>
                  </a:cxn>
                  <a:cxn ang="0">
                    <a:pos x="16" y="93"/>
                  </a:cxn>
                  <a:cxn ang="0">
                    <a:pos x="22" y="76"/>
                  </a:cxn>
                  <a:cxn ang="0">
                    <a:pos x="18" y="61"/>
                  </a:cxn>
                  <a:cxn ang="0">
                    <a:pos x="25" y="56"/>
                  </a:cxn>
                  <a:cxn ang="0">
                    <a:pos x="28" y="56"/>
                  </a:cxn>
                  <a:cxn ang="0">
                    <a:pos x="27" y="65"/>
                  </a:cxn>
                  <a:cxn ang="0">
                    <a:pos x="34" y="79"/>
                  </a:cxn>
                  <a:cxn ang="0">
                    <a:pos x="34" y="83"/>
                  </a:cxn>
                  <a:cxn ang="0">
                    <a:pos x="39" y="83"/>
                  </a:cxn>
                  <a:cxn ang="0">
                    <a:pos x="49" y="73"/>
                  </a:cxn>
                  <a:cxn ang="0">
                    <a:pos x="43" y="65"/>
                  </a:cxn>
                  <a:cxn ang="0">
                    <a:pos x="45" y="63"/>
                  </a:cxn>
                  <a:cxn ang="0">
                    <a:pos x="34" y="44"/>
                  </a:cxn>
                  <a:cxn ang="0">
                    <a:pos x="57" y="31"/>
                  </a:cxn>
                  <a:cxn ang="0">
                    <a:pos x="57" y="28"/>
                  </a:cxn>
                  <a:cxn ang="0">
                    <a:pos x="31" y="36"/>
                  </a:cxn>
                  <a:cxn ang="0">
                    <a:pos x="31" y="34"/>
                  </a:cxn>
                </a:cxnLst>
                <a:rect l="0" t="0" r="r" b="b"/>
                <a:pathLst>
                  <a:path w="79" h="93">
                    <a:moveTo>
                      <a:pt x="31" y="34"/>
                    </a:moveTo>
                    <a:cubicBezTo>
                      <a:pt x="30" y="36"/>
                      <a:pt x="29" y="38"/>
                      <a:pt x="27" y="38"/>
                    </a:cubicBezTo>
                    <a:cubicBezTo>
                      <a:pt x="20" y="38"/>
                      <a:pt x="17" y="30"/>
                      <a:pt x="17" y="24"/>
                    </a:cubicBezTo>
                    <a:cubicBezTo>
                      <a:pt x="17" y="15"/>
                      <a:pt x="24" y="16"/>
                      <a:pt x="32" y="16"/>
                    </a:cubicBezTo>
                    <a:cubicBezTo>
                      <a:pt x="39" y="16"/>
                      <a:pt x="42" y="15"/>
                      <a:pt x="49" y="15"/>
                    </a:cubicBezTo>
                    <a:cubicBezTo>
                      <a:pt x="54" y="15"/>
                      <a:pt x="58" y="18"/>
                      <a:pt x="64" y="18"/>
                    </a:cubicBezTo>
                    <a:cubicBezTo>
                      <a:pt x="73" y="18"/>
                      <a:pt x="76" y="10"/>
                      <a:pt x="77" y="4"/>
                    </a:cubicBezTo>
                    <a:cubicBezTo>
                      <a:pt x="79" y="4"/>
                      <a:pt x="79" y="1"/>
                      <a:pt x="79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2" y="4"/>
                      <a:pt x="65" y="8"/>
                      <a:pt x="63" y="10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17" y="5"/>
                      <a:pt x="12" y="20"/>
                      <a:pt x="12" y="30"/>
                    </a:cubicBezTo>
                    <a:cubicBezTo>
                      <a:pt x="12" y="33"/>
                      <a:pt x="8" y="35"/>
                      <a:pt x="8" y="37"/>
                    </a:cubicBezTo>
                    <a:cubicBezTo>
                      <a:pt x="4" y="47"/>
                      <a:pt x="0" y="51"/>
                      <a:pt x="0" y="61"/>
                    </a:cubicBezTo>
                    <a:cubicBezTo>
                      <a:pt x="0" y="66"/>
                      <a:pt x="6" y="66"/>
                      <a:pt x="8" y="66"/>
                    </a:cubicBezTo>
                    <a:cubicBezTo>
                      <a:pt x="8" y="73"/>
                      <a:pt x="8" y="83"/>
                      <a:pt x="8" y="87"/>
                    </a:cubicBezTo>
                    <a:cubicBezTo>
                      <a:pt x="8" y="90"/>
                      <a:pt x="12" y="93"/>
                      <a:pt x="16" y="93"/>
                    </a:cubicBezTo>
                    <a:cubicBezTo>
                      <a:pt x="20" y="93"/>
                      <a:pt x="22" y="78"/>
                      <a:pt x="22" y="76"/>
                    </a:cubicBezTo>
                    <a:cubicBezTo>
                      <a:pt x="22" y="70"/>
                      <a:pt x="18" y="67"/>
                      <a:pt x="18" y="61"/>
                    </a:cubicBezTo>
                    <a:cubicBezTo>
                      <a:pt x="18" y="58"/>
                      <a:pt x="22" y="56"/>
                      <a:pt x="25" y="56"/>
                    </a:cubicBezTo>
                    <a:cubicBezTo>
                      <a:pt x="26" y="56"/>
                      <a:pt x="27" y="56"/>
                      <a:pt x="28" y="56"/>
                    </a:cubicBezTo>
                    <a:cubicBezTo>
                      <a:pt x="27" y="65"/>
                      <a:pt x="27" y="65"/>
                      <a:pt x="27" y="65"/>
                    </a:cubicBezTo>
                    <a:cubicBezTo>
                      <a:pt x="27" y="71"/>
                      <a:pt x="34" y="73"/>
                      <a:pt x="34" y="79"/>
                    </a:cubicBezTo>
                    <a:cubicBezTo>
                      <a:pt x="34" y="80"/>
                      <a:pt x="34" y="81"/>
                      <a:pt x="34" y="83"/>
                    </a:cubicBezTo>
                    <a:cubicBezTo>
                      <a:pt x="39" y="83"/>
                      <a:pt x="39" y="83"/>
                      <a:pt x="39" y="83"/>
                    </a:cubicBezTo>
                    <a:cubicBezTo>
                      <a:pt x="39" y="78"/>
                      <a:pt x="49" y="78"/>
                      <a:pt x="49" y="73"/>
                    </a:cubicBezTo>
                    <a:cubicBezTo>
                      <a:pt x="47" y="73"/>
                      <a:pt x="43" y="68"/>
                      <a:pt x="43" y="65"/>
                    </a:cubicBezTo>
                    <a:cubicBezTo>
                      <a:pt x="43" y="65"/>
                      <a:pt x="44" y="64"/>
                      <a:pt x="45" y="63"/>
                    </a:cubicBezTo>
                    <a:cubicBezTo>
                      <a:pt x="42" y="61"/>
                      <a:pt x="34" y="46"/>
                      <a:pt x="34" y="44"/>
                    </a:cubicBezTo>
                    <a:cubicBezTo>
                      <a:pt x="46" y="44"/>
                      <a:pt x="47" y="35"/>
                      <a:pt x="57" y="31"/>
                    </a:cubicBezTo>
                    <a:cubicBezTo>
                      <a:pt x="57" y="28"/>
                      <a:pt x="57" y="28"/>
                      <a:pt x="57" y="28"/>
                    </a:cubicBezTo>
                    <a:cubicBezTo>
                      <a:pt x="54" y="27"/>
                      <a:pt x="31" y="35"/>
                      <a:pt x="31" y="36"/>
                    </a:cubicBezTo>
                    <a:lnTo>
                      <a:pt x="31" y="3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Freeform 107"/>
              <p:cNvSpPr>
                <a:spLocks/>
              </p:cNvSpPr>
              <p:nvPr/>
            </p:nvSpPr>
            <p:spPr bwMode="auto">
              <a:xfrm>
                <a:off x="6145213" y="2973388"/>
                <a:ext cx="171450" cy="49213"/>
              </a:xfrm>
              <a:custGeom>
                <a:avLst/>
                <a:gdLst/>
                <a:ahLst/>
                <a:cxnLst>
                  <a:cxn ang="0">
                    <a:pos x="123" y="36"/>
                  </a:cxn>
                  <a:cxn ang="0">
                    <a:pos x="114" y="33"/>
                  </a:cxn>
                  <a:cxn ang="0">
                    <a:pos x="114" y="37"/>
                  </a:cxn>
                  <a:cxn ang="0">
                    <a:pos x="67" y="31"/>
                  </a:cxn>
                  <a:cxn ang="0">
                    <a:pos x="56" y="25"/>
                  </a:cxn>
                  <a:cxn ang="0">
                    <a:pos x="32" y="22"/>
                  </a:cxn>
                  <a:cxn ang="0">
                    <a:pos x="14" y="20"/>
                  </a:cxn>
                  <a:cxn ang="0">
                    <a:pos x="0" y="10"/>
                  </a:cxn>
                  <a:cxn ang="0">
                    <a:pos x="11" y="1"/>
                  </a:cxn>
                  <a:cxn ang="0">
                    <a:pos x="14" y="3"/>
                  </a:cxn>
                  <a:cxn ang="0">
                    <a:pos x="22" y="0"/>
                  </a:cxn>
                  <a:cxn ang="0">
                    <a:pos x="55" y="14"/>
                  </a:cxn>
                  <a:cxn ang="0">
                    <a:pos x="68" y="7"/>
                  </a:cxn>
                  <a:cxn ang="0">
                    <a:pos x="88" y="15"/>
                  </a:cxn>
                  <a:cxn ang="0">
                    <a:pos x="101" y="14"/>
                  </a:cxn>
                  <a:cxn ang="0">
                    <a:pos x="105" y="14"/>
                  </a:cxn>
                  <a:cxn ang="0">
                    <a:pos x="89" y="17"/>
                  </a:cxn>
                  <a:cxn ang="0">
                    <a:pos x="107" y="22"/>
                  </a:cxn>
                  <a:cxn ang="0">
                    <a:pos x="111" y="26"/>
                  </a:cxn>
                  <a:cxn ang="0">
                    <a:pos x="121" y="27"/>
                  </a:cxn>
                  <a:cxn ang="0">
                    <a:pos x="128" y="31"/>
                  </a:cxn>
                  <a:cxn ang="0">
                    <a:pos x="123" y="36"/>
                  </a:cxn>
                </a:cxnLst>
                <a:rect l="0" t="0" r="r" b="b"/>
                <a:pathLst>
                  <a:path w="128" h="37">
                    <a:moveTo>
                      <a:pt x="123" y="36"/>
                    </a:moveTo>
                    <a:cubicBezTo>
                      <a:pt x="119" y="36"/>
                      <a:pt x="119" y="33"/>
                      <a:pt x="114" y="33"/>
                    </a:cubicBezTo>
                    <a:cubicBezTo>
                      <a:pt x="113" y="33"/>
                      <a:pt x="114" y="36"/>
                      <a:pt x="114" y="37"/>
                    </a:cubicBezTo>
                    <a:cubicBezTo>
                      <a:pt x="100" y="32"/>
                      <a:pt x="85" y="31"/>
                      <a:pt x="67" y="31"/>
                    </a:cubicBezTo>
                    <a:cubicBezTo>
                      <a:pt x="62" y="31"/>
                      <a:pt x="61" y="25"/>
                      <a:pt x="56" y="25"/>
                    </a:cubicBezTo>
                    <a:cubicBezTo>
                      <a:pt x="48" y="25"/>
                      <a:pt x="41" y="25"/>
                      <a:pt x="32" y="22"/>
                    </a:cubicBezTo>
                    <a:cubicBezTo>
                      <a:pt x="25" y="20"/>
                      <a:pt x="19" y="24"/>
                      <a:pt x="14" y="20"/>
                    </a:cubicBezTo>
                    <a:cubicBezTo>
                      <a:pt x="10" y="15"/>
                      <a:pt x="7" y="10"/>
                      <a:pt x="0" y="10"/>
                    </a:cubicBezTo>
                    <a:cubicBezTo>
                      <a:pt x="0" y="9"/>
                      <a:pt x="8" y="1"/>
                      <a:pt x="11" y="1"/>
                    </a:cubicBezTo>
                    <a:cubicBezTo>
                      <a:pt x="12" y="1"/>
                      <a:pt x="13" y="3"/>
                      <a:pt x="14" y="3"/>
                    </a:cubicBezTo>
                    <a:cubicBezTo>
                      <a:pt x="17" y="3"/>
                      <a:pt x="19" y="0"/>
                      <a:pt x="22" y="0"/>
                    </a:cubicBezTo>
                    <a:cubicBezTo>
                      <a:pt x="35" y="0"/>
                      <a:pt x="41" y="14"/>
                      <a:pt x="55" y="14"/>
                    </a:cubicBezTo>
                    <a:cubicBezTo>
                      <a:pt x="62" y="14"/>
                      <a:pt x="63" y="7"/>
                      <a:pt x="68" y="7"/>
                    </a:cubicBezTo>
                    <a:cubicBezTo>
                      <a:pt x="77" y="7"/>
                      <a:pt x="80" y="15"/>
                      <a:pt x="88" y="15"/>
                    </a:cubicBezTo>
                    <a:cubicBezTo>
                      <a:pt x="101" y="14"/>
                      <a:pt x="101" y="14"/>
                      <a:pt x="101" y="14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4" y="16"/>
                      <a:pt x="89" y="17"/>
                      <a:pt x="89" y="17"/>
                    </a:cubicBezTo>
                    <a:cubicBezTo>
                      <a:pt x="93" y="22"/>
                      <a:pt x="99" y="22"/>
                      <a:pt x="107" y="22"/>
                    </a:cubicBezTo>
                    <a:cubicBezTo>
                      <a:pt x="110" y="22"/>
                      <a:pt x="110" y="26"/>
                      <a:pt x="111" y="26"/>
                    </a:cubicBezTo>
                    <a:cubicBezTo>
                      <a:pt x="114" y="30"/>
                      <a:pt x="117" y="26"/>
                      <a:pt x="121" y="27"/>
                    </a:cubicBezTo>
                    <a:cubicBezTo>
                      <a:pt x="125" y="29"/>
                      <a:pt x="125" y="30"/>
                      <a:pt x="128" y="31"/>
                    </a:cubicBezTo>
                    <a:cubicBezTo>
                      <a:pt x="127" y="33"/>
                      <a:pt x="124" y="36"/>
                      <a:pt x="123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Freeform 108"/>
              <p:cNvSpPr>
                <a:spLocks/>
              </p:cNvSpPr>
              <p:nvPr/>
            </p:nvSpPr>
            <p:spPr bwMode="auto">
              <a:xfrm>
                <a:off x="6386513" y="3013075"/>
                <a:ext cx="52388" cy="12700"/>
              </a:xfrm>
              <a:custGeom>
                <a:avLst/>
                <a:gdLst/>
                <a:ahLst/>
                <a:cxnLst>
                  <a:cxn ang="0">
                    <a:pos x="26" y="9"/>
                  </a:cxn>
                  <a:cxn ang="0">
                    <a:pos x="10" y="9"/>
                  </a:cxn>
                  <a:cxn ang="0">
                    <a:pos x="0" y="4"/>
                  </a:cxn>
                  <a:cxn ang="0">
                    <a:pos x="8" y="1"/>
                  </a:cxn>
                  <a:cxn ang="0">
                    <a:pos x="26" y="4"/>
                  </a:cxn>
                  <a:cxn ang="0">
                    <a:pos x="39" y="0"/>
                  </a:cxn>
                  <a:cxn ang="0">
                    <a:pos x="26" y="9"/>
                  </a:cxn>
                </a:cxnLst>
                <a:rect l="0" t="0" r="r" b="b"/>
                <a:pathLst>
                  <a:path w="39" h="9">
                    <a:moveTo>
                      <a:pt x="26" y="9"/>
                    </a:moveTo>
                    <a:cubicBezTo>
                      <a:pt x="20" y="9"/>
                      <a:pt x="13" y="9"/>
                      <a:pt x="10" y="9"/>
                    </a:cubicBezTo>
                    <a:cubicBezTo>
                      <a:pt x="7" y="9"/>
                      <a:pt x="0" y="9"/>
                      <a:pt x="0" y="4"/>
                    </a:cubicBezTo>
                    <a:cubicBezTo>
                      <a:pt x="0" y="1"/>
                      <a:pt x="5" y="1"/>
                      <a:pt x="8" y="1"/>
                    </a:cubicBezTo>
                    <a:cubicBezTo>
                      <a:pt x="16" y="1"/>
                      <a:pt x="19" y="4"/>
                      <a:pt x="26" y="4"/>
                    </a:cubicBezTo>
                    <a:cubicBezTo>
                      <a:pt x="32" y="4"/>
                      <a:pt x="35" y="2"/>
                      <a:pt x="39" y="0"/>
                    </a:cubicBezTo>
                    <a:cubicBezTo>
                      <a:pt x="35" y="6"/>
                      <a:pt x="32" y="7"/>
                      <a:pt x="26" y="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Freeform 109"/>
              <p:cNvSpPr>
                <a:spLocks/>
              </p:cNvSpPr>
              <p:nvPr/>
            </p:nvSpPr>
            <p:spPr bwMode="auto">
              <a:xfrm>
                <a:off x="6335713" y="3016250"/>
                <a:ext cx="36513" cy="12700"/>
              </a:xfrm>
              <a:custGeom>
                <a:avLst/>
                <a:gdLst/>
                <a:ahLst/>
                <a:cxnLst>
                  <a:cxn ang="0">
                    <a:pos x="27" y="6"/>
                  </a:cxn>
                  <a:cxn ang="0">
                    <a:pos x="23" y="6"/>
                  </a:cxn>
                  <a:cxn ang="0">
                    <a:pos x="19" y="5"/>
                  </a:cxn>
                  <a:cxn ang="0">
                    <a:pos x="9" y="9"/>
                  </a:cxn>
                  <a:cxn ang="0">
                    <a:pos x="0" y="6"/>
                  </a:cxn>
                  <a:cxn ang="0">
                    <a:pos x="7" y="1"/>
                  </a:cxn>
                  <a:cxn ang="0">
                    <a:pos x="16" y="3"/>
                  </a:cxn>
                  <a:cxn ang="0">
                    <a:pos x="16" y="0"/>
                  </a:cxn>
                  <a:cxn ang="0">
                    <a:pos x="27" y="0"/>
                  </a:cxn>
                  <a:cxn ang="0">
                    <a:pos x="27" y="6"/>
                  </a:cxn>
                </a:cxnLst>
                <a:rect l="0" t="0" r="r" b="b"/>
                <a:pathLst>
                  <a:path w="27" h="9">
                    <a:moveTo>
                      <a:pt x="27" y="6"/>
                    </a:moveTo>
                    <a:cubicBezTo>
                      <a:pt x="23" y="6"/>
                      <a:pt x="23" y="6"/>
                      <a:pt x="23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5" y="6"/>
                      <a:pt x="13" y="9"/>
                      <a:pt x="9" y="9"/>
                    </a:cubicBezTo>
                    <a:cubicBezTo>
                      <a:pt x="5" y="9"/>
                      <a:pt x="0" y="8"/>
                      <a:pt x="0" y="6"/>
                    </a:cubicBezTo>
                    <a:cubicBezTo>
                      <a:pt x="0" y="1"/>
                      <a:pt x="3" y="1"/>
                      <a:pt x="7" y="1"/>
                    </a:cubicBezTo>
                    <a:cubicBezTo>
                      <a:pt x="11" y="1"/>
                      <a:pt x="13" y="2"/>
                      <a:pt x="16" y="3"/>
                    </a:cubicBezTo>
                    <a:cubicBezTo>
                      <a:pt x="16" y="2"/>
                      <a:pt x="16" y="1"/>
                      <a:pt x="16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3"/>
                      <a:pt x="26" y="5"/>
                      <a:pt x="27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Freeform 110"/>
              <p:cNvSpPr>
                <a:spLocks/>
              </p:cNvSpPr>
              <p:nvPr/>
            </p:nvSpPr>
            <p:spPr bwMode="auto">
              <a:xfrm>
                <a:off x="6373813" y="3030538"/>
                <a:ext cx="26988" cy="19050"/>
              </a:xfrm>
              <a:custGeom>
                <a:avLst/>
                <a:gdLst/>
                <a:ahLst/>
                <a:cxnLst>
                  <a:cxn ang="0">
                    <a:pos x="15" y="14"/>
                  </a:cxn>
                  <a:cxn ang="0">
                    <a:pos x="12" y="9"/>
                  </a:cxn>
                  <a:cxn ang="0">
                    <a:pos x="0" y="4"/>
                  </a:cxn>
                  <a:cxn ang="0">
                    <a:pos x="9" y="1"/>
                  </a:cxn>
                  <a:cxn ang="0">
                    <a:pos x="13" y="1"/>
                  </a:cxn>
                  <a:cxn ang="0">
                    <a:pos x="20" y="11"/>
                  </a:cxn>
                  <a:cxn ang="0">
                    <a:pos x="16" y="14"/>
                  </a:cxn>
                  <a:cxn ang="0">
                    <a:pos x="15" y="14"/>
                  </a:cxn>
                </a:cxnLst>
                <a:rect l="0" t="0" r="r" b="b"/>
                <a:pathLst>
                  <a:path w="20" h="14">
                    <a:moveTo>
                      <a:pt x="15" y="14"/>
                    </a:moveTo>
                    <a:cubicBezTo>
                      <a:pt x="12" y="14"/>
                      <a:pt x="12" y="10"/>
                      <a:pt x="12" y="9"/>
                    </a:cubicBezTo>
                    <a:cubicBezTo>
                      <a:pt x="8" y="9"/>
                      <a:pt x="0" y="8"/>
                      <a:pt x="0" y="4"/>
                    </a:cubicBezTo>
                    <a:cubicBezTo>
                      <a:pt x="0" y="0"/>
                      <a:pt x="6" y="1"/>
                      <a:pt x="9" y="1"/>
                    </a:cubicBezTo>
                    <a:cubicBezTo>
                      <a:pt x="10" y="1"/>
                      <a:pt x="12" y="1"/>
                      <a:pt x="13" y="1"/>
                    </a:cubicBezTo>
                    <a:cubicBezTo>
                      <a:pt x="13" y="7"/>
                      <a:pt x="20" y="6"/>
                      <a:pt x="20" y="11"/>
                    </a:cubicBezTo>
                    <a:cubicBezTo>
                      <a:pt x="20" y="13"/>
                      <a:pt x="18" y="14"/>
                      <a:pt x="16" y="14"/>
                    </a:cubicBezTo>
                    <a:cubicBezTo>
                      <a:pt x="16" y="14"/>
                      <a:pt x="15" y="14"/>
                      <a:pt x="15" y="1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Freeform 111"/>
              <p:cNvSpPr>
                <a:spLocks/>
              </p:cNvSpPr>
              <p:nvPr/>
            </p:nvSpPr>
            <p:spPr bwMode="auto">
              <a:xfrm>
                <a:off x="6323013" y="3014663"/>
                <a:ext cx="11113" cy="11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0"/>
                  </a:cxn>
                  <a:cxn ang="0">
                    <a:pos x="8" y="3"/>
                  </a:cxn>
                  <a:cxn ang="0">
                    <a:pos x="3" y="8"/>
                  </a:cxn>
                  <a:cxn ang="0">
                    <a:pos x="0" y="5"/>
                  </a:cxn>
                  <a:cxn ang="0">
                    <a:pos x="0" y="0"/>
                  </a:cxn>
                </a:cxnLst>
                <a:rect l="0" t="0" r="r" b="b"/>
                <a:pathLst>
                  <a:path w="8" h="8">
                    <a:moveTo>
                      <a:pt x="0" y="0"/>
                    </a:moveTo>
                    <a:cubicBezTo>
                      <a:pt x="1" y="0"/>
                      <a:pt x="2" y="0"/>
                      <a:pt x="4" y="0"/>
                    </a:cubicBezTo>
                    <a:cubicBezTo>
                      <a:pt x="6" y="0"/>
                      <a:pt x="6" y="2"/>
                      <a:pt x="8" y="3"/>
                    </a:cubicBezTo>
                    <a:cubicBezTo>
                      <a:pt x="7" y="6"/>
                      <a:pt x="5" y="8"/>
                      <a:pt x="3" y="8"/>
                    </a:cubicBezTo>
                    <a:cubicBezTo>
                      <a:pt x="2" y="8"/>
                      <a:pt x="0" y="6"/>
                      <a:pt x="0" y="5"/>
                    </a:cubicBezTo>
                    <a:cubicBezTo>
                      <a:pt x="0" y="3"/>
                      <a:pt x="0" y="2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112"/>
              <p:cNvSpPr>
                <a:spLocks/>
              </p:cNvSpPr>
              <p:nvPr/>
            </p:nvSpPr>
            <p:spPr bwMode="auto">
              <a:xfrm>
                <a:off x="6448425" y="3016250"/>
                <a:ext cx="58738" cy="34925"/>
              </a:xfrm>
              <a:custGeom>
                <a:avLst/>
                <a:gdLst/>
                <a:ahLst/>
                <a:cxnLst>
                  <a:cxn ang="0">
                    <a:pos x="19" y="13"/>
                  </a:cxn>
                  <a:cxn ang="0">
                    <a:pos x="17" y="19"/>
                  </a:cxn>
                  <a:cxn ang="0">
                    <a:pos x="3" y="26"/>
                  </a:cxn>
                  <a:cxn ang="0">
                    <a:pos x="0" y="22"/>
                  </a:cxn>
                  <a:cxn ang="0">
                    <a:pos x="15" y="10"/>
                  </a:cxn>
                  <a:cxn ang="0">
                    <a:pos x="17" y="6"/>
                  </a:cxn>
                  <a:cxn ang="0">
                    <a:pos x="45" y="3"/>
                  </a:cxn>
                  <a:cxn ang="0">
                    <a:pos x="19" y="13"/>
                  </a:cxn>
                </a:cxnLst>
                <a:rect l="0" t="0" r="r" b="b"/>
                <a:pathLst>
                  <a:path w="45" h="26">
                    <a:moveTo>
                      <a:pt x="19" y="13"/>
                    </a:moveTo>
                    <a:cubicBezTo>
                      <a:pt x="16" y="13"/>
                      <a:pt x="19" y="17"/>
                      <a:pt x="17" y="19"/>
                    </a:cubicBezTo>
                    <a:cubicBezTo>
                      <a:pt x="15" y="21"/>
                      <a:pt x="8" y="26"/>
                      <a:pt x="3" y="26"/>
                    </a:cubicBezTo>
                    <a:cubicBezTo>
                      <a:pt x="1" y="26"/>
                      <a:pt x="0" y="24"/>
                      <a:pt x="0" y="22"/>
                    </a:cubicBezTo>
                    <a:cubicBezTo>
                      <a:pt x="0" y="12"/>
                      <a:pt x="8" y="12"/>
                      <a:pt x="15" y="10"/>
                    </a:cubicBezTo>
                    <a:cubicBezTo>
                      <a:pt x="16" y="10"/>
                      <a:pt x="16" y="7"/>
                      <a:pt x="17" y="6"/>
                    </a:cubicBezTo>
                    <a:cubicBezTo>
                      <a:pt x="21" y="2"/>
                      <a:pt x="41" y="0"/>
                      <a:pt x="45" y="3"/>
                    </a:cubicBezTo>
                    <a:cubicBezTo>
                      <a:pt x="40" y="9"/>
                      <a:pt x="26" y="13"/>
                      <a:pt x="19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113"/>
              <p:cNvSpPr>
                <a:spLocks/>
              </p:cNvSpPr>
              <p:nvPr/>
            </p:nvSpPr>
            <p:spPr bwMode="auto">
              <a:xfrm>
                <a:off x="6489700" y="2922588"/>
                <a:ext cx="17463" cy="19050"/>
              </a:xfrm>
              <a:custGeom>
                <a:avLst/>
                <a:gdLst/>
                <a:ahLst/>
                <a:cxnLst>
                  <a:cxn ang="0">
                    <a:pos x="13" y="8"/>
                  </a:cxn>
                  <a:cxn ang="0">
                    <a:pos x="8" y="14"/>
                  </a:cxn>
                  <a:cxn ang="0">
                    <a:pos x="0" y="5"/>
                  </a:cxn>
                  <a:cxn ang="0">
                    <a:pos x="13" y="8"/>
                  </a:cxn>
                </a:cxnLst>
                <a:rect l="0" t="0" r="r" b="b"/>
                <a:pathLst>
                  <a:path w="13" h="14">
                    <a:moveTo>
                      <a:pt x="13" y="8"/>
                    </a:moveTo>
                    <a:cubicBezTo>
                      <a:pt x="13" y="9"/>
                      <a:pt x="10" y="14"/>
                      <a:pt x="8" y="14"/>
                    </a:cubicBezTo>
                    <a:cubicBezTo>
                      <a:pt x="6" y="14"/>
                      <a:pt x="0" y="9"/>
                      <a:pt x="0" y="5"/>
                    </a:cubicBezTo>
                    <a:cubicBezTo>
                      <a:pt x="0" y="0"/>
                      <a:pt x="13" y="4"/>
                      <a:pt x="13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" name="Freeform 114"/>
              <p:cNvSpPr>
                <a:spLocks/>
              </p:cNvSpPr>
              <p:nvPr/>
            </p:nvSpPr>
            <p:spPr bwMode="auto">
              <a:xfrm>
                <a:off x="6519863" y="2924175"/>
                <a:ext cx="47625" cy="14288"/>
              </a:xfrm>
              <a:custGeom>
                <a:avLst/>
                <a:gdLst/>
                <a:ahLst/>
                <a:cxnLst>
                  <a:cxn ang="0">
                    <a:pos x="31" y="2"/>
                  </a:cxn>
                  <a:cxn ang="0">
                    <a:pos x="36" y="10"/>
                  </a:cxn>
                  <a:cxn ang="0">
                    <a:pos x="34" y="10"/>
                  </a:cxn>
                  <a:cxn ang="0">
                    <a:pos x="18" y="6"/>
                  </a:cxn>
                  <a:cxn ang="0">
                    <a:pos x="8" y="6"/>
                  </a:cxn>
                  <a:cxn ang="0">
                    <a:pos x="0" y="4"/>
                  </a:cxn>
                  <a:cxn ang="0">
                    <a:pos x="3" y="0"/>
                  </a:cxn>
                  <a:cxn ang="0">
                    <a:pos x="23" y="0"/>
                  </a:cxn>
                  <a:cxn ang="0">
                    <a:pos x="30" y="2"/>
                  </a:cxn>
                  <a:cxn ang="0">
                    <a:pos x="31" y="2"/>
                  </a:cxn>
                </a:cxnLst>
                <a:rect l="0" t="0" r="r" b="b"/>
                <a:pathLst>
                  <a:path w="36" h="10">
                    <a:moveTo>
                      <a:pt x="31" y="2"/>
                    </a:moveTo>
                    <a:cubicBezTo>
                      <a:pt x="32" y="5"/>
                      <a:pt x="36" y="6"/>
                      <a:pt x="36" y="10"/>
                    </a:cubicBezTo>
                    <a:cubicBezTo>
                      <a:pt x="36" y="10"/>
                      <a:pt x="35" y="10"/>
                      <a:pt x="34" y="10"/>
                    </a:cubicBezTo>
                    <a:cubicBezTo>
                      <a:pt x="28" y="10"/>
                      <a:pt x="25" y="6"/>
                      <a:pt x="18" y="6"/>
                    </a:cubicBezTo>
                    <a:cubicBezTo>
                      <a:pt x="14" y="6"/>
                      <a:pt x="12" y="6"/>
                      <a:pt x="8" y="6"/>
                    </a:cubicBezTo>
                    <a:cubicBezTo>
                      <a:pt x="6" y="6"/>
                      <a:pt x="0" y="4"/>
                      <a:pt x="0" y="4"/>
                    </a:cubicBezTo>
                    <a:cubicBezTo>
                      <a:pt x="0" y="2"/>
                      <a:pt x="3" y="1"/>
                      <a:pt x="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3"/>
                      <a:pt x="27" y="2"/>
                      <a:pt x="30" y="2"/>
                    </a:cubicBezTo>
                    <a:lnTo>
                      <a:pt x="31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115"/>
              <p:cNvSpPr>
                <a:spLocks/>
              </p:cNvSpPr>
              <p:nvPr/>
            </p:nvSpPr>
            <p:spPr bwMode="auto">
              <a:xfrm>
                <a:off x="6513513" y="2836863"/>
                <a:ext cx="19050" cy="46038"/>
              </a:xfrm>
              <a:custGeom>
                <a:avLst/>
                <a:gdLst/>
                <a:ahLst/>
                <a:cxnLst>
                  <a:cxn ang="0">
                    <a:pos x="4" y="28"/>
                  </a:cxn>
                  <a:cxn ang="0">
                    <a:pos x="4" y="25"/>
                  </a:cxn>
                  <a:cxn ang="0">
                    <a:pos x="14" y="24"/>
                  </a:cxn>
                  <a:cxn ang="0">
                    <a:pos x="11" y="17"/>
                  </a:cxn>
                  <a:cxn ang="0">
                    <a:pos x="15" y="12"/>
                  </a:cxn>
                  <a:cxn ang="0">
                    <a:pos x="4" y="0"/>
                  </a:cxn>
                  <a:cxn ang="0">
                    <a:pos x="0" y="9"/>
                  </a:cxn>
                  <a:cxn ang="0">
                    <a:pos x="3" y="21"/>
                  </a:cxn>
                  <a:cxn ang="0">
                    <a:pos x="3" y="27"/>
                  </a:cxn>
                  <a:cxn ang="0">
                    <a:pos x="9" y="35"/>
                  </a:cxn>
                  <a:cxn ang="0">
                    <a:pos x="4" y="28"/>
                  </a:cxn>
                </a:cxnLst>
                <a:rect l="0" t="0" r="r" b="b"/>
                <a:pathLst>
                  <a:path w="15" h="35">
                    <a:moveTo>
                      <a:pt x="4" y="28"/>
                    </a:moveTo>
                    <a:cubicBezTo>
                      <a:pt x="4" y="25"/>
                      <a:pt x="4" y="25"/>
                      <a:pt x="4" y="25"/>
                    </a:cubicBezTo>
                    <a:cubicBezTo>
                      <a:pt x="8" y="25"/>
                      <a:pt x="12" y="24"/>
                      <a:pt x="14" y="24"/>
                    </a:cubicBezTo>
                    <a:cubicBezTo>
                      <a:pt x="14" y="20"/>
                      <a:pt x="11" y="20"/>
                      <a:pt x="11" y="17"/>
                    </a:cubicBezTo>
                    <a:cubicBezTo>
                      <a:pt x="11" y="15"/>
                      <a:pt x="15" y="14"/>
                      <a:pt x="15" y="12"/>
                    </a:cubicBezTo>
                    <a:cubicBezTo>
                      <a:pt x="8" y="10"/>
                      <a:pt x="4" y="6"/>
                      <a:pt x="4" y="0"/>
                    </a:cubicBezTo>
                    <a:cubicBezTo>
                      <a:pt x="0" y="2"/>
                      <a:pt x="0" y="5"/>
                      <a:pt x="0" y="9"/>
                    </a:cubicBezTo>
                    <a:cubicBezTo>
                      <a:pt x="0" y="15"/>
                      <a:pt x="3" y="16"/>
                      <a:pt x="3" y="21"/>
                    </a:cubicBezTo>
                    <a:cubicBezTo>
                      <a:pt x="3" y="26"/>
                      <a:pt x="3" y="24"/>
                      <a:pt x="3" y="27"/>
                    </a:cubicBezTo>
                    <a:cubicBezTo>
                      <a:pt x="3" y="30"/>
                      <a:pt x="4" y="35"/>
                      <a:pt x="9" y="35"/>
                    </a:cubicBezTo>
                    <a:cubicBezTo>
                      <a:pt x="7" y="32"/>
                      <a:pt x="6" y="31"/>
                      <a:pt x="4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Freeform 119"/>
              <p:cNvSpPr>
                <a:spLocks/>
              </p:cNvSpPr>
              <p:nvPr/>
            </p:nvSpPr>
            <p:spPr bwMode="auto">
              <a:xfrm>
                <a:off x="6424613" y="2709863"/>
                <a:ext cx="76200" cy="71438"/>
              </a:xfrm>
              <a:custGeom>
                <a:avLst/>
                <a:gdLst/>
                <a:ahLst/>
                <a:cxnLst>
                  <a:cxn ang="0">
                    <a:pos x="48" y="38"/>
                  </a:cxn>
                  <a:cxn ang="0">
                    <a:pos x="46" y="35"/>
                  </a:cxn>
                  <a:cxn ang="0">
                    <a:pos x="42" y="40"/>
                  </a:cxn>
                  <a:cxn ang="0">
                    <a:pos x="47" y="48"/>
                  </a:cxn>
                  <a:cxn ang="0">
                    <a:pos x="42" y="53"/>
                  </a:cxn>
                  <a:cxn ang="0">
                    <a:pos x="40" y="50"/>
                  </a:cxn>
                  <a:cxn ang="0">
                    <a:pos x="36" y="51"/>
                  </a:cxn>
                  <a:cxn ang="0">
                    <a:pos x="26" y="37"/>
                  </a:cxn>
                  <a:cxn ang="0">
                    <a:pos x="28" y="32"/>
                  </a:cxn>
                  <a:cxn ang="0">
                    <a:pos x="27" y="29"/>
                  </a:cxn>
                  <a:cxn ang="0">
                    <a:pos x="21" y="28"/>
                  </a:cxn>
                  <a:cxn ang="0">
                    <a:pos x="21" y="32"/>
                  </a:cxn>
                  <a:cxn ang="0">
                    <a:pos x="17" y="30"/>
                  </a:cxn>
                  <a:cxn ang="0">
                    <a:pos x="16" y="32"/>
                  </a:cxn>
                  <a:cxn ang="0">
                    <a:pos x="12" y="28"/>
                  </a:cxn>
                  <a:cxn ang="0">
                    <a:pos x="4" y="45"/>
                  </a:cxn>
                  <a:cxn ang="0">
                    <a:pos x="4" y="36"/>
                  </a:cxn>
                  <a:cxn ang="0">
                    <a:pos x="2" y="32"/>
                  </a:cxn>
                  <a:cxn ang="0">
                    <a:pos x="5" y="22"/>
                  </a:cxn>
                  <a:cxn ang="0">
                    <a:pos x="19" y="14"/>
                  </a:cxn>
                  <a:cxn ang="0">
                    <a:pos x="26" y="20"/>
                  </a:cxn>
                  <a:cxn ang="0">
                    <a:pos x="28" y="20"/>
                  </a:cxn>
                  <a:cxn ang="0">
                    <a:pos x="32" y="15"/>
                  </a:cxn>
                  <a:cxn ang="0">
                    <a:pos x="41" y="9"/>
                  </a:cxn>
                  <a:cxn ang="0">
                    <a:pos x="42" y="0"/>
                  </a:cxn>
                  <a:cxn ang="0">
                    <a:pos x="48" y="4"/>
                  </a:cxn>
                  <a:cxn ang="0">
                    <a:pos x="58" y="33"/>
                  </a:cxn>
                  <a:cxn ang="0">
                    <a:pos x="53" y="46"/>
                  </a:cxn>
                  <a:cxn ang="0">
                    <a:pos x="48" y="36"/>
                  </a:cxn>
                  <a:cxn ang="0">
                    <a:pos x="48" y="38"/>
                  </a:cxn>
                </a:cxnLst>
                <a:rect l="0" t="0" r="r" b="b"/>
                <a:pathLst>
                  <a:path w="58" h="53">
                    <a:moveTo>
                      <a:pt x="48" y="38"/>
                    </a:moveTo>
                    <a:cubicBezTo>
                      <a:pt x="48" y="37"/>
                      <a:pt x="47" y="36"/>
                      <a:pt x="46" y="35"/>
                    </a:cubicBezTo>
                    <a:cubicBezTo>
                      <a:pt x="44" y="37"/>
                      <a:pt x="42" y="38"/>
                      <a:pt x="42" y="40"/>
                    </a:cubicBezTo>
                    <a:cubicBezTo>
                      <a:pt x="42" y="43"/>
                      <a:pt x="47" y="44"/>
                      <a:pt x="47" y="48"/>
                    </a:cubicBezTo>
                    <a:cubicBezTo>
                      <a:pt x="47" y="51"/>
                      <a:pt x="45" y="53"/>
                      <a:pt x="42" y="53"/>
                    </a:cubicBezTo>
                    <a:cubicBezTo>
                      <a:pt x="41" y="53"/>
                      <a:pt x="40" y="51"/>
                      <a:pt x="40" y="50"/>
                    </a:cubicBezTo>
                    <a:cubicBezTo>
                      <a:pt x="39" y="51"/>
                      <a:pt x="37" y="51"/>
                      <a:pt x="36" y="51"/>
                    </a:cubicBezTo>
                    <a:cubicBezTo>
                      <a:pt x="31" y="51"/>
                      <a:pt x="26" y="44"/>
                      <a:pt x="26" y="37"/>
                    </a:cubicBezTo>
                    <a:cubicBezTo>
                      <a:pt x="26" y="34"/>
                      <a:pt x="27" y="33"/>
                      <a:pt x="28" y="32"/>
                    </a:cubicBezTo>
                    <a:cubicBezTo>
                      <a:pt x="28" y="31"/>
                      <a:pt x="27" y="30"/>
                      <a:pt x="27" y="29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30"/>
                      <a:pt x="20" y="31"/>
                      <a:pt x="21" y="32"/>
                    </a:cubicBezTo>
                    <a:cubicBezTo>
                      <a:pt x="18" y="32"/>
                      <a:pt x="18" y="31"/>
                      <a:pt x="17" y="30"/>
                    </a:cubicBezTo>
                    <a:cubicBezTo>
                      <a:pt x="17" y="30"/>
                      <a:pt x="16" y="31"/>
                      <a:pt x="16" y="32"/>
                    </a:cubicBezTo>
                    <a:cubicBezTo>
                      <a:pt x="14" y="31"/>
                      <a:pt x="12" y="28"/>
                      <a:pt x="12" y="28"/>
                    </a:cubicBezTo>
                    <a:cubicBezTo>
                      <a:pt x="8" y="32"/>
                      <a:pt x="8" y="45"/>
                      <a:pt x="4" y="45"/>
                    </a:cubicBezTo>
                    <a:cubicBezTo>
                      <a:pt x="0" y="45"/>
                      <a:pt x="4" y="37"/>
                      <a:pt x="4" y="36"/>
                    </a:cubicBezTo>
                    <a:cubicBezTo>
                      <a:pt x="4" y="35"/>
                      <a:pt x="2" y="33"/>
                      <a:pt x="2" y="32"/>
                    </a:cubicBezTo>
                    <a:cubicBezTo>
                      <a:pt x="2" y="28"/>
                      <a:pt x="4" y="26"/>
                      <a:pt x="5" y="22"/>
                    </a:cubicBezTo>
                    <a:cubicBezTo>
                      <a:pt x="13" y="22"/>
                      <a:pt x="11" y="14"/>
                      <a:pt x="19" y="14"/>
                    </a:cubicBezTo>
                    <a:cubicBezTo>
                      <a:pt x="24" y="14"/>
                      <a:pt x="23" y="20"/>
                      <a:pt x="26" y="20"/>
                    </a:cubicBezTo>
                    <a:cubicBezTo>
                      <a:pt x="27" y="20"/>
                      <a:pt x="27" y="20"/>
                      <a:pt x="28" y="20"/>
                    </a:cubicBezTo>
                    <a:cubicBezTo>
                      <a:pt x="28" y="18"/>
                      <a:pt x="30" y="16"/>
                      <a:pt x="32" y="15"/>
                    </a:cubicBezTo>
                    <a:cubicBezTo>
                      <a:pt x="32" y="10"/>
                      <a:pt x="39" y="12"/>
                      <a:pt x="41" y="9"/>
                    </a:cubicBezTo>
                    <a:cubicBezTo>
                      <a:pt x="42" y="7"/>
                      <a:pt x="42" y="1"/>
                      <a:pt x="42" y="0"/>
                    </a:cubicBezTo>
                    <a:cubicBezTo>
                      <a:pt x="45" y="0"/>
                      <a:pt x="47" y="2"/>
                      <a:pt x="48" y="4"/>
                    </a:cubicBezTo>
                    <a:cubicBezTo>
                      <a:pt x="51" y="7"/>
                      <a:pt x="58" y="30"/>
                      <a:pt x="58" y="33"/>
                    </a:cubicBezTo>
                    <a:cubicBezTo>
                      <a:pt x="58" y="37"/>
                      <a:pt x="53" y="39"/>
                      <a:pt x="53" y="46"/>
                    </a:cubicBezTo>
                    <a:cubicBezTo>
                      <a:pt x="51" y="46"/>
                      <a:pt x="48" y="37"/>
                      <a:pt x="48" y="36"/>
                    </a:cubicBezTo>
                    <a:lnTo>
                      <a:pt x="48" y="3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Freeform 120"/>
              <p:cNvSpPr>
                <a:spLocks/>
              </p:cNvSpPr>
              <p:nvPr/>
            </p:nvSpPr>
            <p:spPr bwMode="auto">
              <a:xfrm>
                <a:off x="6354763" y="2690813"/>
                <a:ext cx="36513" cy="39688"/>
              </a:xfrm>
              <a:custGeom>
                <a:avLst/>
                <a:gdLst/>
                <a:ahLst/>
                <a:cxnLst>
                  <a:cxn ang="0">
                    <a:pos x="3" y="29"/>
                  </a:cxn>
                  <a:cxn ang="0">
                    <a:pos x="0" y="29"/>
                  </a:cxn>
                  <a:cxn ang="0">
                    <a:pos x="22" y="5"/>
                  </a:cxn>
                  <a:cxn ang="0">
                    <a:pos x="25" y="0"/>
                  </a:cxn>
                  <a:cxn ang="0">
                    <a:pos x="28" y="6"/>
                  </a:cxn>
                  <a:cxn ang="0">
                    <a:pos x="24" y="9"/>
                  </a:cxn>
                  <a:cxn ang="0">
                    <a:pos x="17" y="13"/>
                  </a:cxn>
                  <a:cxn ang="0">
                    <a:pos x="3" y="29"/>
                  </a:cxn>
                </a:cxnLst>
                <a:rect l="0" t="0" r="r" b="b"/>
                <a:pathLst>
                  <a:path w="28" h="29">
                    <a:moveTo>
                      <a:pt x="3" y="29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4" y="18"/>
                      <a:pt x="18" y="13"/>
                      <a:pt x="22" y="5"/>
                    </a:cubicBezTo>
                    <a:cubicBezTo>
                      <a:pt x="23" y="3"/>
                      <a:pt x="23" y="1"/>
                      <a:pt x="25" y="0"/>
                    </a:cubicBezTo>
                    <a:cubicBezTo>
                      <a:pt x="24" y="4"/>
                      <a:pt x="26" y="5"/>
                      <a:pt x="28" y="6"/>
                    </a:cubicBezTo>
                    <a:cubicBezTo>
                      <a:pt x="26" y="8"/>
                      <a:pt x="26" y="9"/>
                      <a:pt x="24" y="9"/>
                    </a:cubicBezTo>
                    <a:cubicBezTo>
                      <a:pt x="23" y="12"/>
                      <a:pt x="20" y="13"/>
                      <a:pt x="17" y="13"/>
                    </a:cubicBezTo>
                    <a:cubicBezTo>
                      <a:pt x="15" y="22"/>
                      <a:pt x="8" y="26"/>
                      <a:pt x="3" y="2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121"/>
              <p:cNvSpPr>
                <a:spLocks/>
              </p:cNvSpPr>
              <p:nvPr/>
            </p:nvSpPr>
            <p:spPr bwMode="auto">
              <a:xfrm>
                <a:off x="6383338" y="2563813"/>
                <a:ext cx="71438" cy="101600"/>
              </a:xfrm>
              <a:custGeom>
                <a:avLst/>
                <a:gdLst/>
                <a:ahLst/>
                <a:cxnLst>
                  <a:cxn ang="0">
                    <a:pos x="4" y="31"/>
                  </a:cxn>
                  <a:cxn ang="0">
                    <a:pos x="6" y="20"/>
                  </a:cxn>
                  <a:cxn ang="0">
                    <a:pos x="5" y="7"/>
                  </a:cxn>
                  <a:cxn ang="0">
                    <a:pos x="9" y="0"/>
                  </a:cxn>
                  <a:cxn ang="0">
                    <a:pos x="16" y="7"/>
                  </a:cxn>
                  <a:cxn ang="0">
                    <a:pos x="21" y="3"/>
                  </a:cxn>
                  <a:cxn ang="0">
                    <a:pos x="22" y="5"/>
                  </a:cxn>
                  <a:cxn ang="0">
                    <a:pos x="23" y="8"/>
                  </a:cxn>
                  <a:cxn ang="0">
                    <a:pos x="28" y="25"/>
                  </a:cxn>
                  <a:cxn ang="0">
                    <a:pos x="20" y="42"/>
                  </a:cxn>
                  <a:cxn ang="0">
                    <a:pos x="30" y="59"/>
                  </a:cxn>
                  <a:cxn ang="0">
                    <a:pos x="30" y="58"/>
                  </a:cxn>
                  <a:cxn ang="0">
                    <a:pos x="34" y="55"/>
                  </a:cxn>
                  <a:cxn ang="0">
                    <a:pos x="43" y="64"/>
                  </a:cxn>
                  <a:cxn ang="0">
                    <a:pos x="46" y="61"/>
                  </a:cxn>
                  <a:cxn ang="0">
                    <a:pos x="49" y="62"/>
                  </a:cxn>
                  <a:cxn ang="0">
                    <a:pos x="46" y="66"/>
                  </a:cxn>
                  <a:cxn ang="0">
                    <a:pos x="49" y="66"/>
                  </a:cxn>
                  <a:cxn ang="0">
                    <a:pos x="54" y="71"/>
                  </a:cxn>
                  <a:cxn ang="0">
                    <a:pos x="54" y="74"/>
                  </a:cxn>
                  <a:cxn ang="0">
                    <a:pos x="53" y="76"/>
                  </a:cxn>
                  <a:cxn ang="0">
                    <a:pos x="51" y="73"/>
                  </a:cxn>
                  <a:cxn ang="0">
                    <a:pos x="36" y="61"/>
                  </a:cxn>
                  <a:cxn ang="0">
                    <a:pos x="37" y="69"/>
                  </a:cxn>
                  <a:cxn ang="0">
                    <a:pos x="25" y="60"/>
                  </a:cxn>
                  <a:cxn ang="0">
                    <a:pos x="19" y="62"/>
                  </a:cxn>
                  <a:cxn ang="0">
                    <a:pos x="13" y="57"/>
                  </a:cxn>
                  <a:cxn ang="0">
                    <a:pos x="15" y="53"/>
                  </a:cxn>
                  <a:cxn ang="0">
                    <a:pos x="15" y="49"/>
                  </a:cxn>
                  <a:cxn ang="0">
                    <a:pos x="13" y="49"/>
                  </a:cxn>
                  <a:cxn ang="0">
                    <a:pos x="10" y="51"/>
                  </a:cxn>
                  <a:cxn ang="0">
                    <a:pos x="1" y="44"/>
                  </a:cxn>
                  <a:cxn ang="0">
                    <a:pos x="4" y="31"/>
                  </a:cxn>
                </a:cxnLst>
                <a:rect l="0" t="0" r="r" b="b"/>
                <a:pathLst>
                  <a:path w="54" h="76">
                    <a:moveTo>
                      <a:pt x="4" y="31"/>
                    </a:moveTo>
                    <a:cubicBezTo>
                      <a:pt x="6" y="28"/>
                      <a:pt x="6" y="23"/>
                      <a:pt x="6" y="20"/>
                    </a:cubicBezTo>
                    <a:cubicBezTo>
                      <a:pt x="7" y="15"/>
                      <a:pt x="5" y="12"/>
                      <a:pt x="5" y="7"/>
                    </a:cubicBezTo>
                    <a:cubicBezTo>
                      <a:pt x="5" y="3"/>
                      <a:pt x="6" y="0"/>
                      <a:pt x="9" y="0"/>
                    </a:cubicBezTo>
                    <a:cubicBezTo>
                      <a:pt x="13" y="0"/>
                      <a:pt x="12" y="7"/>
                      <a:pt x="16" y="7"/>
                    </a:cubicBezTo>
                    <a:cubicBezTo>
                      <a:pt x="18" y="7"/>
                      <a:pt x="20" y="4"/>
                      <a:pt x="21" y="3"/>
                    </a:cubicBezTo>
                    <a:cubicBezTo>
                      <a:pt x="21" y="3"/>
                      <a:pt x="22" y="4"/>
                      <a:pt x="22" y="5"/>
                    </a:cubicBezTo>
                    <a:cubicBezTo>
                      <a:pt x="22" y="6"/>
                      <a:pt x="23" y="7"/>
                      <a:pt x="23" y="8"/>
                    </a:cubicBezTo>
                    <a:cubicBezTo>
                      <a:pt x="23" y="13"/>
                      <a:pt x="28" y="18"/>
                      <a:pt x="28" y="25"/>
                    </a:cubicBezTo>
                    <a:cubicBezTo>
                      <a:pt x="28" y="33"/>
                      <a:pt x="20" y="34"/>
                      <a:pt x="20" y="42"/>
                    </a:cubicBezTo>
                    <a:cubicBezTo>
                      <a:pt x="20" y="48"/>
                      <a:pt x="26" y="57"/>
                      <a:pt x="30" y="59"/>
                    </a:cubicBezTo>
                    <a:cubicBezTo>
                      <a:pt x="30" y="59"/>
                      <a:pt x="30" y="58"/>
                      <a:pt x="30" y="58"/>
                    </a:cubicBezTo>
                    <a:cubicBezTo>
                      <a:pt x="30" y="56"/>
                      <a:pt x="32" y="54"/>
                      <a:pt x="34" y="55"/>
                    </a:cubicBezTo>
                    <a:cubicBezTo>
                      <a:pt x="39" y="55"/>
                      <a:pt x="40" y="63"/>
                      <a:pt x="43" y="64"/>
                    </a:cubicBezTo>
                    <a:cubicBezTo>
                      <a:pt x="44" y="64"/>
                      <a:pt x="45" y="61"/>
                      <a:pt x="46" y="61"/>
                    </a:cubicBezTo>
                    <a:cubicBezTo>
                      <a:pt x="47" y="61"/>
                      <a:pt x="48" y="62"/>
                      <a:pt x="49" y="62"/>
                    </a:cubicBezTo>
                    <a:cubicBezTo>
                      <a:pt x="48" y="64"/>
                      <a:pt x="46" y="64"/>
                      <a:pt x="46" y="66"/>
                    </a:cubicBezTo>
                    <a:cubicBezTo>
                      <a:pt x="46" y="67"/>
                      <a:pt x="48" y="67"/>
                      <a:pt x="49" y="66"/>
                    </a:cubicBezTo>
                    <a:cubicBezTo>
                      <a:pt x="49" y="69"/>
                      <a:pt x="51" y="71"/>
                      <a:pt x="54" y="71"/>
                    </a:cubicBezTo>
                    <a:cubicBezTo>
                      <a:pt x="54" y="72"/>
                      <a:pt x="54" y="73"/>
                      <a:pt x="54" y="74"/>
                    </a:cubicBezTo>
                    <a:cubicBezTo>
                      <a:pt x="54" y="75"/>
                      <a:pt x="53" y="76"/>
                      <a:pt x="53" y="76"/>
                    </a:cubicBezTo>
                    <a:cubicBezTo>
                      <a:pt x="51" y="76"/>
                      <a:pt x="51" y="74"/>
                      <a:pt x="51" y="73"/>
                    </a:cubicBezTo>
                    <a:cubicBezTo>
                      <a:pt x="48" y="69"/>
                      <a:pt x="39" y="65"/>
                      <a:pt x="36" y="61"/>
                    </a:cubicBezTo>
                    <a:cubicBezTo>
                      <a:pt x="34" y="64"/>
                      <a:pt x="35" y="66"/>
                      <a:pt x="37" y="69"/>
                    </a:cubicBezTo>
                    <a:cubicBezTo>
                      <a:pt x="31" y="69"/>
                      <a:pt x="31" y="60"/>
                      <a:pt x="25" y="60"/>
                    </a:cubicBezTo>
                    <a:cubicBezTo>
                      <a:pt x="23" y="60"/>
                      <a:pt x="21" y="62"/>
                      <a:pt x="19" y="62"/>
                    </a:cubicBezTo>
                    <a:cubicBezTo>
                      <a:pt x="16" y="62"/>
                      <a:pt x="13" y="59"/>
                      <a:pt x="13" y="57"/>
                    </a:cubicBezTo>
                    <a:cubicBezTo>
                      <a:pt x="13" y="55"/>
                      <a:pt x="14" y="53"/>
                      <a:pt x="15" y="53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2" y="50"/>
                      <a:pt x="11" y="51"/>
                      <a:pt x="10" y="51"/>
                    </a:cubicBezTo>
                    <a:cubicBezTo>
                      <a:pt x="8" y="51"/>
                      <a:pt x="1" y="47"/>
                      <a:pt x="1" y="44"/>
                    </a:cubicBezTo>
                    <a:cubicBezTo>
                      <a:pt x="1" y="38"/>
                      <a:pt x="0" y="30"/>
                      <a:pt x="4" y="3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122"/>
              <p:cNvSpPr>
                <a:spLocks/>
              </p:cNvSpPr>
              <p:nvPr/>
            </p:nvSpPr>
            <p:spPr bwMode="auto">
              <a:xfrm>
                <a:off x="6457950" y="2665413"/>
                <a:ext cx="23813" cy="41275"/>
              </a:xfrm>
              <a:custGeom>
                <a:avLst/>
                <a:gdLst/>
                <a:ahLst/>
                <a:cxnLst>
                  <a:cxn ang="0">
                    <a:pos x="16" y="20"/>
                  </a:cxn>
                  <a:cxn ang="0">
                    <a:pos x="10" y="20"/>
                  </a:cxn>
                  <a:cxn ang="0">
                    <a:pos x="14" y="28"/>
                  </a:cxn>
                  <a:cxn ang="0">
                    <a:pos x="14" y="30"/>
                  </a:cxn>
                  <a:cxn ang="0">
                    <a:pos x="10" y="30"/>
                  </a:cxn>
                  <a:cxn ang="0">
                    <a:pos x="8" y="25"/>
                  </a:cxn>
                  <a:cxn ang="0">
                    <a:pos x="8" y="23"/>
                  </a:cxn>
                  <a:cxn ang="0">
                    <a:pos x="2" y="17"/>
                  </a:cxn>
                  <a:cxn ang="0">
                    <a:pos x="2" y="15"/>
                  </a:cxn>
                  <a:cxn ang="0">
                    <a:pos x="8" y="15"/>
                  </a:cxn>
                  <a:cxn ang="0">
                    <a:pos x="10" y="13"/>
                  </a:cxn>
                  <a:cxn ang="0">
                    <a:pos x="0" y="2"/>
                  </a:cxn>
                  <a:cxn ang="0">
                    <a:pos x="4" y="0"/>
                  </a:cxn>
                  <a:cxn ang="0">
                    <a:pos x="13" y="2"/>
                  </a:cxn>
                  <a:cxn ang="0">
                    <a:pos x="13" y="6"/>
                  </a:cxn>
                  <a:cxn ang="0">
                    <a:pos x="15" y="6"/>
                  </a:cxn>
                  <a:cxn ang="0">
                    <a:pos x="15" y="12"/>
                  </a:cxn>
                  <a:cxn ang="0">
                    <a:pos x="18" y="15"/>
                  </a:cxn>
                  <a:cxn ang="0">
                    <a:pos x="16" y="20"/>
                  </a:cxn>
                </a:cxnLst>
                <a:rect l="0" t="0" r="r" b="b"/>
                <a:pathLst>
                  <a:path w="18" h="30">
                    <a:moveTo>
                      <a:pt x="16" y="20"/>
                    </a:moveTo>
                    <a:cubicBezTo>
                      <a:pt x="10" y="20"/>
                      <a:pt x="10" y="20"/>
                      <a:pt x="10" y="20"/>
                    </a:cubicBezTo>
                    <a:cubicBezTo>
                      <a:pt x="11" y="23"/>
                      <a:pt x="12" y="27"/>
                      <a:pt x="14" y="28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3" y="30"/>
                      <a:pt x="11" y="30"/>
                      <a:pt x="10" y="30"/>
                    </a:cubicBezTo>
                    <a:cubicBezTo>
                      <a:pt x="7" y="30"/>
                      <a:pt x="7" y="27"/>
                      <a:pt x="8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5" y="23"/>
                      <a:pt x="3" y="19"/>
                      <a:pt x="2" y="17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4" y="15"/>
                      <a:pt x="7" y="15"/>
                      <a:pt x="8" y="15"/>
                    </a:cubicBezTo>
                    <a:cubicBezTo>
                      <a:pt x="8" y="15"/>
                      <a:pt x="10" y="14"/>
                      <a:pt x="10" y="13"/>
                    </a:cubicBezTo>
                    <a:cubicBezTo>
                      <a:pt x="10" y="8"/>
                      <a:pt x="1" y="5"/>
                      <a:pt x="0" y="2"/>
                    </a:cubicBezTo>
                    <a:cubicBezTo>
                      <a:pt x="1" y="1"/>
                      <a:pt x="3" y="0"/>
                      <a:pt x="4" y="0"/>
                    </a:cubicBezTo>
                    <a:cubicBezTo>
                      <a:pt x="7" y="0"/>
                      <a:pt x="9" y="2"/>
                      <a:pt x="13" y="2"/>
                    </a:cubicBezTo>
                    <a:cubicBezTo>
                      <a:pt x="13" y="3"/>
                      <a:pt x="13" y="5"/>
                      <a:pt x="13" y="6"/>
                    </a:cubicBezTo>
                    <a:cubicBezTo>
                      <a:pt x="13" y="6"/>
                      <a:pt x="14" y="6"/>
                      <a:pt x="15" y="6"/>
                    </a:cubicBezTo>
                    <a:cubicBezTo>
                      <a:pt x="15" y="8"/>
                      <a:pt x="15" y="12"/>
                      <a:pt x="15" y="12"/>
                    </a:cubicBezTo>
                    <a:cubicBezTo>
                      <a:pt x="15" y="12"/>
                      <a:pt x="18" y="15"/>
                      <a:pt x="18" y="15"/>
                    </a:cubicBezTo>
                    <a:cubicBezTo>
                      <a:pt x="18" y="18"/>
                      <a:pt x="17" y="19"/>
                      <a:pt x="16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123"/>
              <p:cNvSpPr>
                <a:spLocks/>
              </p:cNvSpPr>
              <p:nvPr/>
            </p:nvSpPr>
            <p:spPr bwMode="auto">
              <a:xfrm>
                <a:off x="6423025" y="2676525"/>
                <a:ext cx="19050" cy="25400"/>
              </a:xfrm>
              <a:custGeom>
                <a:avLst/>
                <a:gdLst/>
                <a:ahLst/>
                <a:cxnLst>
                  <a:cxn ang="0">
                    <a:pos x="3" y="1"/>
                  </a:cxn>
                  <a:cxn ang="0">
                    <a:pos x="14" y="7"/>
                  </a:cxn>
                  <a:cxn ang="0">
                    <a:pos x="1" y="19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5" y="2"/>
                  </a:cxn>
                  <a:cxn ang="0">
                    <a:pos x="3" y="1"/>
                  </a:cxn>
                </a:cxnLst>
                <a:rect l="0" t="0" r="r" b="b"/>
                <a:pathLst>
                  <a:path w="14" h="19">
                    <a:moveTo>
                      <a:pt x="3" y="1"/>
                    </a:moveTo>
                    <a:cubicBezTo>
                      <a:pt x="4" y="3"/>
                      <a:pt x="14" y="4"/>
                      <a:pt x="14" y="7"/>
                    </a:cubicBezTo>
                    <a:cubicBezTo>
                      <a:pt x="14" y="14"/>
                      <a:pt x="5" y="17"/>
                      <a:pt x="1" y="19"/>
                    </a:cubicBezTo>
                    <a:cubicBezTo>
                      <a:pt x="1" y="13"/>
                      <a:pt x="0" y="6"/>
                      <a:pt x="0" y="2"/>
                    </a:cubicBezTo>
                    <a:cubicBezTo>
                      <a:pt x="0" y="1"/>
                      <a:pt x="2" y="0"/>
                      <a:pt x="2" y="0"/>
                    </a:cubicBezTo>
                    <a:cubicBezTo>
                      <a:pt x="3" y="0"/>
                      <a:pt x="4" y="2"/>
                      <a:pt x="5" y="2"/>
                    </a:cubicBezTo>
                    <a:lnTo>
                      <a:pt x="3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124"/>
              <p:cNvSpPr>
                <a:spLocks/>
              </p:cNvSpPr>
              <p:nvPr/>
            </p:nvSpPr>
            <p:spPr bwMode="auto">
              <a:xfrm>
                <a:off x="6432550" y="2692400"/>
                <a:ext cx="19050" cy="31750"/>
              </a:xfrm>
              <a:custGeom>
                <a:avLst/>
                <a:gdLst/>
                <a:ahLst/>
                <a:cxnLst>
                  <a:cxn ang="0">
                    <a:pos x="14" y="5"/>
                  </a:cxn>
                  <a:cxn ang="0">
                    <a:pos x="9" y="17"/>
                  </a:cxn>
                  <a:cxn ang="0">
                    <a:pos x="11" y="22"/>
                  </a:cxn>
                  <a:cxn ang="0">
                    <a:pos x="9" y="24"/>
                  </a:cxn>
                  <a:cxn ang="0">
                    <a:pos x="0" y="14"/>
                  </a:cxn>
                  <a:cxn ang="0">
                    <a:pos x="4" y="12"/>
                  </a:cxn>
                  <a:cxn ang="0">
                    <a:pos x="8" y="1"/>
                  </a:cxn>
                  <a:cxn ang="0">
                    <a:pos x="14" y="5"/>
                  </a:cxn>
                </a:cxnLst>
                <a:rect l="0" t="0" r="r" b="b"/>
                <a:pathLst>
                  <a:path w="14" h="24">
                    <a:moveTo>
                      <a:pt x="14" y="5"/>
                    </a:moveTo>
                    <a:cubicBezTo>
                      <a:pt x="14" y="10"/>
                      <a:pt x="10" y="13"/>
                      <a:pt x="9" y="17"/>
                    </a:cubicBezTo>
                    <a:cubicBezTo>
                      <a:pt x="9" y="21"/>
                      <a:pt x="11" y="20"/>
                      <a:pt x="11" y="22"/>
                    </a:cubicBezTo>
                    <a:cubicBezTo>
                      <a:pt x="11" y="23"/>
                      <a:pt x="10" y="24"/>
                      <a:pt x="9" y="24"/>
                    </a:cubicBezTo>
                    <a:cubicBezTo>
                      <a:pt x="7" y="24"/>
                      <a:pt x="0" y="17"/>
                      <a:pt x="0" y="14"/>
                    </a:cubicBezTo>
                    <a:cubicBezTo>
                      <a:pt x="0" y="13"/>
                      <a:pt x="3" y="12"/>
                      <a:pt x="4" y="12"/>
                    </a:cubicBezTo>
                    <a:cubicBezTo>
                      <a:pt x="4" y="11"/>
                      <a:pt x="6" y="1"/>
                      <a:pt x="8" y="1"/>
                    </a:cubicBezTo>
                    <a:cubicBezTo>
                      <a:pt x="12" y="0"/>
                      <a:pt x="14" y="3"/>
                      <a:pt x="14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125"/>
              <p:cNvSpPr>
                <a:spLocks/>
              </p:cNvSpPr>
              <p:nvPr/>
            </p:nvSpPr>
            <p:spPr bwMode="auto">
              <a:xfrm>
                <a:off x="6450013" y="2693988"/>
                <a:ext cx="7938" cy="20638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2" y="15"/>
                  </a:cxn>
                  <a:cxn ang="0">
                    <a:pos x="0" y="15"/>
                  </a:cxn>
                  <a:cxn ang="0">
                    <a:pos x="4" y="0"/>
                  </a:cxn>
                  <a:cxn ang="0">
                    <a:pos x="7" y="0"/>
                  </a:cxn>
                </a:cxnLst>
                <a:rect l="0" t="0" r="r" b="b"/>
                <a:pathLst>
                  <a:path w="7" h="15">
                    <a:moveTo>
                      <a:pt x="7" y="0"/>
                    </a:moveTo>
                    <a:cubicBezTo>
                      <a:pt x="7" y="7"/>
                      <a:pt x="2" y="9"/>
                      <a:pt x="2" y="15"/>
                    </a:cubicBezTo>
                    <a:cubicBezTo>
                      <a:pt x="2" y="15"/>
                      <a:pt x="0" y="15"/>
                      <a:pt x="0" y="15"/>
                    </a:cubicBezTo>
                    <a:cubicBezTo>
                      <a:pt x="1" y="10"/>
                      <a:pt x="4" y="7"/>
                      <a:pt x="4" y="0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126"/>
              <p:cNvSpPr>
                <a:spLocks/>
              </p:cNvSpPr>
              <p:nvPr/>
            </p:nvSpPr>
            <p:spPr bwMode="auto">
              <a:xfrm>
                <a:off x="6454775" y="2706688"/>
                <a:ext cx="11113" cy="11113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3" y="0"/>
                  </a:cxn>
                  <a:cxn ang="0">
                    <a:pos x="8" y="0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cubicBezTo>
                      <a:pt x="8" y="4"/>
                      <a:pt x="6" y="8"/>
                      <a:pt x="2" y="8"/>
                    </a:cubicBezTo>
                    <a:cubicBezTo>
                      <a:pt x="1" y="8"/>
                      <a:pt x="0" y="6"/>
                      <a:pt x="0" y="6"/>
                    </a:cubicBezTo>
                    <a:cubicBezTo>
                      <a:pt x="0" y="3"/>
                      <a:pt x="2" y="2"/>
                      <a:pt x="3" y="0"/>
                    </a:cubicBezTo>
                    <a:cubicBezTo>
                      <a:pt x="5" y="1"/>
                      <a:pt x="7" y="1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127"/>
              <p:cNvSpPr>
                <a:spLocks/>
              </p:cNvSpPr>
              <p:nvPr/>
            </p:nvSpPr>
            <p:spPr bwMode="auto">
              <a:xfrm>
                <a:off x="6442075" y="2665413"/>
                <a:ext cx="12700" cy="17463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10" y="10"/>
                  </a:cxn>
                  <a:cxn ang="0">
                    <a:pos x="6" y="6"/>
                  </a:cxn>
                  <a:cxn ang="0">
                    <a:pos x="0" y="6"/>
                  </a:cxn>
                </a:cxnLst>
                <a:rect l="0" t="0" r="r" b="b"/>
                <a:pathLst>
                  <a:path w="10" h="12">
                    <a:moveTo>
                      <a:pt x="0" y="6"/>
                    </a:moveTo>
                    <a:cubicBezTo>
                      <a:pt x="0" y="3"/>
                      <a:pt x="0" y="2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4"/>
                      <a:pt x="10" y="5"/>
                      <a:pt x="10" y="10"/>
                    </a:cubicBezTo>
                    <a:cubicBezTo>
                      <a:pt x="10" y="12"/>
                      <a:pt x="6" y="8"/>
                      <a:pt x="6" y="6"/>
                    </a:cubicBezTo>
                    <a:cubicBezTo>
                      <a:pt x="4" y="5"/>
                      <a:pt x="2" y="6"/>
                      <a:pt x="0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128"/>
              <p:cNvSpPr>
                <a:spLocks/>
              </p:cNvSpPr>
              <p:nvPr/>
            </p:nvSpPr>
            <p:spPr bwMode="auto">
              <a:xfrm>
                <a:off x="6397625" y="2649538"/>
                <a:ext cx="19050" cy="20638"/>
              </a:xfrm>
              <a:custGeom>
                <a:avLst/>
                <a:gdLst/>
                <a:ahLst/>
                <a:cxnLst>
                  <a:cxn ang="0">
                    <a:pos x="11" y="15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14" y="7"/>
                  </a:cxn>
                  <a:cxn ang="0">
                    <a:pos x="11" y="15"/>
                  </a:cxn>
                </a:cxnLst>
                <a:rect l="0" t="0" r="r" b="b"/>
                <a:pathLst>
                  <a:path w="15" h="15">
                    <a:moveTo>
                      <a:pt x="11" y="15"/>
                    </a:moveTo>
                    <a:cubicBezTo>
                      <a:pt x="9" y="15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8" y="3"/>
                      <a:pt x="13" y="2"/>
                      <a:pt x="14" y="7"/>
                    </a:cubicBezTo>
                    <a:cubicBezTo>
                      <a:pt x="15" y="10"/>
                      <a:pt x="13" y="15"/>
                      <a:pt x="11" y="1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129"/>
              <p:cNvSpPr>
                <a:spLocks/>
              </p:cNvSpPr>
              <p:nvPr/>
            </p:nvSpPr>
            <p:spPr bwMode="auto">
              <a:xfrm>
                <a:off x="6416675" y="2652713"/>
                <a:ext cx="6350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1"/>
                  </a:cxn>
                  <a:cxn ang="0">
                    <a:pos x="0" y="0"/>
                  </a:cxn>
                </a:cxnLst>
                <a:rect l="0" t="0" r="r" b="b"/>
                <a:pathLst>
                  <a:path w="4" h="1">
                    <a:moveTo>
                      <a:pt x="0" y="0"/>
                    </a:moveTo>
                    <a:cubicBezTo>
                      <a:pt x="1" y="1"/>
                      <a:pt x="3" y="1"/>
                      <a:pt x="4" y="1"/>
                    </a:cubicBezTo>
                    <a:cubicBezTo>
                      <a:pt x="3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130"/>
              <p:cNvSpPr>
                <a:spLocks/>
              </p:cNvSpPr>
              <p:nvPr/>
            </p:nvSpPr>
            <p:spPr bwMode="auto">
              <a:xfrm>
                <a:off x="6388100" y="2441575"/>
                <a:ext cx="36513" cy="50800"/>
              </a:xfrm>
              <a:custGeom>
                <a:avLst/>
                <a:gdLst/>
                <a:ahLst/>
                <a:cxnLst>
                  <a:cxn ang="0">
                    <a:pos x="8" y="39"/>
                  </a:cxn>
                  <a:cxn ang="0">
                    <a:pos x="1" y="26"/>
                  </a:cxn>
                  <a:cxn ang="0">
                    <a:pos x="16" y="0"/>
                  </a:cxn>
                  <a:cxn ang="0">
                    <a:pos x="8" y="39"/>
                  </a:cxn>
                </a:cxnLst>
                <a:rect l="0" t="0" r="r" b="b"/>
                <a:pathLst>
                  <a:path w="27" h="39">
                    <a:moveTo>
                      <a:pt x="8" y="39"/>
                    </a:moveTo>
                    <a:cubicBezTo>
                      <a:pt x="0" y="39"/>
                      <a:pt x="1" y="33"/>
                      <a:pt x="1" y="26"/>
                    </a:cubicBezTo>
                    <a:cubicBezTo>
                      <a:pt x="1" y="17"/>
                      <a:pt x="10" y="0"/>
                      <a:pt x="16" y="0"/>
                    </a:cubicBezTo>
                    <a:cubicBezTo>
                      <a:pt x="27" y="0"/>
                      <a:pt x="18" y="39"/>
                      <a:pt x="8" y="3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" name="Freeform 131"/>
              <p:cNvSpPr>
                <a:spLocks/>
              </p:cNvSpPr>
              <p:nvPr/>
            </p:nvSpPr>
            <p:spPr bwMode="auto">
              <a:xfrm>
                <a:off x="6194425" y="2532063"/>
                <a:ext cx="41275" cy="34925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26" y="0"/>
                  </a:cxn>
                  <a:cxn ang="0">
                    <a:pos x="31" y="7"/>
                  </a:cxn>
                  <a:cxn ang="0">
                    <a:pos x="11" y="27"/>
                  </a:cxn>
                  <a:cxn ang="0">
                    <a:pos x="2" y="18"/>
                  </a:cxn>
                  <a:cxn ang="0">
                    <a:pos x="2" y="11"/>
                  </a:cxn>
                </a:cxnLst>
                <a:rect l="0" t="0" r="r" b="b"/>
                <a:pathLst>
                  <a:path w="31" h="27">
                    <a:moveTo>
                      <a:pt x="2" y="11"/>
                    </a:moveTo>
                    <a:cubicBezTo>
                      <a:pt x="5" y="11"/>
                      <a:pt x="20" y="0"/>
                      <a:pt x="26" y="0"/>
                    </a:cubicBezTo>
                    <a:cubicBezTo>
                      <a:pt x="28" y="0"/>
                      <a:pt x="31" y="4"/>
                      <a:pt x="31" y="7"/>
                    </a:cubicBezTo>
                    <a:cubicBezTo>
                      <a:pt x="31" y="13"/>
                      <a:pt x="18" y="27"/>
                      <a:pt x="11" y="27"/>
                    </a:cubicBezTo>
                    <a:cubicBezTo>
                      <a:pt x="5" y="27"/>
                      <a:pt x="2" y="24"/>
                      <a:pt x="2" y="18"/>
                    </a:cubicBezTo>
                    <a:cubicBezTo>
                      <a:pt x="2" y="15"/>
                      <a:pt x="0" y="11"/>
                      <a:pt x="2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Freeform 132"/>
              <p:cNvSpPr>
                <a:spLocks/>
              </p:cNvSpPr>
              <p:nvPr/>
            </p:nvSpPr>
            <p:spPr bwMode="auto">
              <a:xfrm>
                <a:off x="6015038" y="2476500"/>
                <a:ext cx="195263" cy="374650"/>
              </a:xfrm>
              <a:custGeom>
                <a:avLst/>
                <a:gdLst/>
                <a:ahLst/>
                <a:cxnLst>
                  <a:cxn ang="0">
                    <a:pos x="12" y="172"/>
                  </a:cxn>
                  <a:cxn ang="0">
                    <a:pos x="21" y="152"/>
                  </a:cxn>
                  <a:cxn ang="0">
                    <a:pos x="25" y="147"/>
                  </a:cxn>
                  <a:cxn ang="0">
                    <a:pos x="15" y="119"/>
                  </a:cxn>
                  <a:cxn ang="0">
                    <a:pos x="8" y="109"/>
                  </a:cxn>
                  <a:cxn ang="0">
                    <a:pos x="8" y="105"/>
                  </a:cxn>
                  <a:cxn ang="0">
                    <a:pos x="8" y="106"/>
                  </a:cxn>
                  <a:cxn ang="0">
                    <a:pos x="12" y="96"/>
                  </a:cxn>
                  <a:cxn ang="0">
                    <a:pos x="9" y="77"/>
                  </a:cxn>
                  <a:cxn ang="0">
                    <a:pos x="0" y="65"/>
                  </a:cxn>
                  <a:cxn ang="0">
                    <a:pos x="8" y="47"/>
                  </a:cxn>
                  <a:cxn ang="0">
                    <a:pos x="19" y="43"/>
                  </a:cxn>
                  <a:cxn ang="0">
                    <a:pos x="45" y="19"/>
                  </a:cxn>
                  <a:cxn ang="0">
                    <a:pos x="47" y="19"/>
                  </a:cxn>
                  <a:cxn ang="0">
                    <a:pos x="50" y="24"/>
                  </a:cxn>
                  <a:cxn ang="0">
                    <a:pos x="52" y="20"/>
                  </a:cxn>
                  <a:cxn ang="0">
                    <a:pos x="52" y="9"/>
                  </a:cxn>
                  <a:cxn ang="0">
                    <a:pos x="64" y="6"/>
                  </a:cxn>
                  <a:cxn ang="0">
                    <a:pos x="78" y="6"/>
                  </a:cxn>
                  <a:cxn ang="0">
                    <a:pos x="96" y="0"/>
                  </a:cxn>
                  <a:cxn ang="0">
                    <a:pos x="115" y="5"/>
                  </a:cxn>
                  <a:cxn ang="0">
                    <a:pos x="130" y="22"/>
                  </a:cxn>
                  <a:cxn ang="0">
                    <a:pos x="100" y="58"/>
                  </a:cxn>
                  <a:cxn ang="0">
                    <a:pos x="104" y="64"/>
                  </a:cxn>
                  <a:cxn ang="0">
                    <a:pos x="129" y="93"/>
                  </a:cxn>
                  <a:cxn ang="0">
                    <a:pos x="147" y="134"/>
                  </a:cxn>
                  <a:cxn ang="0">
                    <a:pos x="142" y="156"/>
                  </a:cxn>
                  <a:cxn ang="0">
                    <a:pos x="115" y="170"/>
                  </a:cxn>
                  <a:cxn ang="0">
                    <a:pos x="105" y="180"/>
                  </a:cxn>
                  <a:cxn ang="0">
                    <a:pos x="104" y="176"/>
                  </a:cxn>
                  <a:cxn ang="0">
                    <a:pos x="104" y="181"/>
                  </a:cxn>
                  <a:cxn ang="0">
                    <a:pos x="93" y="192"/>
                  </a:cxn>
                  <a:cxn ang="0">
                    <a:pos x="90" y="183"/>
                  </a:cxn>
                  <a:cxn ang="0">
                    <a:pos x="91" y="177"/>
                  </a:cxn>
                  <a:cxn ang="0">
                    <a:pos x="88" y="170"/>
                  </a:cxn>
                  <a:cxn ang="0">
                    <a:pos x="73" y="161"/>
                  </a:cxn>
                  <a:cxn ang="0">
                    <a:pos x="63" y="149"/>
                  </a:cxn>
                  <a:cxn ang="0">
                    <a:pos x="43" y="141"/>
                  </a:cxn>
                  <a:cxn ang="0">
                    <a:pos x="41" y="135"/>
                  </a:cxn>
                  <a:cxn ang="0">
                    <a:pos x="30" y="129"/>
                  </a:cxn>
                  <a:cxn ang="0">
                    <a:pos x="27" y="134"/>
                  </a:cxn>
                  <a:cxn ang="0">
                    <a:pos x="29" y="142"/>
                  </a:cxn>
                  <a:cxn ang="0">
                    <a:pos x="16" y="171"/>
                  </a:cxn>
                  <a:cxn ang="0">
                    <a:pos x="31" y="192"/>
                  </a:cxn>
                  <a:cxn ang="0">
                    <a:pos x="30" y="192"/>
                  </a:cxn>
                  <a:cxn ang="0">
                    <a:pos x="35" y="206"/>
                  </a:cxn>
                  <a:cxn ang="0">
                    <a:pos x="73" y="243"/>
                  </a:cxn>
                  <a:cxn ang="0">
                    <a:pos x="71" y="251"/>
                  </a:cxn>
                  <a:cxn ang="0">
                    <a:pos x="80" y="267"/>
                  </a:cxn>
                  <a:cxn ang="0">
                    <a:pos x="84" y="280"/>
                  </a:cxn>
                  <a:cxn ang="0">
                    <a:pos x="78" y="280"/>
                  </a:cxn>
                  <a:cxn ang="0">
                    <a:pos x="75" y="282"/>
                  </a:cxn>
                  <a:cxn ang="0">
                    <a:pos x="68" y="278"/>
                  </a:cxn>
                  <a:cxn ang="0">
                    <a:pos x="37" y="246"/>
                  </a:cxn>
                  <a:cxn ang="0">
                    <a:pos x="27" y="214"/>
                  </a:cxn>
                  <a:cxn ang="0">
                    <a:pos x="14" y="192"/>
                  </a:cxn>
                  <a:cxn ang="0">
                    <a:pos x="8" y="192"/>
                  </a:cxn>
                  <a:cxn ang="0">
                    <a:pos x="8" y="189"/>
                  </a:cxn>
                  <a:cxn ang="0">
                    <a:pos x="10" y="172"/>
                  </a:cxn>
                  <a:cxn ang="0">
                    <a:pos x="11" y="172"/>
                  </a:cxn>
                  <a:cxn ang="0">
                    <a:pos x="12" y="172"/>
                  </a:cxn>
                </a:cxnLst>
                <a:rect l="0" t="0" r="r" b="b"/>
                <a:pathLst>
                  <a:path w="147" h="282">
                    <a:moveTo>
                      <a:pt x="12" y="172"/>
                    </a:moveTo>
                    <a:cubicBezTo>
                      <a:pt x="16" y="165"/>
                      <a:pt x="17" y="160"/>
                      <a:pt x="21" y="152"/>
                    </a:cubicBezTo>
                    <a:cubicBezTo>
                      <a:pt x="22" y="150"/>
                      <a:pt x="25" y="149"/>
                      <a:pt x="25" y="147"/>
                    </a:cubicBezTo>
                    <a:cubicBezTo>
                      <a:pt x="25" y="143"/>
                      <a:pt x="19" y="123"/>
                      <a:pt x="15" y="119"/>
                    </a:cubicBezTo>
                    <a:cubicBezTo>
                      <a:pt x="12" y="116"/>
                      <a:pt x="8" y="114"/>
                      <a:pt x="8" y="109"/>
                    </a:cubicBezTo>
                    <a:cubicBezTo>
                      <a:pt x="8" y="108"/>
                      <a:pt x="8" y="107"/>
                      <a:pt x="8" y="105"/>
                    </a:cubicBezTo>
                    <a:cubicBezTo>
                      <a:pt x="8" y="106"/>
                      <a:pt x="8" y="106"/>
                      <a:pt x="8" y="106"/>
                    </a:cubicBezTo>
                    <a:cubicBezTo>
                      <a:pt x="9" y="105"/>
                      <a:pt x="12" y="100"/>
                      <a:pt x="12" y="96"/>
                    </a:cubicBezTo>
                    <a:cubicBezTo>
                      <a:pt x="12" y="91"/>
                      <a:pt x="12" y="82"/>
                      <a:pt x="9" y="77"/>
                    </a:cubicBezTo>
                    <a:cubicBezTo>
                      <a:pt x="6" y="73"/>
                      <a:pt x="0" y="73"/>
                      <a:pt x="0" y="65"/>
                    </a:cubicBezTo>
                    <a:cubicBezTo>
                      <a:pt x="0" y="57"/>
                      <a:pt x="3" y="51"/>
                      <a:pt x="8" y="47"/>
                    </a:cubicBezTo>
                    <a:cubicBezTo>
                      <a:pt x="10" y="44"/>
                      <a:pt x="15" y="45"/>
                      <a:pt x="19" y="43"/>
                    </a:cubicBezTo>
                    <a:cubicBezTo>
                      <a:pt x="29" y="36"/>
                      <a:pt x="36" y="33"/>
                      <a:pt x="45" y="19"/>
                    </a:cubicBezTo>
                    <a:cubicBezTo>
                      <a:pt x="47" y="19"/>
                      <a:pt x="47" y="19"/>
                      <a:pt x="47" y="19"/>
                    </a:cubicBezTo>
                    <a:cubicBezTo>
                      <a:pt x="47" y="23"/>
                      <a:pt x="49" y="24"/>
                      <a:pt x="50" y="24"/>
                    </a:cubicBezTo>
                    <a:cubicBezTo>
                      <a:pt x="51" y="24"/>
                      <a:pt x="52" y="22"/>
                      <a:pt x="52" y="20"/>
                    </a:cubicBezTo>
                    <a:cubicBezTo>
                      <a:pt x="52" y="16"/>
                      <a:pt x="52" y="13"/>
                      <a:pt x="52" y="9"/>
                    </a:cubicBezTo>
                    <a:cubicBezTo>
                      <a:pt x="52" y="9"/>
                      <a:pt x="62" y="6"/>
                      <a:pt x="64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84" y="9"/>
                      <a:pt x="89" y="0"/>
                      <a:pt x="96" y="0"/>
                    </a:cubicBezTo>
                    <a:cubicBezTo>
                      <a:pt x="103" y="0"/>
                      <a:pt x="107" y="5"/>
                      <a:pt x="115" y="5"/>
                    </a:cubicBezTo>
                    <a:cubicBezTo>
                      <a:pt x="115" y="16"/>
                      <a:pt x="123" y="20"/>
                      <a:pt x="130" y="22"/>
                    </a:cubicBezTo>
                    <a:cubicBezTo>
                      <a:pt x="121" y="36"/>
                      <a:pt x="100" y="39"/>
                      <a:pt x="100" y="58"/>
                    </a:cubicBezTo>
                    <a:cubicBezTo>
                      <a:pt x="100" y="62"/>
                      <a:pt x="102" y="63"/>
                      <a:pt x="104" y="64"/>
                    </a:cubicBezTo>
                    <a:cubicBezTo>
                      <a:pt x="114" y="74"/>
                      <a:pt x="118" y="86"/>
                      <a:pt x="129" y="93"/>
                    </a:cubicBezTo>
                    <a:cubicBezTo>
                      <a:pt x="140" y="100"/>
                      <a:pt x="147" y="119"/>
                      <a:pt x="147" y="134"/>
                    </a:cubicBezTo>
                    <a:cubicBezTo>
                      <a:pt x="147" y="144"/>
                      <a:pt x="142" y="148"/>
                      <a:pt x="142" y="156"/>
                    </a:cubicBezTo>
                    <a:cubicBezTo>
                      <a:pt x="127" y="160"/>
                      <a:pt x="126" y="164"/>
                      <a:pt x="115" y="170"/>
                    </a:cubicBezTo>
                    <a:cubicBezTo>
                      <a:pt x="109" y="173"/>
                      <a:pt x="110" y="180"/>
                      <a:pt x="105" y="180"/>
                    </a:cubicBezTo>
                    <a:cubicBezTo>
                      <a:pt x="104" y="180"/>
                      <a:pt x="104" y="177"/>
                      <a:pt x="104" y="176"/>
                    </a:cubicBezTo>
                    <a:cubicBezTo>
                      <a:pt x="104" y="179"/>
                      <a:pt x="104" y="180"/>
                      <a:pt x="104" y="181"/>
                    </a:cubicBezTo>
                    <a:cubicBezTo>
                      <a:pt x="104" y="185"/>
                      <a:pt x="95" y="192"/>
                      <a:pt x="93" y="192"/>
                    </a:cubicBezTo>
                    <a:cubicBezTo>
                      <a:pt x="91" y="192"/>
                      <a:pt x="90" y="186"/>
                      <a:pt x="90" y="183"/>
                    </a:cubicBezTo>
                    <a:cubicBezTo>
                      <a:pt x="90" y="179"/>
                      <a:pt x="90" y="178"/>
                      <a:pt x="91" y="177"/>
                    </a:cubicBezTo>
                    <a:cubicBezTo>
                      <a:pt x="90" y="176"/>
                      <a:pt x="89" y="172"/>
                      <a:pt x="88" y="170"/>
                    </a:cubicBezTo>
                    <a:cubicBezTo>
                      <a:pt x="82" y="170"/>
                      <a:pt x="73" y="168"/>
                      <a:pt x="73" y="161"/>
                    </a:cubicBezTo>
                    <a:cubicBezTo>
                      <a:pt x="63" y="161"/>
                      <a:pt x="68" y="155"/>
                      <a:pt x="63" y="149"/>
                    </a:cubicBezTo>
                    <a:cubicBezTo>
                      <a:pt x="56" y="143"/>
                      <a:pt x="50" y="143"/>
                      <a:pt x="43" y="141"/>
                    </a:cubicBezTo>
                    <a:cubicBezTo>
                      <a:pt x="42" y="141"/>
                      <a:pt x="41" y="135"/>
                      <a:pt x="41" y="135"/>
                    </a:cubicBezTo>
                    <a:cubicBezTo>
                      <a:pt x="40" y="130"/>
                      <a:pt x="34" y="129"/>
                      <a:pt x="30" y="129"/>
                    </a:cubicBezTo>
                    <a:cubicBezTo>
                      <a:pt x="26" y="129"/>
                      <a:pt x="27" y="132"/>
                      <a:pt x="27" y="134"/>
                    </a:cubicBezTo>
                    <a:cubicBezTo>
                      <a:pt x="27" y="138"/>
                      <a:pt x="29" y="139"/>
                      <a:pt x="29" y="142"/>
                    </a:cubicBezTo>
                    <a:cubicBezTo>
                      <a:pt x="29" y="156"/>
                      <a:pt x="16" y="159"/>
                      <a:pt x="16" y="171"/>
                    </a:cubicBezTo>
                    <a:cubicBezTo>
                      <a:pt x="16" y="185"/>
                      <a:pt x="31" y="179"/>
                      <a:pt x="31" y="192"/>
                    </a:cubicBezTo>
                    <a:cubicBezTo>
                      <a:pt x="30" y="192"/>
                      <a:pt x="30" y="192"/>
                      <a:pt x="30" y="192"/>
                    </a:cubicBezTo>
                    <a:cubicBezTo>
                      <a:pt x="32" y="195"/>
                      <a:pt x="32" y="203"/>
                      <a:pt x="35" y="206"/>
                    </a:cubicBezTo>
                    <a:cubicBezTo>
                      <a:pt x="47" y="218"/>
                      <a:pt x="73" y="221"/>
                      <a:pt x="73" y="243"/>
                    </a:cubicBezTo>
                    <a:cubicBezTo>
                      <a:pt x="73" y="247"/>
                      <a:pt x="71" y="247"/>
                      <a:pt x="71" y="251"/>
                    </a:cubicBezTo>
                    <a:cubicBezTo>
                      <a:pt x="71" y="259"/>
                      <a:pt x="78" y="262"/>
                      <a:pt x="80" y="267"/>
                    </a:cubicBezTo>
                    <a:cubicBezTo>
                      <a:pt x="82" y="273"/>
                      <a:pt x="82" y="275"/>
                      <a:pt x="84" y="280"/>
                    </a:cubicBezTo>
                    <a:cubicBezTo>
                      <a:pt x="80" y="280"/>
                      <a:pt x="80" y="280"/>
                      <a:pt x="78" y="280"/>
                    </a:cubicBezTo>
                    <a:cubicBezTo>
                      <a:pt x="77" y="280"/>
                      <a:pt x="76" y="282"/>
                      <a:pt x="75" y="282"/>
                    </a:cubicBezTo>
                    <a:cubicBezTo>
                      <a:pt x="71" y="282"/>
                      <a:pt x="70" y="279"/>
                      <a:pt x="68" y="278"/>
                    </a:cubicBezTo>
                    <a:cubicBezTo>
                      <a:pt x="54" y="274"/>
                      <a:pt x="41" y="261"/>
                      <a:pt x="37" y="246"/>
                    </a:cubicBezTo>
                    <a:cubicBezTo>
                      <a:pt x="33" y="233"/>
                      <a:pt x="32" y="224"/>
                      <a:pt x="27" y="214"/>
                    </a:cubicBezTo>
                    <a:cubicBezTo>
                      <a:pt x="24" y="208"/>
                      <a:pt x="21" y="192"/>
                      <a:pt x="14" y="192"/>
                    </a:cubicBezTo>
                    <a:cubicBezTo>
                      <a:pt x="9" y="192"/>
                      <a:pt x="12" y="194"/>
                      <a:pt x="8" y="192"/>
                    </a:cubicBezTo>
                    <a:cubicBezTo>
                      <a:pt x="7" y="192"/>
                      <a:pt x="8" y="190"/>
                      <a:pt x="8" y="189"/>
                    </a:cubicBezTo>
                    <a:cubicBezTo>
                      <a:pt x="8" y="183"/>
                      <a:pt x="9" y="179"/>
                      <a:pt x="10" y="172"/>
                    </a:cubicBezTo>
                    <a:cubicBezTo>
                      <a:pt x="11" y="172"/>
                      <a:pt x="11" y="172"/>
                      <a:pt x="11" y="172"/>
                    </a:cubicBezTo>
                    <a:lnTo>
                      <a:pt x="12" y="1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Freeform 133"/>
              <p:cNvSpPr>
                <a:spLocks/>
              </p:cNvSpPr>
              <p:nvPr/>
            </p:nvSpPr>
            <p:spPr bwMode="auto">
              <a:xfrm>
                <a:off x="6142038" y="2898775"/>
                <a:ext cx="26988" cy="25400"/>
              </a:xfrm>
              <a:custGeom>
                <a:avLst/>
                <a:gdLst/>
                <a:ahLst/>
                <a:cxnLst>
                  <a:cxn ang="0">
                    <a:pos x="12" y="17"/>
                  </a:cxn>
                  <a:cxn ang="0">
                    <a:pos x="9" y="11"/>
                  </a:cxn>
                  <a:cxn ang="0">
                    <a:pos x="0" y="6"/>
                  </a:cxn>
                  <a:cxn ang="0">
                    <a:pos x="9" y="0"/>
                  </a:cxn>
                  <a:cxn ang="0">
                    <a:pos x="20" y="15"/>
                  </a:cxn>
                  <a:cxn ang="0">
                    <a:pos x="21" y="19"/>
                  </a:cxn>
                  <a:cxn ang="0">
                    <a:pos x="17" y="19"/>
                  </a:cxn>
                  <a:cxn ang="0">
                    <a:pos x="12" y="17"/>
                  </a:cxn>
                </a:cxnLst>
                <a:rect l="0" t="0" r="r" b="b"/>
                <a:pathLst>
                  <a:path w="21" h="19">
                    <a:moveTo>
                      <a:pt x="12" y="17"/>
                    </a:moveTo>
                    <a:cubicBezTo>
                      <a:pt x="11" y="17"/>
                      <a:pt x="9" y="12"/>
                      <a:pt x="9" y="11"/>
                    </a:cubicBezTo>
                    <a:cubicBezTo>
                      <a:pt x="7" y="7"/>
                      <a:pt x="0" y="9"/>
                      <a:pt x="0" y="6"/>
                    </a:cubicBezTo>
                    <a:cubicBezTo>
                      <a:pt x="0" y="3"/>
                      <a:pt x="6" y="0"/>
                      <a:pt x="9" y="0"/>
                    </a:cubicBezTo>
                    <a:cubicBezTo>
                      <a:pt x="11" y="7"/>
                      <a:pt x="14" y="15"/>
                      <a:pt x="20" y="15"/>
                    </a:cubicBezTo>
                    <a:cubicBezTo>
                      <a:pt x="20" y="16"/>
                      <a:pt x="20" y="18"/>
                      <a:pt x="21" y="19"/>
                    </a:cubicBezTo>
                    <a:cubicBezTo>
                      <a:pt x="20" y="19"/>
                      <a:pt x="18" y="19"/>
                      <a:pt x="17" y="19"/>
                    </a:cubicBezTo>
                    <a:cubicBezTo>
                      <a:pt x="15" y="19"/>
                      <a:pt x="14" y="17"/>
                      <a:pt x="12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134"/>
              <p:cNvSpPr>
                <a:spLocks/>
              </p:cNvSpPr>
              <p:nvPr/>
            </p:nvSpPr>
            <p:spPr bwMode="auto">
              <a:xfrm>
                <a:off x="6183313" y="2917825"/>
                <a:ext cx="11113" cy="1111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5" y="0"/>
                  </a:cxn>
                  <a:cxn ang="0">
                    <a:pos x="9" y="3"/>
                  </a:cxn>
                  <a:cxn ang="0">
                    <a:pos x="4" y="8"/>
                  </a:cxn>
                  <a:cxn ang="0">
                    <a:pos x="1" y="3"/>
                  </a:cxn>
                  <a:cxn ang="0">
                    <a:pos x="1" y="0"/>
                  </a:cxn>
                </a:cxnLst>
                <a:rect l="0" t="0" r="r" b="b"/>
                <a:pathLst>
                  <a:path w="9" h="8">
                    <a:moveTo>
                      <a:pt x="1" y="0"/>
                    </a:moveTo>
                    <a:cubicBezTo>
                      <a:pt x="2" y="0"/>
                      <a:pt x="4" y="0"/>
                      <a:pt x="5" y="0"/>
                    </a:cubicBezTo>
                    <a:cubicBezTo>
                      <a:pt x="6" y="0"/>
                      <a:pt x="8" y="2"/>
                      <a:pt x="9" y="3"/>
                    </a:cubicBezTo>
                    <a:cubicBezTo>
                      <a:pt x="9" y="5"/>
                      <a:pt x="7" y="8"/>
                      <a:pt x="4" y="8"/>
                    </a:cubicBezTo>
                    <a:cubicBezTo>
                      <a:pt x="1" y="8"/>
                      <a:pt x="1" y="5"/>
                      <a:pt x="1" y="3"/>
                    </a:cubicBezTo>
                    <a:cubicBezTo>
                      <a:pt x="1" y="2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" name="Freeform 135"/>
              <p:cNvSpPr>
                <a:spLocks/>
              </p:cNvSpPr>
              <p:nvPr/>
            </p:nvSpPr>
            <p:spPr bwMode="auto">
              <a:xfrm>
                <a:off x="6035675" y="2892425"/>
                <a:ext cx="9525" cy="158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8" y="1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1" y="0"/>
                  </a:cxn>
                </a:cxnLst>
                <a:rect l="0" t="0" r="r" b="b"/>
                <a:pathLst>
                  <a:path w="8" h="12">
                    <a:moveTo>
                      <a:pt x="1" y="0"/>
                    </a:moveTo>
                    <a:cubicBezTo>
                      <a:pt x="5" y="4"/>
                      <a:pt x="8" y="7"/>
                      <a:pt x="8" y="12"/>
                    </a:cubicBezTo>
                    <a:cubicBezTo>
                      <a:pt x="5" y="12"/>
                      <a:pt x="0" y="5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2"/>
                      <a:pt x="3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136"/>
              <p:cNvSpPr>
                <a:spLocks/>
              </p:cNvSpPr>
              <p:nvPr/>
            </p:nvSpPr>
            <p:spPr bwMode="auto">
              <a:xfrm>
                <a:off x="6013450" y="2855913"/>
                <a:ext cx="15875" cy="158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8" y="1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2" y="0"/>
                  </a:cxn>
                </a:cxnLst>
                <a:rect l="0" t="0" r="r" b="b"/>
                <a:pathLst>
                  <a:path w="12" h="11">
                    <a:moveTo>
                      <a:pt x="2" y="0"/>
                    </a:moveTo>
                    <a:cubicBezTo>
                      <a:pt x="5" y="2"/>
                      <a:pt x="12" y="11"/>
                      <a:pt x="8" y="11"/>
                    </a:cubicBezTo>
                    <a:cubicBezTo>
                      <a:pt x="6" y="11"/>
                      <a:pt x="1" y="4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137"/>
              <p:cNvSpPr>
                <a:spLocks/>
              </p:cNvSpPr>
              <p:nvPr/>
            </p:nvSpPr>
            <p:spPr bwMode="auto">
              <a:xfrm>
                <a:off x="6548438" y="2284413"/>
                <a:ext cx="41275" cy="49213"/>
              </a:xfrm>
              <a:custGeom>
                <a:avLst/>
                <a:gdLst/>
                <a:ahLst/>
                <a:cxnLst>
                  <a:cxn ang="0">
                    <a:pos x="12" y="22"/>
                  </a:cxn>
                  <a:cxn ang="0">
                    <a:pos x="14" y="16"/>
                  </a:cxn>
                  <a:cxn ang="0">
                    <a:pos x="10" y="10"/>
                  </a:cxn>
                  <a:cxn ang="0">
                    <a:pos x="10" y="14"/>
                  </a:cxn>
                  <a:cxn ang="0">
                    <a:pos x="5" y="16"/>
                  </a:cxn>
                  <a:cxn ang="0">
                    <a:pos x="0" y="11"/>
                  </a:cxn>
                  <a:cxn ang="0">
                    <a:pos x="14" y="0"/>
                  </a:cxn>
                  <a:cxn ang="0">
                    <a:pos x="26" y="3"/>
                  </a:cxn>
                  <a:cxn ang="0">
                    <a:pos x="26" y="8"/>
                  </a:cxn>
                  <a:cxn ang="0">
                    <a:pos x="30" y="11"/>
                  </a:cxn>
                  <a:cxn ang="0">
                    <a:pos x="30" y="16"/>
                  </a:cxn>
                  <a:cxn ang="0">
                    <a:pos x="26" y="16"/>
                  </a:cxn>
                  <a:cxn ang="0">
                    <a:pos x="15" y="37"/>
                  </a:cxn>
                  <a:cxn ang="0">
                    <a:pos x="14" y="33"/>
                  </a:cxn>
                  <a:cxn ang="0">
                    <a:pos x="14" y="36"/>
                  </a:cxn>
                  <a:cxn ang="0">
                    <a:pos x="7" y="29"/>
                  </a:cxn>
                  <a:cxn ang="0">
                    <a:pos x="12" y="22"/>
                  </a:cxn>
                </a:cxnLst>
                <a:rect l="0" t="0" r="r" b="b"/>
                <a:pathLst>
                  <a:path w="30" h="37">
                    <a:moveTo>
                      <a:pt x="12" y="22"/>
                    </a:moveTo>
                    <a:cubicBezTo>
                      <a:pt x="14" y="16"/>
                      <a:pt x="14" y="16"/>
                      <a:pt x="14" y="16"/>
                    </a:cubicBezTo>
                    <a:cubicBezTo>
                      <a:pt x="11" y="15"/>
                      <a:pt x="11" y="12"/>
                      <a:pt x="10" y="10"/>
                    </a:cubicBezTo>
                    <a:cubicBezTo>
                      <a:pt x="10" y="11"/>
                      <a:pt x="9" y="13"/>
                      <a:pt x="10" y="14"/>
                    </a:cubicBezTo>
                    <a:cubicBezTo>
                      <a:pt x="8" y="14"/>
                      <a:pt x="6" y="16"/>
                      <a:pt x="5" y="16"/>
                    </a:cubicBezTo>
                    <a:cubicBezTo>
                      <a:pt x="3" y="16"/>
                      <a:pt x="0" y="13"/>
                      <a:pt x="0" y="11"/>
                    </a:cubicBezTo>
                    <a:cubicBezTo>
                      <a:pt x="0" y="8"/>
                      <a:pt x="13" y="0"/>
                      <a:pt x="14" y="0"/>
                    </a:cubicBezTo>
                    <a:cubicBezTo>
                      <a:pt x="18" y="0"/>
                      <a:pt x="20" y="3"/>
                      <a:pt x="26" y="3"/>
                    </a:cubicBezTo>
                    <a:cubicBezTo>
                      <a:pt x="26" y="5"/>
                      <a:pt x="25" y="8"/>
                      <a:pt x="26" y="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30" y="13"/>
                      <a:pt x="29" y="14"/>
                      <a:pt x="30" y="16"/>
                    </a:cubicBezTo>
                    <a:cubicBezTo>
                      <a:pt x="29" y="16"/>
                      <a:pt x="27" y="16"/>
                      <a:pt x="26" y="16"/>
                    </a:cubicBezTo>
                    <a:cubicBezTo>
                      <a:pt x="25" y="24"/>
                      <a:pt x="21" y="37"/>
                      <a:pt x="15" y="37"/>
                    </a:cubicBezTo>
                    <a:cubicBezTo>
                      <a:pt x="14" y="37"/>
                      <a:pt x="14" y="35"/>
                      <a:pt x="14" y="33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0" y="36"/>
                      <a:pt x="7" y="31"/>
                      <a:pt x="7" y="29"/>
                    </a:cubicBezTo>
                    <a:cubicBezTo>
                      <a:pt x="7" y="28"/>
                      <a:pt x="12" y="22"/>
                      <a:pt x="12" y="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138"/>
              <p:cNvSpPr>
                <a:spLocks/>
              </p:cNvSpPr>
              <p:nvPr/>
            </p:nvSpPr>
            <p:spPr bwMode="auto">
              <a:xfrm>
                <a:off x="6596063" y="2271713"/>
                <a:ext cx="42863" cy="30163"/>
              </a:xfrm>
              <a:custGeom>
                <a:avLst/>
                <a:gdLst/>
                <a:ahLst/>
                <a:cxnLst>
                  <a:cxn ang="0">
                    <a:pos x="23" y="15"/>
                  </a:cxn>
                  <a:cxn ang="0">
                    <a:pos x="17" y="12"/>
                  </a:cxn>
                  <a:cxn ang="0">
                    <a:pos x="6" y="23"/>
                  </a:cxn>
                  <a:cxn ang="0">
                    <a:pos x="3" y="17"/>
                  </a:cxn>
                  <a:cxn ang="0">
                    <a:pos x="0" y="12"/>
                  </a:cxn>
                  <a:cxn ang="0">
                    <a:pos x="8" y="5"/>
                  </a:cxn>
                  <a:cxn ang="0">
                    <a:pos x="23" y="0"/>
                  </a:cxn>
                  <a:cxn ang="0">
                    <a:pos x="23" y="15"/>
                  </a:cxn>
                </a:cxnLst>
                <a:rect l="0" t="0" r="r" b="b"/>
                <a:pathLst>
                  <a:path w="33" h="23">
                    <a:moveTo>
                      <a:pt x="23" y="15"/>
                    </a:moveTo>
                    <a:cubicBezTo>
                      <a:pt x="20" y="15"/>
                      <a:pt x="18" y="13"/>
                      <a:pt x="17" y="12"/>
                    </a:cubicBezTo>
                    <a:cubicBezTo>
                      <a:pt x="13" y="16"/>
                      <a:pt x="12" y="23"/>
                      <a:pt x="6" y="23"/>
                    </a:cubicBezTo>
                    <a:cubicBezTo>
                      <a:pt x="4" y="23"/>
                      <a:pt x="3" y="19"/>
                      <a:pt x="3" y="17"/>
                    </a:cubicBezTo>
                    <a:cubicBezTo>
                      <a:pt x="1" y="15"/>
                      <a:pt x="0" y="14"/>
                      <a:pt x="0" y="12"/>
                    </a:cubicBezTo>
                    <a:cubicBezTo>
                      <a:pt x="0" y="12"/>
                      <a:pt x="8" y="6"/>
                      <a:pt x="8" y="5"/>
                    </a:cubicBezTo>
                    <a:cubicBezTo>
                      <a:pt x="16" y="7"/>
                      <a:pt x="17" y="0"/>
                      <a:pt x="23" y="0"/>
                    </a:cubicBezTo>
                    <a:cubicBezTo>
                      <a:pt x="33" y="0"/>
                      <a:pt x="28" y="15"/>
                      <a:pt x="23" y="1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" name="Freeform 139"/>
              <p:cNvSpPr>
                <a:spLocks/>
              </p:cNvSpPr>
              <p:nvPr/>
            </p:nvSpPr>
            <p:spPr bwMode="auto">
              <a:xfrm>
                <a:off x="6572250" y="2136775"/>
                <a:ext cx="185738" cy="153988"/>
              </a:xfrm>
              <a:custGeom>
                <a:avLst/>
                <a:gdLst/>
                <a:ahLst/>
                <a:cxnLst>
                  <a:cxn ang="0">
                    <a:pos x="55" y="110"/>
                  </a:cxn>
                  <a:cxn ang="0">
                    <a:pos x="55" y="107"/>
                  </a:cxn>
                  <a:cxn ang="0">
                    <a:pos x="56" y="99"/>
                  </a:cxn>
                  <a:cxn ang="0">
                    <a:pos x="43" y="95"/>
                  </a:cxn>
                  <a:cxn ang="0">
                    <a:pos x="39" y="99"/>
                  </a:cxn>
                  <a:cxn ang="0">
                    <a:pos x="29" y="100"/>
                  </a:cxn>
                  <a:cxn ang="0">
                    <a:pos x="6" y="106"/>
                  </a:cxn>
                  <a:cxn ang="0">
                    <a:pos x="0" y="104"/>
                  </a:cxn>
                  <a:cxn ang="0">
                    <a:pos x="5" y="101"/>
                  </a:cxn>
                  <a:cxn ang="0">
                    <a:pos x="30" y="84"/>
                  </a:cxn>
                  <a:cxn ang="0">
                    <a:pos x="57" y="84"/>
                  </a:cxn>
                  <a:cxn ang="0">
                    <a:pos x="72" y="70"/>
                  </a:cxn>
                  <a:cxn ang="0">
                    <a:pos x="79" y="59"/>
                  </a:cxn>
                  <a:cxn ang="0">
                    <a:pos x="77" y="64"/>
                  </a:cxn>
                  <a:cxn ang="0">
                    <a:pos x="79" y="66"/>
                  </a:cxn>
                  <a:cxn ang="0">
                    <a:pos x="92" y="60"/>
                  </a:cxn>
                  <a:cxn ang="0">
                    <a:pos x="116" y="25"/>
                  </a:cxn>
                  <a:cxn ang="0">
                    <a:pos x="114" y="19"/>
                  </a:cxn>
                  <a:cxn ang="0">
                    <a:pos x="125" y="3"/>
                  </a:cxn>
                  <a:cxn ang="0">
                    <a:pos x="130" y="4"/>
                  </a:cxn>
                  <a:cxn ang="0">
                    <a:pos x="129" y="4"/>
                  </a:cxn>
                  <a:cxn ang="0">
                    <a:pos x="128" y="0"/>
                  </a:cxn>
                  <a:cxn ang="0">
                    <a:pos x="133" y="2"/>
                  </a:cxn>
                  <a:cxn ang="0">
                    <a:pos x="134" y="11"/>
                  </a:cxn>
                  <a:cxn ang="0">
                    <a:pos x="140" y="26"/>
                  </a:cxn>
                  <a:cxn ang="0">
                    <a:pos x="134" y="40"/>
                  </a:cxn>
                  <a:cxn ang="0">
                    <a:pos x="134" y="43"/>
                  </a:cxn>
                  <a:cxn ang="0">
                    <a:pos x="130" y="44"/>
                  </a:cxn>
                  <a:cxn ang="0">
                    <a:pos x="127" y="63"/>
                  </a:cxn>
                  <a:cxn ang="0">
                    <a:pos x="122" y="76"/>
                  </a:cxn>
                  <a:cxn ang="0">
                    <a:pos x="125" y="84"/>
                  </a:cxn>
                  <a:cxn ang="0">
                    <a:pos x="114" y="93"/>
                  </a:cxn>
                  <a:cxn ang="0">
                    <a:pos x="114" y="86"/>
                  </a:cxn>
                  <a:cxn ang="0">
                    <a:pos x="102" y="96"/>
                  </a:cxn>
                  <a:cxn ang="0">
                    <a:pos x="100" y="94"/>
                  </a:cxn>
                  <a:cxn ang="0">
                    <a:pos x="96" y="94"/>
                  </a:cxn>
                  <a:cxn ang="0">
                    <a:pos x="87" y="100"/>
                  </a:cxn>
                  <a:cxn ang="0">
                    <a:pos x="74" y="92"/>
                  </a:cxn>
                  <a:cxn ang="0">
                    <a:pos x="72" y="96"/>
                  </a:cxn>
                  <a:cxn ang="0">
                    <a:pos x="76" y="103"/>
                  </a:cxn>
                  <a:cxn ang="0">
                    <a:pos x="72" y="103"/>
                  </a:cxn>
                  <a:cxn ang="0">
                    <a:pos x="61" y="115"/>
                  </a:cxn>
                  <a:cxn ang="0">
                    <a:pos x="55" y="110"/>
                  </a:cxn>
                </a:cxnLst>
                <a:rect l="0" t="0" r="r" b="b"/>
                <a:pathLst>
                  <a:path w="140" h="115">
                    <a:moveTo>
                      <a:pt x="55" y="110"/>
                    </a:moveTo>
                    <a:cubicBezTo>
                      <a:pt x="53" y="110"/>
                      <a:pt x="55" y="108"/>
                      <a:pt x="55" y="107"/>
                    </a:cubicBezTo>
                    <a:cubicBezTo>
                      <a:pt x="55" y="104"/>
                      <a:pt x="56" y="101"/>
                      <a:pt x="56" y="99"/>
                    </a:cubicBezTo>
                    <a:cubicBezTo>
                      <a:pt x="51" y="98"/>
                      <a:pt x="48" y="95"/>
                      <a:pt x="43" y="95"/>
                    </a:cubicBezTo>
                    <a:cubicBezTo>
                      <a:pt x="40" y="95"/>
                      <a:pt x="40" y="98"/>
                      <a:pt x="39" y="99"/>
                    </a:cubicBezTo>
                    <a:cubicBezTo>
                      <a:pt x="35" y="100"/>
                      <a:pt x="32" y="98"/>
                      <a:pt x="29" y="100"/>
                    </a:cubicBezTo>
                    <a:cubicBezTo>
                      <a:pt x="23" y="103"/>
                      <a:pt x="15" y="106"/>
                      <a:pt x="6" y="106"/>
                    </a:cubicBezTo>
                    <a:cubicBezTo>
                      <a:pt x="3" y="106"/>
                      <a:pt x="0" y="106"/>
                      <a:pt x="0" y="104"/>
                    </a:cubicBezTo>
                    <a:cubicBezTo>
                      <a:pt x="0" y="103"/>
                      <a:pt x="4" y="102"/>
                      <a:pt x="5" y="101"/>
                    </a:cubicBezTo>
                    <a:cubicBezTo>
                      <a:pt x="15" y="95"/>
                      <a:pt x="19" y="84"/>
                      <a:pt x="30" y="84"/>
                    </a:cubicBezTo>
                    <a:cubicBezTo>
                      <a:pt x="43" y="84"/>
                      <a:pt x="47" y="84"/>
                      <a:pt x="57" y="84"/>
                    </a:cubicBezTo>
                    <a:cubicBezTo>
                      <a:pt x="65" y="84"/>
                      <a:pt x="68" y="70"/>
                      <a:pt x="72" y="70"/>
                    </a:cubicBezTo>
                    <a:cubicBezTo>
                      <a:pt x="72" y="70"/>
                      <a:pt x="78" y="60"/>
                      <a:pt x="79" y="59"/>
                    </a:cubicBezTo>
                    <a:cubicBezTo>
                      <a:pt x="78" y="61"/>
                      <a:pt x="77" y="62"/>
                      <a:pt x="77" y="64"/>
                    </a:cubicBezTo>
                    <a:cubicBezTo>
                      <a:pt x="77" y="65"/>
                      <a:pt x="78" y="66"/>
                      <a:pt x="79" y="66"/>
                    </a:cubicBezTo>
                    <a:cubicBezTo>
                      <a:pt x="86" y="66"/>
                      <a:pt x="87" y="62"/>
                      <a:pt x="92" y="60"/>
                    </a:cubicBezTo>
                    <a:cubicBezTo>
                      <a:pt x="101" y="57"/>
                      <a:pt x="116" y="39"/>
                      <a:pt x="116" y="25"/>
                    </a:cubicBezTo>
                    <a:cubicBezTo>
                      <a:pt x="116" y="22"/>
                      <a:pt x="114" y="22"/>
                      <a:pt x="114" y="19"/>
                    </a:cubicBezTo>
                    <a:cubicBezTo>
                      <a:pt x="114" y="14"/>
                      <a:pt x="119" y="3"/>
                      <a:pt x="125" y="3"/>
                    </a:cubicBezTo>
                    <a:cubicBezTo>
                      <a:pt x="125" y="3"/>
                      <a:pt x="125" y="9"/>
                      <a:pt x="130" y="4"/>
                    </a:cubicBezTo>
                    <a:cubicBezTo>
                      <a:pt x="130" y="4"/>
                      <a:pt x="129" y="4"/>
                      <a:pt x="129" y="4"/>
                    </a:cubicBezTo>
                    <a:cubicBezTo>
                      <a:pt x="128" y="4"/>
                      <a:pt x="127" y="0"/>
                      <a:pt x="128" y="0"/>
                    </a:cubicBezTo>
                    <a:cubicBezTo>
                      <a:pt x="131" y="0"/>
                      <a:pt x="133" y="1"/>
                      <a:pt x="133" y="2"/>
                    </a:cubicBezTo>
                    <a:cubicBezTo>
                      <a:pt x="135" y="5"/>
                      <a:pt x="134" y="8"/>
                      <a:pt x="134" y="11"/>
                    </a:cubicBezTo>
                    <a:cubicBezTo>
                      <a:pt x="134" y="17"/>
                      <a:pt x="140" y="20"/>
                      <a:pt x="140" y="26"/>
                    </a:cubicBezTo>
                    <a:cubicBezTo>
                      <a:pt x="140" y="33"/>
                      <a:pt x="134" y="34"/>
                      <a:pt x="134" y="40"/>
                    </a:cubicBezTo>
                    <a:cubicBezTo>
                      <a:pt x="134" y="41"/>
                      <a:pt x="134" y="42"/>
                      <a:pt x="134" y="43"/>
                    </a:cubicBezTo>
                    <a:cubicBezTo>
                      <a:pt x="133" y="44"/>
                      <a:pt x="132" y="43"/>
                      <a:pt x="130" y="44"/>
                    </a:cubicBezTo>
                    <a:cubicBezTo>
                      <a:pt x="126" y="45"/>
                      <a:pt x="127" y="59"/>
                      <a:pt x="127" y="63"/>
                    </a:cubicBezTo>
                    <a:cubicBezTo>
                      <a:pt x="127" y="67"/>
                      <a:pt x="122" y="70"/>
                      <a:pt x="122" y="76"/>
                    </a:cubicBezTo>
                    <a:cubicBezTo>
                      <a:pt x="122" y="80"/>
                      <a:pt x="124" y="81"/>
                      <a:pt x="125" y="84"/>
                    </a:cubicBezTo>
                    <a:cubicBezTo>
                      <a:pt x="119" y="87"/>
                      <a:pt x="119" y="91"/>
                      <a:pt x="114" y="93"/>
                    </a:cubicBezTo>
                    <a:cubicBezTo>
                      <a:pt x="112" y="89"/>
                      <a:pt x="114" y="89"/>
                      <a:pt x="114" y="86"/>
                    </a:cubicBezTo>
                    <a:cubicBezTo>
                      <a:pt x="108" y="90"/>
                      <a:pt x="104" y="90"/>
                      <a:pt x="102" y="96"/>
                    </a:cubicBezTo>
                    <a:cubicBezTo>
                      <a:pt x="102" y="96"/>
                      <a:pt x="100" y="95"/>
                      <a:pt x="100" y="94"/>
                    </a:cubicBezTo>
                    <a:cubicBezTo>
                      <a:pt x="96" y="94"/>
                      <a:pt x="96" y="94"/>
                      <a:pt x="96" y="94"/>
                    </a:cubicBezTo>
                    <a:cubicBezTo>
                      <a:pt x="93" y="97"/>
                      <a:pt x="91" y="100"/>
                      <a:pt x="87" y="100"/>
                    </a:cubicBezTo>
                    <a:cubicBezTo>
                      <a:pt x="78" y="100"/>
                      <a:pt x="78" y="92"/>
                      <a:pt x="74" y="92"/>
                    </a:cubicBezTo>
                    <a:cubicBezTo>
                      <a:pt x="73" y="92"/>
                      <a:pt x="72" y="94"/>
                      <a:pt x="72" y="96"/>
                    </a:cubicBezTo>
                    <a:cubicBezTo>
                      <a:pt x="72" y="97"/>
                      <a:pt x="76" y="103"/>
                      <a:pt x="76" y="103"/>
                    </a:cubicBezTo>
                    <a:cubicBezTo>
                      <a:pt x="75" y="103"/>
                      <a:pt x="73" y="103"/>
                      <a:pt x="72" y="103"/>
                    </a:cubicBezTo>
                    <a:cubicBezTo>
                      <a:pt x="68" y="103"/>
                      <a:pt x="63" y="110"/>
                      <a:pt x="61" y="115"/>
                    </a:cubicBezTo>
                    <a:cubicBezTo>
                      <a:pt x="57" y="114"/>
                      <a:pt x="58" y="110"/>
                      <a:pt x="55" y="1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" name="Freeform 140"/>
              <p:cNvSpPr>
                <a:spLocks/>
              </p:cNvSpPr>
              <p:nvPr/>
            </p:nvSpPr>
            <p:spPr bwMode="auto">
              <a:xfrm>
                <a:off x="6721475" y="2054225"/>
                <a:ext cx="96838" cy="80963"/>
              </a:xfrm>
              <a:custGeom>
                <a:avLst/>
                <a:gdLst/>
                <a:ahLst/>
                <a:cxnLst>
                  <a:cxn ang="0">
                    <a:pos x="11" y="33"/>
                  </a:cxn>
                  <a:cxn ang="0">
                    <a:pos x="15" y="33"/>
                  </a:cxn>
                  <a:cxn ang="0">
                    <a:pos x="26" y="10"/>
                  </a:cxn>
                  <a:cxn ang="0">
                    <a:pos x="23" y="6"/>
                  </a:cxn>
                  <a:cxn ang="0">
                    <a:pos x="26" y="0"/>
                  </a:cxn>
                  <a:cxn ang="0">
                    <a:pos x="60" y="22"/>
                  </a:cxn>
                  <a:cxn ang="0">
                    <a:pos x="70" y="21"/>
                  </a:cxn>
                  <a:cxn ang="0">
                    <a:pos x="67" y="26"/>
                  </a:cxn>
                  <a:cxn ang="0">
                    <a:pos x="72" y="32"/>
                  </a:cxn>
                  <a:cxn ang="0">
                    <a:pos x="59" y="36"/>
                  </a:cxn>
                  <a:cxn ang="0">
                    <a:pos x="43" y="51"/>
                  </a:cxn>
                  <a:cxn ang="0">
                    <a:pos x="24" y="41"/>
                  </a:cxn>
                  <a:cxn ang="0">
                    <a:pos x="21" y="45"/>
                  </a:cxn>
                  <a:cxn ang="0">
                    <a:pos x="8" y="48"/>
                  </a:cxn>
                  <a:cxn ang="0">
                    <a:pos x="16" y="54"/>
                  </a:cxn>
                  <a:cxn ang="0">
                    <a:pos x="5" y="61"/>
                  </a:cxn>
                  <a:cxn ang="0">
                    <a:pos x="3" y="61"/>
                  </a:cxn>
                  <a:cxn ang="0">
                    <a:pos x="3" y="51"/>
                  </a:cxn>
                  <a:cxn ang="0">
                    <a:pos x="0" y="46"/>
                  </a:cxn>
                  <a:cxn ang="0">
                    <a:pos x="8" y="35"/>
                  </a:cxn>
                  <a:cxn ang="0">
                    <a:pos x="8" y="32"/>
                  </a:cxn>
                  <a:cxn ang="0">
                    <a:pos x="12" y="34"/>
                  </a:cxn>
                  <a:cxn ang="0">
                    <a:pos x="11" y="33"/>
                  </a:cxn>
                </a:cxnLst>
                <a:rect l="0" t="0" r="r" b="b"/>
                <a:pathLst>
                  <a:path w="72" h="61">
                    <a:moveTo>
                      <a:pt x="11" y="33"/>
                    </a:moveTo>
                    <a:cubicBezTo>
                      <a:pt x="12" y="33"/>
                      <a:pt x="14" y="33"/>
                      <a:pt x="15" y="33"/>
                    </a:cubicBezTo>
                    <a:cubicBezTo>
                      <a:pt x="23" y="33"/>
                      <a:pt x="26" y="16"/>
                      <a:pt x="26" y="10"/>
                    </a:cubicBezTo>
                    <a:cubicBezTo>
                      <a:pt x="26" y="8"/>
                      <a:pt x="23" y="7"/>
                      <a:pt x="23" y="6"/>
                    </a:cubicBezTo>
                    <a:cubicBezTo>
                      <a:pt x="23" y="2"/>
                      <a:pt x="25" y="1"/>
                      <a:pt x="26" y="0"/>
                    </a:cubicBezTo>
                    <a:cubicBezTo>
                      <a:pt x="38" y="8"/>
                      <a:pt x="43" y="22"/>
                      <a:pt x="60" y="22"/>
                    </a:cubicBezTo>
                    <a:cubicBezTo>
                      <a:pt x="64" y="22"/>
                      <a:pt x="67" y="19"/>
                      <a:pt x="70" y="21"/>
                    </a:cubicBezTo>
                    <a:cubicBezTo>
                      <a:pt x="69" y="23"/>
                      <a:pt x="67" y="24"/>
                      <a:pt x="67" y="26"/>
                    </a:cubicBezTo>
                    <a:cubicBezTo>
                      <a:pt x="67" y="29"/>
                      <a:pt x="71" y="32"/>
                      <a:pt x="72" y="32"/>
                    </a:cubicBezTo>
                    <a:cubicBezTo>
                      <a:pt x="68" y="35"/>
                      <a:pt x="65" y="36"/>
                      <a:pt x="59" y="36"/>
                    </a:cubicBezTo>
                    <a:cubicBezTo>
                      <a:pt x="49" y="36"/>
                      <a:pt x="46" y="46"/>
                      <a:pt x="43" y="51"/>
                    </a:cubicBezTo>
                    <a:cubicBezTo>
                      <a:pt x="36" y="47"/>
                      <a:pt x="31" y="46"/>
                      <a:pt x="24" y="41"/>
                    </a:cubicBezTo>
                    <a:cubicBezTo>
                      <a:pt x="23" y="42"/>
                      <a:pt x="21" y="43"/>
                      <a:pt x="21" y="45"/>
                    </a:cubicBezTo>
                    <a:cubicBezTo>
                      <a:pt x="15" y="45"/>
                      <a:pt x="8" y="40"/>
                      <a:pt x="8" y="48"/>
                    </a:cubicBezTo>
                    <a:cubicBezTo>
                      <a:pt x="8" y="52"/>
                      <a:pt x="14" y="52"/>
                      <a:pt x="16" y="54"/>
                    </a:cubicBezTo>
                    <a:cubicBezTo>
                      <a:pt x="12" y="59"/>
                      <a:pt x="9" y="57"/>
                      <a:pt x="5" y="61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58"/>
                      <a:pt x="3" y="51"/>
                      <a:pt x="3" y="51"/>
                    </a:cubicBezTo>
                    <a:cubicBezTo>
                      <a:pt x="3" y="49"/>
                      <a:pt x="0" y="48"/>
                      <a:pt x="0" y="46"/>
                    </a:cubicBezTo>
                    <a:cubicBezTo>
                      <a:pt x="0" y="41"/>
                      <a:pt x="8" y="38"/>
                      <a:pt x="8" y="35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9" y="32"/>
                      <a:pt x="10" y="33"/>
                      <a:pt x="12" y="34"/>
                    </a:cubicBezTo>
                    <a:lnTo>
                      <a:pt x="11" y="3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" name="Freeform 141"/>
              <p:cNvSpPr>
                <a:spLocks/>
              </p:cNvSpPr>
              <p:nvPr/>
            </p:nvSpPr>
            <p:spPr bwMode="auto">
              <a:xfrm>
                <a:off x="6816725" y="2073275"/>
                <a:ext cx="15875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2" y="2"/>
                  </a:cxn>
                  <a:cxn ang="0">
                    <a:pos x="1" y="11"/>
                  </a:cxn>
                  <a:cxn ang="0">
                    <a:pos x="1" y="7"/>
                  </a:cxn>
                  <a:cxn ang="0">
                    <a:pos x="11" y="0"/>
                  </a:cxn>
                  <a:cxn ang="0">
                    <a:pos x="10" y="0"/>
                  </a:cxn>
                </a:cxnLst>
                <a:rect l="0" t="0" r="r" b="b"/>
                <a:pathLst>
                  <a:path w="12" h="11">
                    <a:moveTo>
                      <a:pt x="10" y="0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10" y="4"/>
                      <a:pt x="5" y="11"/>
                      <a:pt x="1" y="11"/>
                    </a:cubicBezTo>
                    <a:cubicBezTo>
                      <a:pt x="0" y="11"/>
                      <a:pt x="0" y="8"/>
                      <a:pt x="1" y="7"/>
                    </a:cubicBezTo>
                    <a:cubicBezTo>
                      <a:pt x="3" y="4"/>
                      <a:pt x="8" y="0"/>
                      <a:pt x="11" y="0"/>
                    </a:cubicBez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Freeform 142"/>
              <p:cNvSpPr>
                <a:spLocks/>
              </p:cNvSpPr>
              <p:nvPr/>
            </p:nvSpPr>
            <p:spPr bwMode="auto">
              <a:xfrm>
                <a:off x="6848475" y="2052638"/>
                <a:ext cx="22225" cy="15875"/>
              </a:xfrm>
              <a:custGeom>
                <a:avLst/>
                <a:gdLst/>
                <a:ahLst/>
                <a:cxnLst>
                  <a:cxn ang="0">
                    <a:pos x="17" y="3"/>
                  </a:cxn>
                  <a:cxn ang="0">
                    <a:pos x="1" y="12"/>
                  </a:cxn>
                  <a:cxn ang="0">
                    <a:pos x="1" y="10"/>
                  </a:cxn>
                  <a:cxn ang="0">
                    <a:pos x="10" y="0"/>
                  </a:cxn>
                  <a:cxn ang="0">
                    <a:pos x="17" y="0"/>
                  </a:cxn>
                  <a:cxn ang="0">
                    <a:pos x="17" y="3"/>
                  </a:cxn>
                </a:cxnLst>
                <a:rect l="0" t="0" r="r" b="b"/>
                <a:pathLst>
                  <a:path w="17" h="12">
                    <a:moveTo>
                      <a:pt x="17" y="3"/>
                    </a:moveTo>
                    <a:cubicBezTo>
                      <a:pt x="7" y="3"/>
                      <a:pt x="7" y="12"/>
                      <a:pt x="1" y="12"/>
                    </a:cubicBezTo>
                    <a:cubicBezTo>
                      <a:pt x="0" y="12"/>
                      <a:pt x="1" y="10"/>
                      <a:pt x="1" y="10"/>
                    </a:cubicBezTo>
                    <a:cubicBezTo>
                      <a:pt x="1" y="10"/>
                      <a:pt x="5" y="0"/>
                      <a:pt x="10" y="0"/>
                    </a:cubicBezTo>
                    <a:cubicBezTo>
                      <a:pt x="13" y="0"/>
                      <a:pt x="15" y="0"/>
                      <a:pt x="17" y="0"/>
                    </a:cubicBezTo>
                    <a:lnTo>
                      <a:pt x="17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" name="Freeform 143"/>
              <p:cNvSpPr>
                <a:spLocks/>
              </p:cNvSpPr>
              <p:nvPr/>
            </p:nvSpPr>
            <p:spPr bwMode="auto">
              <a:xfrm>
                <a:off x="6888163" y="2035175"/>
                <a:ext cx="12700" cy="11113"/>
              </a:xfrm>
              <a:custGeom>
                <a:avLst/>
                <a:gdLst/>
                <a:ahLst/>
                <a:cxnLst>
                  <a:cxn ang="0">
                    <a:pos x="1" y="6"/>
                  </a:cxn>
                  <a:cxn ang="0">
                    <a:pos x="2" y="3"/>
                  </a:cxn>
                  <a:cxn ang="0">
                    <a:pos x="9" y="0"/>
                  </a:cxn>
                  <a:cxn ang="0">
                    <a:pos x="1" y="9"/>
                  </a:cxn>
                  <a:cxn ang="0">
                    <a:pos x="1" y="6"/>
                  </a:cxn>
                </a:cxnLst>
                <a:rect l="0" t="0" r="r" b="b"/>
                <a:pathLst>
                  <a:path w="9" h="9">
                    <a:moveTo>
                      <a:pt x="1" y="6"/>
                    </a:moveTo>
                    <a:cubicBezTo>
                      <a:pt x="3" y="6"/>
                      <a:pt x="1" y="4"/>
                      <a:pt x="2" y="3"/>
                    </a:cubicBezTo>
                    <a:cubicBezTo>
                      <a:pt x="3" y="0"/>
                      <a:pt x="8" y="0"/>
                      <a:pt x="9" y="0"/>
                    </a:cubicBezTo>
                    <a:cubicBezTo>
                      <a:pt x="8" y="3"/>
                      <a:pt x="5" y="9"/>
                      <a:pt x="1" y="9"/>
                    </a:cubicBezTo>
                    <a:cubicBezTo>
                      <a:pt x="0" y="9"/>
                      <a:pt x="0" y="6"/>
                      <a:pt x="1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" name="Freeform 144"/>
              <p:cNvSpPr>
                <a:spLocks/>
              </p:cNvSpPr>
              <p:nvPr/>
            </p:nvSpPr>
            <p:spPr bwMode="auto">
              <a:xfrm>
                <a:off x="6753225" y="1855788"/>
                <a:ext cx="47625" cy="184150"/>
              </a:xfrm>
              <a:custGeom>
                <a:avLst/>
                <a:gdLst/>
                <a:ahLst/>
                <a:cxnLst>
                  <a:cxn ang="0">
                    <a:pos x="26" y="84"/>
                  </a:cxn>
                  <a:cxn ang="0">
                    <a:pos x="13" y="109"/>
                  </a:cxn>
                  <a:cxn ang="0">
                    <a:pos x="26" y="132"/>
                  </a:cxn>
                  <a:cxn ang="0">
                    <a:pos x="25" y="132"/>
                  </a:cxn>
                  <a:cxn ang="0">
                    <a:pos x="20" y="128"/>
                  </a:cxn>
                  <a:cxn ang="0">
                    <a:pos x="16" y="128"/>
                  </a:cxn>
                  <a:cxn ang="0">
                    <a:pos x="5" y="138"/>
                  </a:cxn>
                  <a:cxn ang="0">
                    <a:pos x="5" y="125"/>
                  </a:cxn>
                  <a:cxn ang="0">
                    <a:pos x="7" y="105"/>
                  </a:cxn>
                  <a:cxn ang="0">
                    <a:pos x="4" y="93"/>
                  </a:cxn>
                  <a:cxn ang="0">
                    <a:pos x="7" y="79"/>
                  </a:cxn>
                  <a:cxn ang="0">
                    <a:pos x="7" y="53"/>
                  </a:cxn>
                  <a:cxn ang="0">
                    <a:pos x="0" y="37"/>
                  </a:cxn>
                  <a:cxn ang="0">
                    <a:pos x="9" y="15"/>
                  </a:cxn>
                  <a:cxn ang="0">
                    <a:pos x="11" y="9"/>
                  </a:cxn>
                  <a:cxn ang="0">
                    <a:pos x="11" y="0"/>
                  </a:cxn>
                  <a:cxn ang="0">
                    <a:pos x="14" y="0"/>
                  </a:cxn>
                  <a:cxn ang="0">
                    <a:pos x="19" y="20"/>
                  </a:cxn>
                  <a:cxn ang="0">
                    <a:pos x="21" y="37"/>
                  </a:cxn>
                  <a:cxn ang="0">
                    <a:pos x="21" y="47"/>
                  </a:cxn>
                  <a:cxn ang="0">
                    <a:pos x="24" y="59"/>
                  </a:cxn>
                  <a:cxn ang="0">
                    <a:pos x="36" y="90"/>
                  </a:cxn>
                  <a:cxn ang="0">
                    <a:pos x="26" y="84"/>
                  </a:cxn>
                </a:cxnLst>
                <a:rect l="0" t="0" r="r" b="b"/>
                <a:pathLst>
                  <a:path w="36" h="138">
                    <a:moveTo>
                      <a:pt x="26" y="84"/>
                    </a:moveTo>
                    <a:cubicBezTo>
                      <a:pt x="15" y="84"/>
                      <a:pt x="13" y="98"/>
                      <a:pt x="13" y="109"/>
                    </a:cubicBezTo>
                    <a:cubicBezTo>
                      <a:pt x="13" y="120"/>
                      <a:pt x="22" y="124"/>
                      <a:pt x="26" y="132"/>
                    </a:cubicBezTo>
                    <a:cubicBezTo>
                      <a:pt x="26" y="132"/>
                      <a:pt x="25" y="132"/>
                      <a:pt x="25" y="132"/>
                    </a:cubicBezTo>
                    <a:cubicBezTo>
                      <a:pt x="23" y="133"/>
                      <a:pt x="21" y="130"/>
                      <a:pt x="20" y="128"/>
                    </a:cubicBezTo>
                    <a:cubicBezTo>
                      <a:pt x="19" y="128"/>
                      <a:pt x="17" y="128"/>
                      <a:pt x="16" y="128"/>
                    </a:cubicBezTo>
                    <a:cubicBezTo>
                      <a:pt x="11" y="128"/>
                      <a:pt x="11" y="138"/>
                      <a:pt x="5" y="138"/>
                    </a:cubicBezTo>
                    <a:cubicBezTo>
                      <a:pt x="4" y="138"/>
                      <a:pt x="5" y="127"/>
                      <a:pt x="5" y="125"/>
                    </a:cubicBezTo>
                    <a:cubicBezTo>
                      <a:pt x="5" y="117"/>
                      <a:pt x="7" y="112"/>
                      <a:pt x="7" y="105"/>
                    </a:cubicBezTo>
                    <a:cubicBezTo>
                      <a:pt x="7" y="99"/>
                      <a:pt x="4" y="98"/>
                      <a:pt x="4" y="93"/>
                    </a:cubicBezTo>
                    <a:cubicBezTo>
                      <a:pt x="4" y="86"/>
                      <a:pt x="7" y="84"/>
                      <a:pt x="7" y="79"/>
                    </a:cubicBezTo>
                    <a:cubicBezTo>
                      <a:pt x="7" y="68"/>
                      <a:pt x="7" y="64"/>
                      <a:pt x="7" y="53"/>
                    </a:cubicBezTo>
                    <a:cubicBezTo>
                      <a:pt x="7" y="46"/>
                      <a:pt x="0" y="44"/>
                      <a:pt x="0" y="37"/>
                    </a:cubicBezTo>
                    <a:cubicBezTo>
                      <a:pt x="0" y="28"/>
                      <a:pt x="3" y="16"/>
                      <a:pt x="9" y="15"/>
                    </a:cubicBezTo>
                    <a:cubicBezTo>
                      <a:pt x="9" y="12"/>
                      <a:pt x="11" y="11"/>
                      <a:pt x="11" y="9"/>
                    </a:cubicBezTo>
                    <a:cubicBezTo>
                      <a:pt x="11" y="4"/>
                      <a:pt x="11" y="3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4" y="8"/>
                      <a:pt x="18" y="14"/>
                      <a:pt x="19" y="20"/>
                    </a:cubicBezTo>
                    <a:cubicBezTo>
                      <a:pt x="21" y="26"/>
                      <a:pt x="18" y="30"/>
                      <a:pt x="21" y="37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0" y="52"/>
                      <a:pt x="23" y="57"/>
                      <a:pt x="24" y="59"/>
                    </a:cubicBezTo>
                    <a:cubicBezTo>
                      <a:pt x="27" y="70"/>
                      <a:pt x="33" y="79"/>
                      <a:pt x="36" y="90"/>
                    </a:cubicBezTo>
                    <a:cubicBezTo>
                      <a:pt x="34" y="86"/>
                      <a:pt x="30" y="84"/>
                      <a:pt x="26" y="8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" name="Freeform 145"/>
              <p:cNvSpPr>
                <a:spLocks/>
              </p:cNvSpPr>
              <p:nvPr/>
            </p:nvSpPr>
            <p:spPr bwMode="auto">
              <a:xfrm>
                <a:off x="5241925" y="1219200"/>
                <a:ext cx="292100" cy="214313"/>
              </a:xfrm>
              <a:custGeom>
                <a:avLst/>
                <a:gdLst/>
                <a:ahLst/>
                <a:cxnLst>
                  <a:cxn ang="0">
                    <a:pos x="76" y="161"/>
                  </a:cxn>
                  <a:cxn ang="0">
                    <a:pos x="50" y="131"/>
                  </a:cxn>
                  <a:cxn ang="0">
                    <a:pos x="103" y="67"/>
                  </a:cxn>
                  <a:cxn ang="0">
                    <a:pos x="125" y="55"/>
                  </a:cxn>
                  <a:cxn ang="0">
                    <a:pos x="134" y="45"/>
                  </a:cxn>
                  <a:cxn ang="0">
                    <a:pos x="175" y="34"/>
                  </a:cxn>
                  <a:cxn ang="0">
                    <a:pos x="220" y="11"/>
                  </a:cxn>
                  <a:cxn ang="0">
                    <a:pos x="203" y="0"/>
                  </a:cxn>
                  <a:cxn ang="0">
                    <a:pos x="136" y="25"/>
                  </a:cxn>
                  <a:cxn ang="0">
                    <a:pos x="123" y="19"/>
                  </a:cxn>
                  <a:cxn ang="0">
                    <a:pos x="109" y="25"/>
                  </a:cxn>
                  <a:cxn ang="0">
                    <a:pos x="69" y="46"/>
                  </a:cxn>
                  <a:cxn ang="0">
                    <a:pos x="52" y="49"/>
                  </a:cxn>
                  <a:cxn ang="0">
                    <a:pos x="47" y="53"/>
                  </a:cxn>
                  <a:cxn ang="0">
                    <a:pos x="50" y="61"/>
                  </a:cxn>
                  <a:cxn ang="0">
                    <a:pos x="27" y="88"/>
                  </a:cxn>
                  <a:cxn ang="0">
                    <a:pos x="34" y="98"/>
                  </a:cxn>
                  <a:cxn ang="0">
                    <a:pos x="13" y="110"/>
                  </a:cxn>
                  <a:cxn ang="0">
                    <a:pos x="13" y="117"/>
                  </a:cxn>
                  <a:cxn ang="0">
                    <a:pos x="0" y="134"/>
                  </a:cxn>
                  <a:cxn ang="0">
                    <a:pos x="8" y="143"/>
                  </a:cxn>
                  <a:cxn ang="0">
                    <a:pos x="21" y="143"/>
                  </a:cxn>
                  <a:cxn ang="0">
                    <a:pos x="27" y="158"/>
                  </a:cxn>
                  <a:cxn ang="0">
                    <a:pos x="39" y="158"/>
                  </a:cxn>
                  <a:cxn ang="0">
                    <a:pos x="42" y="161"/>
                  </a:cxn>
                  <a:cxn ang="0">
                    <a:pos x="76" y="161"/>
                  </a:cxn>
                  <a:cxn ang="0">
                    <a:pos x="72" y="156"/>
                  </a:cxn>
                  <a:cxn ang="0">
                    <a:pos x="76" y="161"/>
                  </a:cxn>
                </a:cxnLst>
                <a:rect l="0" t="0" r="r" b="b"/>
                <a:pathLst>
                  <a:path w="220" h="161">
                    <a:moveTo>
                      <a:pt x="76" y="161"/>
                    </a:moveTo>
                    <a:cubicBezTo>
                      <a:pt x="66" y="151"/>
                      <a:pt x="50" y="147"/>
                      <a:pt x="50" y="131"/>
                    </a:cubicBezTo>
                    <a:cubicBezTo>
                      <a:pt x="50" y="102"/>
                      <a:pt x="81" y="73"/>
                      <a:pt x="103" y="67"/>
                    </a:cubicBezTo>
                    <a:cubicBezTo>
                      <a:pt x="111" y="64"/>
                      <a:pt x="113" y="55"/>
                      <a:pt x="125" y="55"/>
                    </a:cubicBezTo>
                    <a:cubicBezTo>
                      <a:pt x="130" y="55"/>
                      <a:pt x="132" y="46"/>
                      <a:pt x="134" y="45"/>
                    </a:cubicBezTo>
                    <a:cubicBezTo>
                      <a:pt x="149" y="38"/>
                      <a:pt x="160" y="41"/>
                      <a:pt x="175" y="34"/>
                    </a:cubicBezTo>
                    <a:cubicBezTo>
                      <a:pt x="186" y="28"/>
                      <a:pt x="220" y="26"/>
                      <a:pt x="220" y="11"/>
                    </a:cubicBezTo>
                    <a:cubicBezTo>
                      <a:pt x="220" y="6"/>
                      <a:pt x="208" y="0"/>
                      <a:pt x="203" y="0"/>
                    </a:cubicBezTo>
                    <a:cubicBezTo>
                      <a:pt x="181" y="0"/>
                      <a:pt x="160" y="25"/>
                      <a:pt x="136" y="25"/>
                    </a:cubicBezTo>
                    <a:cubicBezTo>
                      <a:pt x="131" y="25"/>
                      <a:pt x="128" y="19"/>
                      <a:pt x="123" y="19"/>
                    </a:cubicBezTo>
                    <a:cubicBezTo>
                      <a:pt x="115" y="19"/>
                      <a:pt x="115" y="25"/>
                      <a:pt x="109" y="25"/>
                    </a:cubicBezTo>
                    <a:cubicBezTo>
                      <a:pt x="93" y="25"/>
                      <a:pt x="80" y="46"/>
                      <a:pt x="69" y="46"/>
                    </a:cubicBezTo>
                    <a:cubicBezTo>
                      <a:pt x="63" y="46"/>
                      <a:pt x="58" y="49"/>
                      <a:pt x="52" y="49"/>
                    </a:cubicBezTo>
                    <a:cubicBezTo>
                      <a:pt x="49" y="49"/>
                      <a:pt x="47" y="52"/>
                      <a:pt x="47" y="53"/>
                    </a:cubicBezTo>
                    <a:cubicBezTo>
                      <a:pt x="47" y="56"/>
                      <a:pt x="50" y="58"/>
                      <a:pt x="50" y="61"/>
                    </a:cubicBezTo>
                    <a:cubicBezTo>
                      <a:pt x="50" y="74"/>
                      <a:pt x="27" y="80"/>
                      <a:pt x="27" y="88"/>
                    </a:cubicBezTo>
                    <a:cubicBezTo>
                      <a:pt x="27" y="91"/>
                      <a:pt x="34" y="92"/>
                      <a:pt x="34" y="98"/>
                    </a:cubicBezTo>
                    <a:cubicBezTo>
                      <a:pt x="27" y="99"/>
                      <a:pt x="13" y="102"/>
                      <a:pt x="13" y="110"/>
                    </a:cubicBezTo>
                    <a:cubicBezTo>
                      <a:pt x="13" y="115"/>
                      <a:pt x="13" y="117"/>
                      <a:pt x="13" y="117"/>
                    </a:cubicBezTo>
                    <a:cubicBezTo>
                      <a:pt x="13" y="124"/>
                      <a:pt x="0" y="124"/>
                      <a:pt x="0" y="134"/>
                    </a:cubicBezTo>
                    <a:cubicBezTo>
                      <a:pt x="0" y="139"/>
                      <a:pt x="8" y="143"/>
                      <a:pt x="8" y="143"/>
                    </a:cubicBezTo>
                    <a:cubicBezTo>
                      <a:pt x="8" y="143"/>
                      <a:pt x="20" y="143"/>
                      <a:pt x="21" y="143"/>
                    </a:cubicBezTo>
                    <a:cubicBezTo>
                      <a:pt x="28" y="145"/>
                      <a:pt x="24" y="152"/>
                      <a:pt x="27" y="158"/>
                    </a:cubicBezTo>
                    <a:cubicBezTo>
                      <a:pt x="28" y="161"/>
                      <a:pt x="35" y="158"/>
                      <a:pt x="39" y="158"/>
                    </a:cubicBezTo>
                    <a:cubicBezTo>
                      <a:pt x="40" y="158"/>
                      <a:pt x="41" y="161"/>
                      <a:pt x="42" y="161"/>
                    </a:cubicBezTo>
                    <a:cubicBezTo>
                      <a:pt x="76" y="161"/>
                      <a:pt x="76" y="161"/>
                      <a:pt x="76" y="161"/>
                    </a:cubicBezTo>
                    <a:cubicBezTo>
                      <a:pt x="75" y="159"/>
                      <a:pt x="73" y="157"/>
                      <a:pt x="72" y="156"/>
                    </a:cubicBezTo>
                    <a:lnTo>
                      <a:pt x="76" y="16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" name="Freeform 146"/>
              <p:cNvSpPr>
                <a:spLocks/>
              </p:cNvSpPr>
              <p:nvPr/>
            </p:nvSpPr>
            <p:spPr bwMode="auto">
              <a:xfrm>
                <a:off x="4713288" y="1196975"/>
                <a:ext cx="2847975" cy="1058863"/>
              </a:xfrm>
              <a:custGeom>
                <a:avLst/>
                <a:gdLst/>
                <a:ahLst/>
                <a:cxnLst>
                  <a:cxn ang="0">
                    <a:pos x="1515" y="585"/>
                  </a:cxn>
                  <a:cxn ang="0">
                    <a:pos x="1460" y="485"/>
                  </a:cxn>
                  <a:cxn ang="0">
                    <a:pos x="1665" y="408"/>
                  </a:cxn>
                  <a:cxn ang="0">
                    <a:pos x="1804" y="346"/>
                  </a:cxn>
                  <a:cxn ang="0">
                    <a:pos x="1709" y="465"/>
                  </a:cxn>
                  <a:cxn ang="0">
                    <a:pos x="1793" y="452"/>
                  </a:cxn>
                  <a:cxn ang="0">
                    <a:pos x="1989" y="313"/>
                  </a:cxn>
                  <a:cxn ang="0">
                    <a:pos x="2112" y="287"/>
                  </a:cxn>
                  <a:cxn ang="0">
                    <a:pos x="1892" y="194"/>
                  </a:cxn>
                  <a:cxn ang="0">
                    <a:pos x="1660" y="159"/>
                  </a:cxn>
                  <a:cxn ang="0">
                    <a:pos x="1435" y="157"/>
                  </a:cxn>
                  <a:cxn ang="0">
                    <a:pos x="1314" y="97"/>
                  </a:cxn>
                  <a:cxn ang="0">
                    <a:pos x="1102" y="104"/>
                  </a:cxn>
                  <a:cxn ang="0">
                    <a:pos x="1016" y="27"/>
                  </a:cxn>
                  <a:cxn ang="0">
                    <a:pos x="758" y="117"/>
                  </a:cxn>
                  <a:cxn ang="0">
                    <a:pos x="668" y="148"/>
                  </a:cxn>
                  <a:cxn ang="0">
                    <a:pos x="644" y="121"/>
                  </a:cxn>
                  <a:cxn ang="0">
                    <a:pos x="511" y="207"/>
                  </a:cxn>
                  <a:cxn ang="0">
                    <a:pos x="322" y="247"/>
                  </a:cxn>
                  <a:cxn ang="0">
                    <a:pos x="214" y="296"/>
                  </a:cxn>
                  <a:cxn ang="0">
                    <a:pos x="229" y="227"/>
                  </a:cxn>
                  <a:cxn ang="0">
                    <a:pos x="127" y="236"/>
                  </a:cxn>
                  <a:cxn ang="0">
                    <a:pos x="136" y="312"/>
                  </a:cxn>
                  <a:cxn ang="0">
                    <a:pos x="117" y="395"/>
                  </a:cxn>
                  <a:cxn ang="0">
                    <a:pos x="50" y="446"/>
                  </a:cxn>
                  <a:cxn ang="0">
                    <a:pos x="16" y="495"/>
                  </a:cxn>
                  <a:cxn ang="0">
                    <a:pos x="54" y="558"/>
                  </a:cxn>
                  <a:cxn ang="0">
                    <a:pos x="88" y="597"/>
                  </a:cxn>
                  <a:cxn ang="0">
                    <a:pos x="112" y="644"/>
                  </a:cxn>
                  <a:cxn ang="0">
                    <a:pos x="208" y="647"/>
                  </a:cxn>
                  <a:cxn ang="0">
                    <a:pos x="225" y="626"/>
                  </a:cxn>
                  <a:cxn ang="0">
                    <a:pos x="284" y="701"/>
                  </a:cxn>
                  <a:cxn ang="0">
                    <a:pos x="350" y="732"/>
                  </a:cxn>
                  <a:cxn ang="0">
                    <a:pos x="366" y="742"/>
                  </a:cxn>
                  <a:cxn ang="0">
                    <a:pos x="349" y="634"/>
                  </a:cxn>
                  <a:cxn ang="0">
                    <a:pos x="412" y="645"/>
                  </a:cxn>
                  <a:cxn ang="0">
                    <a:pos x="427" y="700"/>
                  </a:cxn>
                  <a:cxn ang="0">
                    <a:pos x="428" y="746"/>
                  </a:cxn>
                  <a:cxn ang="0">
                    <a:pos x="447" y="755"/>
                  </a:cxn>
                  <a:cxn ang="0">
                    <a:pos x="522" y="777"/>
                  </a:cxn>
                  <a:cxn ang="0">
                    <a:pos x="559" y="781"/>
                  </a:cxn>
                  <a:cxn ang="0">
                    <a:pos x="608" y="770"/>
                  </a:cxn>
                  <a:cxn ang="0">
                    <a:pos x="654" y="772"/>
                  </a:cxn>
                  <a:cxn ang="0">
                    <a:pos x="677" y="748"/>
                  </a:cxn>
                  <a:cxn ang="0">
                    <a:pos x="829" y="593"/>
                  </a:cxn>
                  <a:cxn ang="0">
                    <a:pos x="994" y="534"/>
                  </a:cxn>
                  <a:cxn ang="0">
                    <a:pos x="1224" y="569"/>
                  </a:cxn>
                  <a:cxn ang="0">
                    <a:pos x="1411" y="607"/>
                  </a:cxn>
                  <a:cxn ang="0">
                    <a:pos x="1400" y="655"/>
                  </a:cxn>
                </a:cxnLst>
                <a:rect l="0" t="0" r="r" b="b"/>
                <a:pathLst>
                  <a:path w="2139" h="795">
                    <a:moveTo>
                      <a:pt x="1398" y="684"/>
                    </a:moveTo>
                    <a:cubicBezTo>
                      <a:pt x="1398" y="684"/>
                      <a:pt x="1415" y="688"/>
                      <a:pt x="1429" y="688"/>
                    </a:cubicBezTo>
                    <a:cubicBezTo>
                      <a:pt x="1454" y="688"/>
                      <a:pt x="1478" y="635"/>
                      <a:pt x="1495" y="618"/>
                    </a:cubicBezTo>
                    <a:cubicBezTo>
                      <a:pt x="1502" y="610"/>
                      <a:pt x="1512" y="596"/>
                      <a:pt x="1515" y="585"/>
                    </a:cubicBezTo>
                    <a:cubicBezTo>
                      <a:pt x="1518" y="572"/>
                      <a:pt x="1513" y="564"/>
                      <a:pt x="1520" y="551"/>
                    </a:cubicBezTo>
                    <a:cubicBezTo>
                      <a:pt x="1522" y="547"/>
                      <a:pt x="1527" y="537"/>
                      <a:pt x="1527" y="527"/>
                    </a:cubicBezTo>
                    <a:cubicBezTo>
                      <a:pt x="1527" y="515"/>
                      <a:pt x="1508" y="492"/>
                      <a:pt x="1499" y="499"/>
                    </a:cubicBezTo>
                    <a:cubicBezTo>
                      <a:pt x="1473" y="518"/>
                      <a:pt x="1460" y="488"/>
                      <a:pt x="1460" y="485"/>
                    </a:cubicBezTo>
                    <a:cubicBezTo>
                      <a:pt x="1460" y="473"/>
                      <a:pt x="1483" y="459"/>
                      <a:pt x="1493" y="450"/>
                    </a:cubicBezTo>
                    <a:cubicBezTo>
                      <a:pt x="1506" y="436"/>
                      <a:pt x="1524" y="413"/>
                      <a:pt x="1543" y="408"/>
                    </a:cubicBezTo>
                    <a:cubicBezTo>
                      <a:pt x="1560" y="404"/>
                      <a:pt x="1613" y="399"/>
                      <a:pt x="1627" y="399"/>
                    </a:cubicBezTo>
                    <a:cubicBezTo>
                      <a:pt x="1645" y="399"/>
                      <a:pt x="1654" y="408"/>
                      <a:pt x="1665" y="408"/>
                    </a:cubicBezTo>
                    <a:cubicBezTo>
                      <a:pt x="1671" y="408"/>
                      <a:pt x="1675" y="408"/>
                      <a:pt x="1689" y="408"/>
                    </a:cubicBezTo>
                    <a:cubicBezTo>
                      <a:pt x="1696" y="379"/>
                      <a:pt x="1709" y="362"/>
                      <a:pt x="1740" y="362"/>
                    </a:cubicBezTo>
                    <a:cubicBezTo>
                      <a:pt x="1748" y="362"/>
                      <a:pt x="1751" y="360"/>
                      <a:pt x="1766" y="362"/>
                    </a:cubicBezTo>
                    <a:cubicBezTo>
                      <a:pt x="1759" y="368"/>
                      <a:pt x="1756" y="406"/>
                      <a:pt x="1804" y="346"/>
                    </a:cubicBezTo>
                    <a:cubicBezTo>
                      <a:pt x="1809" y="346"/>
                      <a:pt x="1832" y="355"/>
                      <a:pt x="1797" y="377"/>
                    </a:cubicBezTo>
                    <a:cubicBezTo>
                      <a:pt x="1785" y="385"/>
                      <a:pt x="1774" y="381"/>
                      <a:pt x="1766" y="393"/>
                    </a:cubicBezTo>
                    <a:cubicBezTo>
                      <a:pt x="1757" y="406"/>
                      <a:pt x="1749" y="423"/>
                      <a:pt x="1735" y="430"/>
                    </a:cubicBezTo>
                    <a:cubicBezTo>
                      <a:pt x="1724" y="436"/>
                      <a:pt x="1709" y="447"/>
                      <a:pt x="1709" y="465"/>
                    </a:cubicBezTo>
                    <a:cubicBezTo>
                      <a:pt x="1709" y="482"/>
                      <a:pt x="1714" y="535"/>
                      <a:pt x="1726" y="545"/>
                    </a:cubicBezTo>
                    <a:cubicBezTo>
                      <a:pt x="1735" y="532"/>
                      <a:pt x="1741" y="507"/>
                      <a:pt x="1760" y="503"/>
                    </a:cubicBezTo>
                    <a:cubicBezTo>
                      <a:pt x="1757" y="491"/>
                      <a:pt x="1777" y="488"/>
                      <a:pt x="1777" y="479"/>
                    </a:cubicBezTo>
                    <a:cubicBezTo>
                      <a:pt x="1777" y="464"/>
                      <a:pt x="1793" y="460"/>
                      <a:pt x="1793" y="452"/>
                    </a:cubicBezTo>
                    <a:cubicBezTo>
                      <a:pt x="1793" y="447"/>
                      <a:pt x="1788" y="442"/>
                      <a:pt x="1793" y="432"/>
                    </a:cubicBezTo>
                    <a:cubicBezTo>
                      <a:pt x="1828" y="356"/>
                      <a:pt x="1861" y="397"/>
                      <a:pt x="1874" y="397"/>
                    </a:cubicBezTo>
                    <a:cubicBezTo>
                      <a:pt x="1914" y="397"/>
                      <a:pt x="1941" y="347"/>
                      <a:pt x="1976" y="346"/>
                    </a:cubicBezTo>
                    <a:cubicBezTo>
                      <a:pt x="2041" y="345"/>
                      <a:pt x="1989" y="320"/>
                      <a:pt x="1989" y="313"/>
                    </a:cubicBezTo>
                    <a:cubicBezTo>
                      <a:pt x="1989" y="294"/>
                      <a:pt x="2015" y="297"/>
                      <a:pt x="2020" y="287"/>
                    </a:cubicBezTo>
                    <a:cubicBezTo>
                      <a:pt x="2022" y="282"/>
                      <a:pt x="2018" y="271"/>
                      <a:pt x="2026" y="271"/>
                    </a:cubicBezTo>
                    <a:cubicBezTo>
                      <a:pt x="2054" y="271"/>
                      <a:pt x="2077" y="309"/>
                      <a:pt x="2097" y="309"/>
                    </a:cubicBezTo>
                    <a:cubicBezTo>
                      <a:pt x="2106" y="309"/>
                      <a:pt x="2108" y="293"/>
                      <a:pt x="2112" y="287"/>
                    </a:cubicBezTo>
                    <a:cubicBezTo>
                      <a:pt x="2120" y="278"/>
                      <a:pt x="2127" y="279"/>
                      <a:pt x="2139" y="275"/>
                    </a:cubicBezTo>
                    <a:cubicBezTo>
                      <a:pt x="2123" y="254"/>
                      <a:pt x="2071" y="242"/>
                      <a:pt x="2046" y="227"/>
                    </a:cubicBezTo>
                    <a:cubicBezTo>
                      <a:pt x="2011" y="207"/>
                      <a:pt x="1965" y="185"/>
                      <a:pt x="1914" y="185"/>
                    </a:cubicBezTo>
                    <a:cubicBezTo>
                      <a:pt x="1900" y="185"/>
                      <a:pt x="1890" y="188"/>
                      <a:pt x="1892" y="194"/>
                    </a:cubicBezTo>
                    <a:cubicBezTo>
                      <a:pt x="1906" y="237"/>
                      <a:pt x="1872" y="194"/>
                      <a:pt x="1863" y="194"/>
                    </a:cubicBezTo>
                    <a:cubicBezTo>
                      <a:pt x="1762" y="192"/>
                      <a:pt x="1762" y="192"/>
                      <a:pt x="1762" y="192"/>
                    </a:cubicBezTo>
                    <a:cubicBezTo>
                      <a:pt x="1756" y="169"/>
                      <a:pt x="1741" y="161"/>
                      <a:pt x="1711" y="161"/>
                    </a:cubicBezTo>
                    <a:cubicBezTo>
                      <a:pt x="1695" y="161"/>
                      <a:pt x="1670" y="167"/>
                      <a:pt x="1660" y="159"/>
                    </a:cubicBezTo>
                    <a:cubicBezTo>
                      <a:pt x="1652" y="151"/>
                      <a:pt x="1651" y="141"/>
                      <a:pt x="1638" y="137"/>
                    </a:cubicBezTo>
                    <a:cubicBezTo>
                      <a:pt x="1611" y="128"/>
                      <a:pt x="1582" y="121"/>
                      <a:pt x="1548" y="121"/>
                    </a:cubicBezTo>
                    <a:cubicBezTo>
                      <a:pt x="1513" y="121"/>
                      <a:pt x="1509" y="140"/>
                      <a:pt x="1506" y="157"/>
                    </a:cubicBezTo>
                    <a:cubicBezTo>
                      <a:pt x="1473" y="157"/>
                      <a:pt x="1457" y="157"/>
                      <a:pt x="1435" y="157"/>
                    </a:cubicBezTo>
                    <a:cubicBezTo>
                      <a:pt x="1423" y="157"/>
                      <a:pt x="1421" y="147"/>
                      <a:pt x="1407" y="146"/>
                    </a:cubicBezTo>
                    <a:cubicBezTo>
                      <a:pt x="1405" y="152"/>
                      <a:pt x="1403" y="166"/>
                      <a:pt x="1396" y="166"/>
                    </a:cubicBezTo>
                    <a:cubicBezTo>
                      <a:pt x="1377" y="166"/>
                      <a:pt x="1369" y="143"/>
                      <a:pt x="1369" y="130"/>
                    </a:cubicBezTo>
                    <a:cubicBezTo>
                      <a:pt x="1369" y="127"/>
                      <a:pt x="1405" y="105"/>
                      <a:pt x="1314" y="97"/>
                    </a:cubicBezTo>
                    <a:cubicBezTo>
                      <a:pt x="1303" y="96"/>
                      <a:pt x="1296" y="101"/>
                      <a:pt x="1296" y="115"/>
                    </a:cubicBezTo>
                    <a:cubicBezTo>
                      <a:pt x="1248" y="115"/>
                      <a:pt x="1248" y="115"/>
                      <a:pt x="1248" y="115"/>
                    </a:cubicBezTo>
                    <a:cubicBezTo>
                      <a:pt x="1233" y="111"/>
                      <a:pt x="1157" y="102"/>
                      <a:pt x="1147" y="86"/>
                    </a:cubicBezTo>
                    <a:cubicBezTo>
                      <a:pt x="1089" y="133"/>
                      <a:pt x="1102" y="104"/>
                      <a:pt x="1102" y="104"/>
                    </a:cubicBezTo>
                    <a:cubicBezTo>
                      <a:pt x="1116" y="87"/>
                      <a:pt x="1249" y="51"/>
                      <a:pt x="1140" y="24"/>
                    </a:cubicBezTo>
                    <a:cubicBezTo>
                      <a:pt x="1094" y="24"/>
                      <a:pt x="1094" y="24"/>
                      <a:pt x="1094" y="24"/>
                    </a:cubicBezTo>
                    <a:cubicBezTo>
                      <a:pt x="1089" y="12"/>
                      <a:pt x="1079" y="0"/>
                      <a:pt x="1060" y="0"/>
                    </a:cubicBezTo>
                    <a:cubicBezTo>
                      <a:pt x="1038" y="0"/>
                      <a:pt x="1028" y="17"/>
                      <a:pt x="1016" y="27"/>
                    </a:cubicBezTo>
                    <a:cubicBezTo>
                      <a:pt x="1008" y="33"/>
                      <a:pt x="951" y="56"/>
                      <a:pt x="956" y="35"/>
                    </a:cubicBezTo>
                    <a:cubicBezTo>
                      <a:pt x="941" y="40"/>
                      <a:pt x="879" y="44"/>
                      <a:pt x="847" y="73"/>
                    </a:cubicBezTo>
                    <a:cubicBezTo>
                      <a:pt x="840" y="79"/>
                      <a:pt x="838" y="97"/>
                      <a:pt x="828" y="97"/>
                    </a:cubicBezTo>
                    <a:cubicBezTo>
                      <a:pt x="813" y="97"/>
                      <a:pt x="758" y="92"/>
                      <a:pt x="758" y="117"/>
                    </a:cubicBezTo>
                    <a:cubicBezTo>
                      <a:pt x="758" y="122"/>
                      <a:pt x="763" y="128"/>
                      <a:pt x="765" y="135"/>
                    </a:cubicBezTo>
                    <a:cubicBezTo>
                      <a:pt x="755" y="141"/>
                      <a:pt x="752" y="135"/>
                      <a:pt x="721" y="135"/>
                    </a:cubicBezTo>
                    <a:cubicBezTo>
                      <a:pt x="695" y="170"/>
                      <a:pt x="697" y="129"/>
                      <a:pt x="691" y="121"/>
                    </a:cubicBezTo>
                    <a:cubicBezTo>
                      <a:pt x="689" y="136"/>
                      <a:pt x="679" y="142"/>
                      <a:pt x="668" y="148"/>
                    </a:cubicBezTo>
                    <a:cubicBezTo>
                      <a:pt x="671" y="160"/>
                      <a:pt x="690" y="173"/>
                      <a:pt x="677" y="188"/>
                    </a:cubicBezTo>
                    <a:cubicBezTo>
                      <a:pt x="667" y="198"/>
                      <a:pt x="695" y="230"/>
                      <a:pt x="680" y="230"/>
                    </a:cubicBezTo>
                    <a:cubicBezTo>
                      <a:pt x="662" y="230"/>
                      <a:pt x="657" y="164"/>
                      <a:pt x="657" y="150"/>
                    </a:cubicBezTo>
                    <a:cubicBezTo>
                      <a:pt x="657" y="135"/>
                      <a:pt x="681" y="129"/>
                      <a:pt x="644" y="121"/>
                    </a:cubicBezTo>
                    <a:cubicBezTo>
                      <a:pt x="625" y="118"/>
                      <a:pt x="589" y="149"/>
                      <a:pt x="589" y="166"/>
                    </a:cubicBezTo>
                    <a:cubicBezTo>
                      <a:pt x="589" y="186"/>
                      <a:pt x="598" y="199"/>
                      <a:pt x="608" y="210"/>
                    </a:cubicBezTo>
                    <a:cubicBezTo>
                      <a:pt x="633" y="248"/>
                      <a:pt x="574" y="205"/>
                      <a:pt x="552" y="200"/>
                    </a:cubicBezTo>
                    <a:cubicBezTo>
                      <a:pt x="492" y="184"/>
                      <a:pt x="512" y="204"/>
                      <a:pt x="511" y="207"/>
                    </a:cubicBezTo>
                    <a:cubicBezTo>
                      <a:pt x="509" y="241"/>
                      <a:pt x="495" y="214"/>
                      <a:pt x="487" y="214"/>
                    </a:cubicBezTo>
                    <a:cubicBezTo>
                      <a:pt x="473" y="214"/>
                      <a:pt x="445" y="233"/>
                      <a:pt x="425" y="223"/>
                    </a:cubicBezTo>
                    <a:cubicBezTo>
                      <a:pt x="415" y="197"/>
                      <a:pt x="349" y="256"/>
                      <a:pt x="333" y="256"/>
                    </a:cubicBezTo>
                    <a:cubicBezTo>
                      <a:pt x="327" y="256"/>
                      <a:pt x="320" y="252"/>
                      <a:pt x="322" y="247"/>
                    </a:cubicBezTo>
                    <a:cubicBezTo>
                      <a:pt x="329" y="229"/>
                      <a:pt x="319" y="191"/>
                      <a:pt x="300" y="249"/>
                    </a:cubicBezTo>
                    <a:cubicBezTo>
                      <a:pt x="298" y="253"/>
                      <a:pt x="306" y="255"/>
                      <a:pt x="306" y="263"/>
                    </a:cubicBezTo>
                    <a:cubicBezTo>
                      <a:pt x="306" y="278"/>
                      <a:pt x="283" y="267"/>
                      <a:pt x="271" y="271"/>
                    </a:cubicBezTo>
                    <a:cubicBezTo>
                      <a:pt x="259" y="275"/>
                      <a:pt x="265" y="318"/>
                      <a:pt x="214" y="296"/>
                    </a:cubicBezTo>
                    <a:cubicBezTo>
                      <a:pt x="214" y="313"/>
                      <a:pt x="214" y="313"/>
                      <a:pt x="214" y="313"/>
                    </a:cubicBezTo>
                    <a:cubicBezTo>
                      <a:pt x="189" y="311"/>
                      <a:pt x="192" y="284"/>
                      <a:pt x="183" y="271"/>
                    </a:cubicBezTo>
                    <a:cubicBezTo>
                      <a:pt x="202" y="271"/>
                      <a:pt x="212" y="271"/>
                      <a:pt x="230" y="276"/>
                    </a:cubicBezTo>
                    <a:cubicBezTo>
                      <a:pt x="255" y="282"/>
                      <a:pt x="304" y="251"/>
                      <a:pt x="229" y="227"/>
                    </a:cubicBezTo>
                    <a:cubicBezTo>
                      <a:pt x="208" y="220"/>
                      <a:pt x="160" y="196"/>
                      <a:pt x="145" y="196"/>
                    </a:cubicBezTo>
                    <a:cubicBezTo>
                      <a:pt x="144" y="196"/>
                      <a:pt x="144" y="195"/>
                      <a:pt x="133" y="196"/>
                    </a:cubicBezTo>
                    <a:cubicBezTo>
                      <a:pt x="127" y="200"/>
                      <a:pt x="111" y="208"/>
                      <a:pt x="111" y="219"/>
                    </a:cubicBezTo>
                    <a:cubicBezTo>
                      <a:pt x="111" y="227"/>
                      <a:pt x="127" y="226"/>
                      <a:pt x="127" y="236"/>
                    </a:cubicBezTo>
                    <a:cubicBezTo>
                      <a:pt x="127" y="244"/>
                      <a:pt x="119" y="247"/>
                      <a:pt x="119" y="255"/>
                    </a:cubicBezTo>
                    <a:cubicBezTo>
                      <a:pt x="119" y="263"/>
                      <a:pt x="128" y="268"/>
                      <a:pt x="128" y="277"/>
                    </a:cubicBezTo>
                    <a:cubicBezTo>
                      <a:pt x="128" y="282"/>
                      <a:pt x="123" y="285"/>
                      <a:pt x="123" y="290"/>
                    </a:cubicBezTo>
                    <a:cubicBezTo>
                      <a:pt x="123" y="300"/>
                      <a:pt x="136" y="302"/>
                      <a:pt x="136" y="312"/>
                    </a:cubicBezTo>
                    <a:cubicBezTo>
                      <a:pt x="136" y="315"/>
                      <a:pt x="132" y="317"/>
                      <a:pt x="131" y="318"/>
                    </a:cubicBezTo>
                    <a:cubicBezTo>
                      <a:pt x="135" y="325"/>
                      <a:pt x="145" y="327"/>
                      <a:pt x="145" y="336"/>
                    </a:cubicBezTo>
                    <a:cubicBezTo>
                      <a:pt x="145" y="351"/>
                      <a:pt x="115" y="367"/>
                      <a:pt x="106" y="379"/>
                    </a:cubicBezTo>
                    <a:cubicBezTo>
                      <a:pt x="109" y="384"/>
                      <a:pt x="114" y="387"/>
                      <a:pt x="117" y="395"/>
                    </a:cubicBezTo>
                    <a:cubicBezTo>
                      <a:pt x="111" y="398"/>
                      <a:pt x="98" y="405"/>
                      <a:pt x="92" y="405"/>
                    </a:cubicBezTo>
                    <a:cubicBezTo>
                      <a:pt x="85" y="405"/>
                      <a:pt x="80" y="402"/>
                      <a:pt x="70" y="402"/>
                    </a:cubicBezTo>
                    <a:cubicBezTo>
                      <a:pt x="61" y="402"/>
                      <a:pt x="38" y="410"/>
                      <a:pt x="45" y="417"/>
                    </a:cubicBezTo>
                    <a:cubicBezTo>
                      <a:pt x="67" y="438"/>
                      <a:pt x="56" y="446"/>
                      <a:pt x="50" y="446"/>
                    </a:cubicBezTo>
                    <a:cubicBezTo>
                      <a:pt x="42" y="446"/>
                      <a:pt x="40" y="435"/>
                      <a:pt x="33" y="435"/>
                    </a:cubicBezTo>
                    <a:cubicBezTo>
                      <a:pt x="25" y="435"/>
                      <a:pt x="15" y="455"/>
                      <a:pt x="15" y="465"/>
                    </a:cubicBezTo>
                    <a:cubicBezTo>
                      <a:pt x="15" y="483"/>
                      <a:pt x="1" y="480"/>
                      <a:pt x="0" y="496"/>
                    </a:cubicBezTo>
                    <a:cubicBezTo>
                      <a:pt x="6" y="495"/>
                      <a:pt x="11" y="495"/>
                      <a:pt x="16" y="495"/>
                    </a:cubicBezTo>
                    <a:cubicBezTo>
                      <a:pt x="24" y="495"/>
                      <a:pt x="30" y="494"/>
                      <a:pt x="39" y="494"/>
                    </a:cubicBezTo>
                    <a:cubicBezTo>
                      <a:pt x="48" y="494"/>
                      <a:pt x="52" y="510"/>
                      <a:pt x="52" y="520"/>
                    </a:cubicBezTo>
                    <a:cubicBezTo>
                      <a:pt x="52" y="526"/>
                      <a:pt x="46" y="529"/>
                      <a:pt x="46" y="535"/>
                    </a:cubicBezTo>
                    <a:cubicBezTo>
                      <a:pt x="46" y="544"/>
                      <a:pt x="54" y="550"/>
                      <a:pt x="54" y="558"/>
                    </a:cubicBezTo>
                    <a:cubicBezTo>
                      <a:pt x="54" y="563"/>
                      <a:pt x="46" y="565"/>
                      <a:pt x="44" y="568"/>
                    </a:cubicBezTo>
                    <a:cubicBezTo>
                      <a:pt x="39" y="576"/>
                      <a:pt x="37" y="583"/>
                      <a:pt x="37" y="593"/>
                    </a:cubicBezTo>
                    <a:cubicBezTo>
                      <a:pt x="37" y="606"/>
                      <a:pt x="46" y="603"/>
                      <a:pt x="56" y="603"/>
                    </a:cubicBezTo>
                    <a:cubicBezTo>
                      <a:pt x="70" y="603"/>
                      <a:pt x="77" y="597"/>
                      <a:pt x="88" y="597"/>
                    </a:cubicBezTo>
                    <a:cubicBezTo>
                      <a:pt x="99" y="597"/>
                      <a:pt x="97" y="620"/>
                      <a:pt x="108" y="620"/>
                    </a:cubicBezTo>
                    <a:cubicBezTo>
                      <a:pt x="108" y="638"/>
                      <a:pt x="108" y="638"/>
                      <a:pt x="108" y="638"/>
                    </a:cubicBezTo>
                    <a:cubicBezTo>
                      <a:pt x="108" y="640"/>
                      <a:pt x="109" y="641"/>
                      <a:pt x="110" y="641"/>
                    </a:cubicBezTo>
                    <a:cubicBezTo>
                      <a:pt x="112" y="644"/>
                      <a:pt x="112" y="644"/>
                      <a:pt x="112" y="644"/>
                    </a:cubicBezTo>
                    <a:cubicBezTo>
                      <a:pt x="114" y="644"/>
                      <a:pt x="120" y="642"/>
                      <a:pt x="123" y="641"/>
                    </a:cubicBezTo>
                    <a:cubicBezTo>
                      <a:pt x="132" y="639"/>
                      <a:pt x="133" y="627"/>
                      <a:pt x="143" y="627"/>
                    </a:cubicBezTo>
                    <a:cubicBezTo>
                      <a:pt x="151" y="627"/>
                      <a:pt x="171" y="660"/>
                      <a:pt x="177" y="660"/>
                    </a:cubicBezTo>
                    <a:cubicBezTo>
                      <a:pt x="184" y="660"/>
                      <a:pt x="205" y="651"/>
                      <a:pt x="208" y="647"/>
                    </a:cubicBezTo>
                    <a:cubicBezTo>
                      <a:pt x="207" y="647"/>
                      <a:pt x="196" y="645"/>
                      <a:pt x="196" y="645"/>
                    </a:cubicBezTo>
                    <a:cubicBezTo>
                      <a:pt x="194" y="645"/>
                      <a:pt x="189" y="644"/>
                      <a:pt x="189" y="638"/>
                    </a:cubicBezTo>
                    <a:cubicBezTo>
                      <a:pt x="189" y="635"/>
                      <a:pt x="221" y="623"/>
                      <a:pt x="233" y="619"/>
                    </a:cubicBezTo>
                    <a:cubicBezTo>
                      <a:pt x="233" y="619"/>
                      <a:pt x="227" y="625"/>
                      <a:pt x="225" y="626"/>
                    </a:cubicBezTo>
                    <a:cubicBezTo>
                      <a:pt x="226" y="629"/>
                      <a:pt x="237" y="641"/>
                      <a:pt x="211" y="647"/>
                    </a:cubicBezTo>
                    <a:cubicBezTo>
                      <a:pt x="223" y="673"/>
                      <a:pt x="273" y="669"/>
                      <a:pt x="273" y="704"/>
                    </a:cubicBezTo>
                    <a:cubicBezTo>
                      <a:pt x="275" y="703"/>
                      <a:pt x="275" y="703"/>
                      <a:pt x="275" y="703"/>
                    </a:cubicBezTo>
                    <a:cubicBezTo>
                      <a:pt x="278" y="702"/>
                      <a:pt x="280" y="701"/>
                      <a:pt x="284" y="701"/>
                    </a:cubicBezTo>
                    <a:cubicBezTo>
                      <a:pt x="298" y="701"/>
                      <a:pt x="297" y="710"/>
                      <a:pt x="302" y="719"/>
                    </a:cubicBezTo>
                    <a:cubicBezTo>
                      <a:pt x="303" y="721"/>
                      <a:pt x="312" y="726"/>
                      <a:pt x="312" y="726"/>
                    </a:cubicBezTo>
                    <a:cubicBezTo>
                      <a:pt x="320" y="729"/>
                      <a:pt x="322" y="742"/>
                      <a:pt x="335" y="742"/>
                    </a:cubicBezTo>
                    <a:cubicBezTo>
                      <a:pt x="344" y="742"/>
                      <a:pt x="344" y="734"/>
                      <a:pt x="350" y="732"/>
                    </a:cubicBezTo>
                    <a:cubicBezTo>
                      <a:pt x="354" y="731"/>
                      <a:pt x="353" y="731"/>
                      <a:pt x="357" y="731"/>
                    </a:cubicBezTo>
                    <a:cubicBezTo>
                      <a:pt x="358" y="733"/>
                      <a:pt x="358" y="737"/>
                      <a:pt x="360" y="739"/>
                    </a:cubicBezTo>
                    <a:cubicBezTo>
                      <a:pt x="359" y="739"/>
                      <a:pt x="360" y="740"/>
                      <a:pt x="360" y="741"/>
                    </a:cubicBezTo>
                    <a:cubicBezTo>
                      <a:pt x="366" y="742"/>
                      <a:pt x="366" y="742"/>
                      <a:pt x="366" y="742"/>
                    </a:cubicBezTo>
                    <a:cubicBezTo>
                      <a:pt x="371" y="735"/>
                      <a:pt x="371" y="724"/>
                      <a:pt x="378" y="721"/>
                    </a:cubicBezTo>
                    <a:cubicBezTo>
                      <a:pt x="366" y="714"/>
                      <a:pt x="348" y="688"/>
                      <a:pt x="348" y="673"/>
                    </a:cubicBezTo>
                    <a:cubicBezTo>
                      <a:pt x="348" y="668"/>
                      <a:pt x="338" y="662"/>
                      <a:pt x="338" y="655"/>
                    </a:cubicBezTo>
                    <a:cubicBezTo>
                      <a:pt x="338" y="653"/>
                      <a:pt x="347" y="637"/>
                      <a:pt x="349" y="634"/>
                    </a:cubicBezTo>
                    <a:cubicBezTo>
                      <a:pt x="351" y="635"/>
                      <a:pt x="365" y="628"/>
                      <a:pt x="366" y="627"/>
                    </a:cubicBezTo>
                    <a:cubicBezTo>
                      <a:pt x="377" y="623"/>
                      <a:pt x="384" y="620"/>
                      <a:pt x="399" y="620"/>
                    </a:cubicBezTo>
                    <a:cubicBezTo>
                      <a:pt x="423" y="620"/>
                      <a:pt x="427" y="631"/>
                      <a:pt x="436" y="645"/>
                    </a:cubicBezTo>
                    <a:cubicBezTo>
                      <a:pt x="429" y="650"/>
                      <a:pt x="420" y="645"/>
                      <a:pt x="412" y="645"/>
                    </a:cubicBezTo>
                    <a:cubicBezTo>
                      <a:pt x="400" y="645"/>
                      <a:pt x="383" y="656"/>
                      <a:pt x="381" y="656"/>
                    </a:cubicBezTo>
                    <a:cubicBezTo>
                      <a:pt x="382" y="665"/>
                      <a:pt x="389" y="664"/>
                      <a:pt x="391" y="669"/>
                    </a:cubicBezTo>
                    <a:cubicBezTo>
                      <a:pt x="400" y="684"/>
                      <a:pt x="412" y="690"/>
                      <a:pt x="412" y="707"/>
                    </a:cubicBezTo>
                    <a:cubicBezTo>
                      <a:pt x="415" y="705"/>
                      <a:pt x="424" y="701"/>
                      <a:pt x="427" y="700"/>
                    </a:cubicBezTo>
                    <a:cubicBezTo>
                      <a:pt x="427" y="707"/>
                      <a:pt x="434" y="710"/>
                      <a:pt x="434" y="717"/>
                    </a:cubicBezTo>
                    <a:cubicBezTo>
                      <a:pt x="421" y="717"/>
                      <a:pt x="421" y="717"/>
                      <a:pt x="421" y="717"/>
                    </a:cubicBezTo>
                    <a:cubicBezTo>
                      <a:pt x="417" y="717"/>
                      <a:pt x="413" y="721"/>
                      <a:pt x="412" y="728"/>
                    </a:cubicBezTo>
                    <a:cubicBezTo>
                      <a:pt x="421" y="729"/>
                      <a:pt x="428" y="738"/>
                      <a:pt x="428" y="746"/>
                    </a:cubicBezTo>
                    <a:cubicBezTo>
                      <a:pt x="428" y="751"/>
                      <a:pt x="424" y="753"/>
                      <a:pt x="424" y="757"/>
                    </a:cubicBezTo>
                    <a:cubicBezTo>
                      <a:pt x="424" y="761"/>
                      <a:pt x="428" y="765"/>
                      <a:pt x="429" y="766"/>
                    </a:cubicBezTo>
                    <a:cubicBezTo>
                      <a:pt x="429" y="762"/>
                      <a:pt x="434" y="762"/>
                      <a:pt x="438" y="761"/>
                    </a:cubicBezTo>
                    <a:cubicBezTo>
                      <a:pt x="443" y="759"/>
                      <a:pt x="442" y="757"/>
                      <a:pt x="447" y="755"/>
                    </a:cubicBezTo>
                    <a:cubicBezTo>
                      <a:pt x="455" y="752"/>
                      <a:pt x="460" y="754"/>
                      <a:pt x="466" y="749"/>
                    </a:cubicBezTo>
                    <a:cubicBezTo>
                      <a:pt x="476" y="755"/>
                      <a:pt x="482" y="755"/>
                      <a:pt x="491" y="758"/>
                    </a:cubicBezTo>
                    <a:cubicBezTo>
                      <a:pt x="502" y="762"/>
                      <a:pt x="505" y="772"/>
                      <a:pt x="518" y="772"/>
                    </a:cubicBezTo>
                    <a:cubicBezTo>
                      <a:pt x="518" y="774"/>
                      <a:pt x="521" y="775"/>
                      <a:pt x="522" y="777"/>
                    </a:cubicBezTo>
                    <a:cubicBezTo>
                      <a:pt x="523" y="781"/>
                      <a:pt x="522" y="787"/>
                      <a:pt x="524" y="793"/>
                    </a:cubicBezTo>
                    <a:cubicBezTo>
                      <a:pt x="529" y="787"/>
                      <a:pt x="533" y="795"/>
                      <a:pt x="537" y="795"/>
                    </a:cubicBezTo>
                    <a:cubicBezTo>
                      <a:pt x="542" y="795"/>
                      <a:pt x="544" y="791"/>
                      <a:pt x="547" y="788"/>
                    </a:cubicBezTo>
                    <a:cubicBezTo>
                      <a:pt x="551" y="784"/>
                      <a:pt x="556" y="784"/>
                      <a:pt x="559" y="781"/>
                    </a:cubicBezTo>
                    <a:cubicBezTo>
                      <a:pt x="567" y="773"/>
                      <a:pt x="568" y="762"/>
                      <a:pt x="579" y="762"/>
                    </a:cubicBezTo>
                    <a:cubicBezTo>
                      <a:pt x="583" y="762"/>
                      <a:pt x="582" y="764"/>
                      <a:pt x="586" y="764"/>
                    </a:cubicBezTo>
                    <a:cubicBezTo>
                      <a:pt x="587" y="769"/>
                      <a:pt x="597" y="765"/>
                      <a:pt x="600" y="765"/>
                    </a:cubicBezTo>
                    <a:cubicBezTo>
                      <a:pt x="604" y="765"/>
                      <a:pt x="605" y="770"/>
                      <a:pt x="608" y="770"/>
                    </a:cubicBezTo>
                    <a:cubicBezTo>
                      <a:pt x="617" y="770"/>
                      <a:pt x="624" y="765"/>
                      <a:pt x="627" y="759"/>
                    </a:cubicBezTo>
                    <a:cubicBezTo>
                      <a:pt x="628" y="760"/>
                      <a:pt x="629" y="759"/>
                      <a:pt x="630" y="759"/>
                    </a:cubicBezTo>
                    <a:cubicBezTo>
                      <a:pt x="634" y="759"/>
                      <a:pt x="636" y="749"/>
                      <a:pt x="645" y="749"/>
                    </a:cubicBezTo>
                    <a:cubicBezTo>
                      <a:pt x="654" y="749"/>
                      <a:pt x="644" y="772"/>
                      <a:pt x="654" y="772"/>
                    </a:cubicBezTo>
                    <a:cubicBezTo>
                      <a:pt x="664" y="772"/>
                      <a:pt x="668" y="764"/>
                      <a:pt x="677" y="764"/>
                    </a:cubicBezTo>
                    <a:cubicBezTo>
                      <a:pt x="682" y="764"/>
                      <a:pt x="686" y="764"/>
                      <a:pt x="692" y="765"/>
                    </a:cubicBezTo>
                    <a:cubicBezTo>
                      <a:pt x="692" y="763"/>
                      <a:pt x="692" y="763"/>
                      <a:pt x="692" y="763"/>
                    </a:cubicBezTo>
                    <a:cubicBezTo>
                      <a:pt x="690" y="753"/>
                      <a:pt x="688" y="750"/>
                      <a:pt x="677" y="748"/>
                    </a:cubicBezTo>
                    <a:cubicBezTo>
                      <a:pt x="678" y="739"/>
                      <a:pt x="687" y="719"/>
                      <a:pt x="694" y="719"/>
                    </a:cubicBezTo>
                    <a:cubicBezTo>
                      <a:pt x="735" y="719"/>
                      <a:pt x="763" y="698"/>
                      <a:pt x="763" y="649"/>
                    </a:cubicBezTo>
                    <a:cubicBezTo>
                      <a:pt x="785" y="645"/>
                      <a:pt x="787" y="618"/>
                      <a:pt x="800" y="620"/>
                    </a:cubicBezTo>
                    <a:cubicBezTo>
                      <a:pt x="836" y="624"/>
                      <a:pt x="822" y="600"/>
                      <a:pt x="829" y="593"/>
                    </a:cubicBezTo>
                    <a:cubicBezTo>
                      <a:pt x="847" y="578"/>
                      <a:pt x="873" y="578"/>
                      <a:pt x="895" y="565"/>
                    </a:cubicBezTo>
                    <a:cubicBezTo>
                      <a:pt x="898" y="563"/>
                      <a:pt x="906" y="554"/>
                      <a:pt x="913" y="554"/>
                    </a:cubicBezTo>
                    <a:cubicBezTo>
                      <a:pt x="924" y="554"/>
                      <a:pt x="943" y="567"/>
                      <a:pt x="961" y="567"/>
                    </a:cubicBezTo>
                    <a:cubicBezTo>
                      <a:pt x="986" y="567"/>
                      <a:pt x="981" y="534"/>
                      <a:pt x="994" y="534"/>
                    </a:cubicBezTo>
                    <a:cubicBezTo>
                      <a:pt x="1002" y="534"/>
                      <a:pt x="1029" y="538"/>
                      <a:pt x="1032" y="545"/>
                    </a:cubicBezTo>
                    <a:cubicBezTo>
                      <a:pt x="1042" y="573"/>
                      <a:pt x="1060" y="558"/>
                      <a:pt x="1072" y="558"/>
                    </a:cubicBezTo>
                    <a:cubicBezTo>
                      <a:pt x="1099" y="558"/>
                      <a:pt x="1107" y="580"/>
                      <a:pt x="1135" y="580"/>
                    </a:cubicBezTo>
                    <a:cubicBezTo>
                      <a:pt x="1160" y="580"/>
                      <a:pt x="1192" y="557"/>
                      <a:pt x="1224" y="569"/>
                    </a:cubicBezTo>
                    <a:cubicBezTo>
                      <a:pt x="1266" y="586"/>
                      <a:pt x="1245" y="512"/>
                      <a:pt x="1301" y="512"/>
                    </a:cubicBezTo>
                    <a:cubicBezTo>
                      <a:pt x="1340" y="512"/>
                      <a:pt x="1339" y="543"/>
                      <a:pt x="1354" y="567"/>
                    </a:cubicBezTo>
                    <a:cubicBezTo>
                      <a:pt x="1360" y="576"/>
                      <a:pt x="1379" y="577"/>
                      <a:pt x="1387" y="585"/>
                    </a:cubicBezTo>
                    <a:cubicBezTo>
                      <a:pt x="1393" y="590"/>
                      <a:pt x="1398" y="607"/>
                      <a:pt x="1411" y="607"/>
                    </a:cubicBezTo>
                    <a:cubicBezTo>
                      <a:pt x="1426" y="607"/>
                      <a:pt x="1428" y="593"/>
                      <a:pt x="1446" y="593"/>
                    </a:cubicBezTo>
                    <a:cubicBezTo>
                      <a:pt x="1446" y="604"/>
                      <a:pt x="1446" y="604"/>
                      <a:pt x="1446" y="604"/>
                    </a:cubicBezTo>
                    <a:cubicBezTo>
                      <a:pt x="1437" y="614"/>
                      <a:pt x="1433" y="638"/>
                      <a:pt x="1422" y="644"/>
                    </a:cubicBezTo>
                    <a:cubicBezTo>
                      <a:pt x="1412" y="650"/>
                      <a:pt x="1394" y="651"/>
                      <a:pt x="1400" y="655"/>
                    </a:cubicBezTo>
                    <a:cubicBezTo>
                      <a:pt x="1415" y="665"/>
                      <a:pt x="1398" y="684"/>
                      <a:pt x="1398" y="68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" name="Freeform 147"/>
              <p:cNvSpPr>
                <a:spLocks/>
              </p:cNvSpPr>
              <p:nvPr/>
            </p:nvSpPr>
            <p:spPr bwMode="auto">
              <a:xfrm>
                <a:off x="5614988" y="1879600"/>
                <a:ext cx="1023938" cy="646113"/>
              </a:xfrm>
              <a:custGeom>
                <a:avLst/>
                <a:gdLst/>
                <a:ahLst/>
                <a:cxnLst>
                  <a:cxn ang="0">
                    <a:pos x="585" y="307"/>
                  </a:cxn>
                  <a:cxn ang="0">
                    <a:pos x="573" y="287"/>
                  </a:cxn>
                  <a:cxn ang="0">
                    <a:pos x="614" y="256"/>
                  </a:cxn>
                  <a:cxn ang="0">
                    <a:pos x="588" y="246"/>
                  </a:cxn>
                  <a:cxn ang="0">
                    <a:pos x="570" y="255"/>
                  </a:cxn>
                  <a:cxn ang="0">
                    <a:pos x="552" y="236"/>
                  </a:cxn>
                  <a:cxn ang="0">
                    <a:pos x="590" y="209"/>
                  </a:cxn>
                  <a:cxn ang="0">
                    <a:pos x="606" y="212"/>
                  </a:cxn>
                  <a:cxn ang="0">
                    <a:pos x="634" y="216"/>
                  </a:cxn>
                  <a:cxn ang="0">
                    <a:pos x="648" y="231"/>
                  </a:cxn>
                  <a:cxn ang="0">
                    <a:pos x="648" y="248"/>
                  </a:cxn>
                  <a:cxn ang="0">
                    <a:pos x="666" y="254"/>
                  </a:cxn>
                  <a:cxn ang="0">
                    <a:pos x="659" y="264"/>
                  </a:cxn>
                  <a:cxn ang="0">
                    <a:pos x="665" y="275"/>
                  </a:cxn>
                  <a:cxn ang="0">
                    <a:pos x="664" y="290"/>
                  </a:cxn>
                  <a:cxn ang="0">
                    <a:pos x="668" y="295"/>
                  </a:cxn>
                  <a:cxn ang="0">
                    <a:pos x="690" y="286"/>
                  </a:cxn>
                  <a:cxn ang="0">
                    <a:pos x="683" y="232"/>
                  </a:cxn>
                  <a:cxn ang="0">
                    <a:pos x="688" y="210"/>
                  </a:cxn>
                  <a:cxn ang="0">
                    <a:pos x="721" y="172"/>
                  </a:cxn>
                  <a:cxn ang="0">
                    <a:pos x="745" y="132"/>
                  </a:cxn>
                  <a:cxn ang="0">
                    <a:pos x="769" y="81"/>
                  </a:cxn>
                  <a:cxn ang="0">
                    <a:pos x="710" y="73"/>
                  </a:cxn>
                  <a:cxn ang="0">
                    <a:pos x="624" y="0"/>
                  </a:cxn>
                  <a:cxn ang="0">
                    <a:pos x="458" y="68"/>
                  </a:cxn>
                  <a:cxn ang="0">
                    <a:pos x="355" y="33"/>
                  </a:cxn>
                  <a:cxn ang="0">
                    <a:pos x="284" y="55"/>
                  </a:cxn>
                  <a:cxn ang="0">
                    <a:pos x="218" y="53"/>
                  </a:cxn>
                  <a:cxn ang="0">
                    <a:pos x="123" y="108"/>
                  </a:cxn>
                  <a:cxn ang="0">
                    <a:pos x="17" y="207"/>
                  </a:cxn>
                  <a:cxn ang="0">
                    <a:pos x="15" y="251"/>
                  </a:cxn>
                  <a:cxn ang="0">
                    <a:pos x="25" y="261"/>
                  </a:cxn>
                  <a:cxn ang="0">
                    <a:pos x="50" y="280"/>
                  </a:cxn>
                  <a:cxn ang="0">
                    <a:pos x="83" y="284"/>
                  </a:cxn>
                  <a:cxn ang="0">
                    <a:pos x="73" y="317"/>
                  </a:cxn>
                  <a:cxn ang="0">
                    <a:pos x="63" y="326"/>
                  </a:cxn>
                  <a:cxn ang="0">
                    <a:pos x="73" y="343"/>
                  </a:cxn>
                  <a:cxn ang="0">
                    <a:pos x="110" y="357"/>
                  </a:cxn>
                  <a:cxn ang="0">
                    <a:pos x="132" y="373"/>
                  </a:cxn>
                  <a:cxn ang="0">
                    <a:pos x="160" y="384"/>
                  </a:cxn>
                  <a:cxn ang="0">
                    <a:pos x="186" y="382"/>
                  </a:cxn>
                  <a:cxn ang="0">
                    <a:pos x="210" y="381"/>
                  </a:cxn>
                  <a:cxn ang="0">
                    <a:pos x="255" y="372"/>
                  </a:cxn>
                  <a:cxn ang="0">
                    <a:pos x="275" y="366"/>
                  </a:cxn>
                  <a:cxn ang="0">
                    <a:pos x="282" y="362"/>
                  </a:cxn>
                  <a:cxn ang="0">
                    <a:pos x="316" y="400"/>
                  </a:cxn>
                  <a:cxn ang="0">
                    <a:pos x="306" y="439"/>
                  </a:cxn>
                  <a:cxn ang="0">
                    <a:pos x="324" y="450"/>
                  </a:cxn>
                  <a:cxn ang="0">
                    <a:pos x="346" y="467"/>
                  </a:cxn>
                  <a:cxn ang="0">
                    <a:pos x="351" y="472"/>
                  </a:cxn>
                  <a:cxn ang="0">
                    <a:pos x="353" y="457"/>
                  </a:cxn>
                  <a:cxn ang="0">
                    <a:pos x="379" y="454"/>
                  </a:cxn>
                  <a:cxn ang="0">
                    <a:pos x="416" y="453"/>
                  </a:cxn>
                  <a:cxn ang="0">
                    <a:pos x="431" y="470"/>
                  </a:cxn>
                  <a:cxn ang="0">
                    <a:pos x="454" y="486"/>
                  </a:cxn>
                  <a:cxn ang="0">
                    <a:pos x="476" y="470"/>
                  </a:cxn>
                  <a:cxn ang="0">
                    <a:pos x="503" y="455"/>
                  </a:cxn>
                  <a:cxn ang="0">
                    <a:pos x="552" y="439"/>
                  </a:cxn>
                  <a:cxn ang="0">
                    <a:pos x="576" y="406"/>
                  </a:cxn>
                  <a:cxn ang="0">
                    <a:pos x="604" y="355"/>
                  </a:cxn>
                  <a:cxn ang="0">
                    <a:pos x="586" y="307"/>
                  </a:cxn>
                </a:cxnLst>
                <a:rect l="0" t="0" r="r" b="b"/>
                <a:pathLst>
                  <a:path w="769" h="486">
                    <a:moveTo>
                      <a:pt x="586" y="307"/>
                    </a:moveTo>
                    <a:cubicBezTo>
                      <a:pt x="585" y="307"/>
                      <a:pt x="585" y="307"/>
                      <a:pt x="585" y="307"/>
                    </a:cubicBezTo>
                    <a:cubicBezTo>
                      <a:pt x="585" y="307"/>
                      <a:pt x="585" y="300"/>
                      <a:pt x="585" y="298"/>
                    </a:cubicBezTo>
                    <a:cubicBezTo>
                      <a:pt x="582" y="298"/>
                      <a:pt x="573" y="294"/>
                      <a:pt x="573" y="287"/>
                    </a:cubicBezTo>
                    <a:cubicBezTo>
                      <a:pt x="573" y="282"/>
                      <a:pt x="581" y="282"/>
                      <a:pt x="582" y="276"/>
                    </a:cubicBezTo>
                    <a:cubicBezTo>
                      <a:pt x="586" y="264"/>
                      <a:pt x="605" y="264"/>
                      <a:pt x="614" y="256"/>
                    </a:cubicBezTo>
                    <a:cubicBezTo>
                      <a:pt x="611" y="251"/>
                      <a:pt x="604" y="256"/>
                      <a:pt x="598" y="252"/>
                    </a:cubicBezTo>
                    <a:cubicBezTo>
                      <a:pt x="595" y="250"/>
                      <a:pt x="593" y="246"/>
                      <a:pt x="588" y="246"/>
                    </a:cubicBezTo>
                    <a:cubicBezTo>
                      <a:pt x="585" y="246"/>
                      <a:pt x="585" y="256"/>
                      <a:pt x="582" y="256"/>
                    </a:cubicBezTo>
                    <a:cubicBezTo>
                      <a:pt x="578" y="256"/>
                      <a:pt x="574" y="257"/>
                      <a:pt x="570" y="255"/>
                    </a:cubicBezTo>
                    <a:cubicBezTo>
                      <a:pt x="565" y="252"/>
                      <a:pt x="567" y="247"/>
                      <a:pt x="562" y="243"/>
                    </a:cubicBezTo>
                    <a:cubicBezTo>
                      <a:pt x="560" y="242"/>
                      <a:pt x="552" y="240"/>
                      <a:pt x="552" y="236"/>
                    </a:cubicBezTo>
                    <a:cubicBezTo>
                      <a:pt x="552" y="227"/>
                      <a:pt x="565" y="230"/>
                      <a:pt x="571" y="225"/>
                    </a:cubicBezTo>
                    <a:cubicBezTo>
                      <a:pt x="577" y="221"/>
                      <a:pt x="587" y="215"/>
                      <a:pt x="590" y="209"/>
                    </a:cubicBezTo>
                    <a:cubicBezTo>
                      <a:pt x="591" y="208"/>
                      <a:pt x="593" y="203"/>
                      <a:pt x="597" y="203"/>
                    </a:cubicBezTo>
                    <a:cubicBezTo>
                      <a:pt x="601" y="203"/>
                      <a:pt x="606" y="209"/>
                      <a:pt x="606" y="212"/>
                    </a:cubicBezTo>
                    <a:cubicBezTo>
                      <a:pt x="606" y="219"/>
                      <a:pt x="597" y="222"/>
                      <a:pt x="597" y="230"/>
                    </a:cubicBezTo>
                    <a:cubicBezTo>
                      <a:pt x="610" y="230"/>
                      <a:pt x="620" y="216"/>
                      <a:pt x="634" y="216"/>
                    </a:cubicBezTo>
                    <a:cubicBezTo>
                      <a:pt x="639" y="216"/>
                      <a:pt x="641" y="221"/>
                      <a:pt x="648" y="221"/>
                    </a:cubicBezTo>
                    <a:cubicBezTo>
                      <a:pt x="646" y="226"/>
                      <a:pt x="648" y="226"/>
                      <a:pt x="648" y="231"/>
                    </a:cubicBezTo>
                    <a:cubicBezTo>
                      <a:pt x="648" y="235"/>
                      <a:pt x="643" y="235"/>
                      <a:pt x="643" y="240"/>
                    </a:cubicBezTo>
                    <a:cubicBezTo>
                      <a:pt x="643" y="242"/>
                      <a:pt x="645" y="248"/>
                      <a:pt x="648" y="248"/>
                    </a:cubicBezTo>
                    <a:cubicBezTo>
                      <a:pt x="649" y="248"/>
                      <a:pt x="651" y="245"/>
                      <a:pt x="654" y="245"/>
                    </a:cubicBezTo>
                    <a:cubicBezTo>
                      <a:pt x="659" y="245"/>
                      <a:pt x="666" y="249"/>
                      <a:pt x="666" y="254"/>
                    </a:cubicBezTo>
                    <a:cubicBezTo>
                      <a:pt x="666" y="257"/>
                      <a:pt x="662" y="260"/>
                      <a:pt x="659" y="260"/>
                    </a:cubicBezTo>
                    <a:cubicBezTo>
                      <a:pt x="659" y="264"/>
                      <a:pt x="659" y="264"/>
                      <a:pt x="659" y="264"/>
                    </a:cubicBezTo>
                    <a:cubicBezTo>
                      <a:pt x="660" y="265"/>
                      <a:pt x="660" y="267"/>
                      <a:pt x="663" y="268"/>
                    </a:cubicBezTo>
                    <a:cubicBezTo>
                      <a:pt x="663" y="270"/>
                      <a:pt x="665" y="272"/>
                      <a:pt x="665" y="275"/>
                    </a:cubicBezTo>
                    <a:cubicBezTo>
                      <a:pt x="665" y="276"/>
                      <a:pt x="661" y="282"/>
                      <a:pt x="661" y="285"/>
                    </a:cubicBezTo>
                    <a:cubicBezTo>
                      <a:pt x="661" y="287"/>
                      <a:pt x="661" y="289"/>
                      <a:pt x="664" y="290"/>
                    </a:cubicBezTo>
                    <a:cubicBezTo>
                      <a:pt x="663" y="292"/>
                      <a:pt x="661" y="293"/>
                      <a:pt x="661" y="295"/>
                    </a:cubicBezTo>
                    <a:cubicBezTo>
                      <a:pt x="668" y="295"/>
                      <a:pt x="668" y="295"/>
                      <a:pt x="668" y="295"/>
                    </a:cubicBezTo>
                    <a:cubicBezTo>
                      <a:pt x="670" y="293"/>
                      <a:pt x="671" y="293"/>
                      <a:pt x="676" y="291"/>
                    </a:cubicBezTo>
                    <a:cubicBezTo>
                      <a:pt x="676" y="287"/>
                      <a:pt x="687" y="287"/>
                      <a:pt x="690" y="286"/>
                    </a:cubicBezTo>
                    <a:cubicBezTo>
                      <a:pt x="696" y="284"/>
                      <a:pt x="699" y="279"/>
                      <a:pt x="699" y="269"/>
                    </a:cubicBezTo>
                    <a:cubicBezTo>
                      <a:pt x="699" y="252"/>
                      <a:pt x="692" y="242"/>
                      <a:pt x="683" y="232"/>
                    </a:cubicBezTo>
                    <a:cubicBezTo>
                      <a:pt x="679" y="228"/>
                      <a:pt x="674" y="224"/>
                      <a:pt x="675" y="217"/>
                    </a:cubicBezTo>
                    <a:cubicBezTo>
                      <a:pt x="680" y="217"/>
                      <a:pt x="685" y="214"/>
                      <a:pt x="688" y="210"/>
                    </a:cubicBezTo>
                    <a:cubicBezTo>
                      <a:pt x="691" y="207"/>
                      <a:pt x="699" y="203"/>
                      <a:pt x="701" y="199"/>
                    </a:cubicBezTo>
                    <a:cubicBezTo>
                      <a:pt x="707" y="187"/>
                      <a:pt x="710" y="180"/>
                      <a:pt x="721" y="172"/>
                    </a:cubicBezTo>
                    <a:cubicBezTo>
                      <a:pt x="721" y="172"/>
                      <a:pt x="738" y="153"/>
                      <a:pt x="723" y="143"/>
                    </a:cubicBezTo>
                    <a:cubicBezTo>
                      <a:pt x="717" y="139"/>
                      <a:pt x="735" y="138"/>
                      <a:pt x="745" y="132"/>
                    </a:cubicBezTo>
                    <a:cubicBezTo>
                      <a:pt x="756" y="126"/>
                      <a:pt x="760" y="102"/>
                      <a:pt x="769" y="92"/>
                    </a:cubicBezTo>
                    <a:cubicBezTo>
                      <a:pt x="769" y="81"/>
                      <a:pt x="769" y="81"/>
                      <a:pt x="769" y="81"/>
                    </a:cubicBezTo>
                    <a:cubicBezTo>
                      <a:pt x="751" y="81"/>
                      <a:pt x="749" y="95"/>
                      <a:pt x="734" y="95"/>
                    </a:cubicBezTo>
                    <a:cubicBezTo>
                      <a:pt x="721" y="95"/>
                      <a:pt x="716" y="78"/>
                      <a:pt x="710" y="73"/>
                    </a:cubicBezTo>
                    <a:cubicBezTo>
                      <a:pt x="702" y="65"/>
                      <a:pt x="683" y="64"/>
                      <a:pt x="677" y="55"/>
                    </a:cubicBezTo>
                    <a:cubicBezTo>
                      <a:pt x="662" y="31"/>
                      <a:pt x="663" y="0"/>
                      <a:pt x="624" y="0"/>
                    </a:cubicBezTo>
                    <a:cubicBezTo>
                      <a:pt x="568" y="0"/>
                      <a:pt x="589" y="74"/>
                      <a:pt x="547" y="57"/>
                    </a:cubicBezTo>
                    <a:cubicBezTo>
                      <a:pt x="515" y="45"/>
                      <a:pt x="483" y="68"/>
                      <a:pt x="458" y="68"/>
                    </a:cubicBezTo>
                    <a:cubicBezTo>
                      <a:pt x="430" y="68"/>
                      <a:pt x="422" y="46"/>
                      <a:pt x="395" y="46"/>
                    </a:cubicBezTo>
                    <a:cubicBezTo>
                      <a:pt x="383" y="46"/>
                      <a:pt x="365" y="61"/>
                      <a:pt x="355" y="33"/>
                    </a:cubicBezTo>
                    <a:cubicBezTo>
                      <a:pt x="352" y="26"/>
                      <a:pt x="325" y="22"/>
                      <a:pt x="317" y="22"/>
                    </a:cubicBezTo>
                    <a:cubicBezTo>
                      <a:pt x="304" y="22"/>
                      <a:pt x="309" y="55"/>
                      <a:pt x="284" y="55"/>
                    </a:cubicBezTo>
                    <a:cubicBezTo>
                      <a:pt x="266" y="55"/>
                      <a:pt x="247" y="42"/>
                      <a:pt x="236" y="42"/>
                    </a:cubicBezTo>
                    <a:cubicBezTo>
                      <a:pt x="229" y="42"/>
                      <a:pt x="221" y="51"/>
                      <a:pt x="218" y="53"/>
                    </a:cubicBezTo>
                    <a:cubicBezTo>
                      <a:pt x="196" y="66"/>
                      <a:pt x="170" y="66"/>
                      <a:pt x="152" y="81"/>
                    </a:cubicBezTo>
                    <a:cubicBezTo>
                      <a:pt x="145" y="88"/>
                      <a:pt x="159" y="112"/>
                      <a:pt x="123" y="108"/>
                    </a:cubicBezTo>
                    <a:cubicBezTo>
                      <a:pt x="110" y="106"/>
                      <a:pt x="108" y="133"/>
                      <a:pt x="86" y="137"/>
                    </a:cubicBezTo>
                    <a:cubicBezTo>
                      <a:pt x="86" y="186"/>
                      <a:pt x="58" y="207"/>
                      <a:pt x="17" y="207"/>
                    </a:cubicBezTo>
                    <a:cubicBezTo>
                      <a:pt x="10" y="207"/>
                      <a:pt x="1" y="227"/>
                      <a:pt x="0" y="236"/>
                    </a:cubicBezTo>
                    <a:cubicBezTo>
                      <a:pt x="11" y="238"/>
                      <a:pt x="13" y="241"/>
                      <a:pt x="15" y="251"/>
                    </a:cubicBezTo>
                    <a:cubicBezTo>
                      <a:pt x="15" y="253"/>
                      <a:pt x="15" y="253"/>
                      <a:pt x="15" y="253"/>
                    </a:cubicBezTo>
                    <a:cubicBezTo>
                      <a:pt x="15" y="261"/>
                      <a:pt x="19" y="259"/>
                      <a:pt x="25" y="261"/>
                    </a:cubicBezTo>
                    <a:cubicBezTo>
                      <a:pt x="30" y="262"/>
                      <a:pt x="28" y="268"/>
                      <a:pt x="31" y="271"/>
                    </a:cubicBezTo>
                    <a:cubicBezTo>
                      <a:pt x="37" y="277"/>
                      <a:pt x="42" y="277"/>
                      <a:pt x="50" y="280"/>
                    </a:cubicBezTo>
                    <a:cubicBezTo>
                      <a:pt x="58" y="279"/>
                      <a:pt x="61" y="272"/>
                      <a:pt x="69" y="272"/>
                    </a:cubicBezTo>
                    <a:cubicBezTo>
                      <a:pt x="73" y="272"/>
                      <a:pt x="83" y="280"/>
                      <a:pt x="83" y="284"/>
                    </a:cubicBezTo>
                    <a:cubicBezTo>
                      <a:pt x="83" y="296"/>
                      <a:pt x="66" y="294"/>
                      <a:pt x="66" y="306"/>
                    </a:cubicBezTo>
                    <a:cubicBezTo>
                      <a:pt x="66" y="311"/>
                      <a:pt x="73" y="312"/>
                      <a:pt x="73" y="317"/>
                    </a:cubicBezTo>
                    <a:cubicBezTo>
                      <a:pt x="73" y="323"/>
                      <a:pt x="68" y="322"/>
                      <a:pt x="63" y="322"/>
                    </a:cubicBezTo>
                    <a:cubicBezTo>
                      <a:pt x="63" y="326"/>
                      <a:pt x="63" y="326"/>
                      <a:pt x="63" y="326"/>
                    </a:cubicBezTo>
                    <a:cubicBezTo>
                      <a:pt x="64" y="331"/>
                      <a:pt x="64" y="335"/>
                      <a:pt x="65" y="340"/>
                    </a:cubicBezTo>
                    <a:cubicBezTo>
                      <a:pt x="66" y="343"/>
                      <a:pt x="71" y="342"/>
                      <a:pt x="73" y="343"/>
                    </a:cubicBezTo>
                    <a:cubicBezTo>
                      <a:pt x="80" y="345"/>
                      <a:pt x="83" y="351"/>
                      <a:pt x="91" y="353"/>
                    </a:cubicBezTo>
                    <a:cubicBezTo>
                      <a:pt x="100" y="355"/>
                      <a:pt x="105" y="352"/>
                      <a:pt x="110" y="357"/>
                    </a:cubicBezTo>
                    <a:cubicBezTo>
                      <a:pt x="116" y="363"/>
                      <a:pt x="120" y="361"/>
                      <a:pt x="127" y="364"/>
                    </a:cubicBezTo>
                    <a:cubicBezTo>
                      <a:pt x="130" y="366"/>
                      <a:pt x="130" y="369"/>
                      <a:pt x="132" y="373"/>
                    </a:cubicBezTo>
                    <a:cubicBezTo>
                      <a:pt x="133" y="376"/>
                      <a:pt x="137" y="372"/>
                      <a:pt x="139" y="373"/>
                    </a:cubicBezTo>
                    <a:cubicBezTo>
                      <a:pt x="146" y="378"/>
                      <a:pt x="150" y="384"/>
                      <a:pt x="160" y="384"/>
                    </a:cubicBezTo>
                    <a:cubicBezTo>
                      <a:pt x="166" y="384"/>
                      <a:pt x="172" y="384"/>
                      <a:pt x="178" y="384"/>
                    </a:cubicBezTo>
                    <a:cubicBezTo>
                      <a:pt x="182" y="384"/>
                      <a:pt x="184" y="382"/>
                      <a:pt x="186" y="382"/>
                    </a:cubicBezTo>
                    <a:cubicBezTo>
                      <a:pt x="189" y="382"/>
                      <a:pt x="190" y="389"/>
                      <a:pt x="191" y="392"/>
                    </a:cubicBezTo>
                    <a:cubicBezTo>
                      <a:pt x="197" y="389"/>
                      <a:pt x="199" y="381"/>
                      <a:pt x="210" y="381"/>
                    </a:cubicBezTo>
                    <a:cubicBezTo>
                      <a:pt x="219" y="381"/>
                      <a:pt x="224" y="386"/>
                      <a:pt x="231" y="386"/>
                    </a:cubicBezTo>
                    <a:cubicBezTo>
                      <a:pt x="238" y="386"/>
                      <a:pt x="252" y="374"/>
                      <a:pt x="255" y="372"/>
                    </a:cubicBezTo>
                    <a:cubicBezTo>
                      <a:pt x="258" y="370"/>
                      <a:pt x="259" y="369"/>
                      <a:pt x="260" y="367"/>
                    </a:cubicBezTo>
                    <a:cubicBezTo>
                      <a:pt x="264" y="363"/>
                      <a:pt x="270" y="368"/>
                      <a:pt x="275" y="366"/>
                    </a:cubicBezTo>
                    <a:cubicBezTo>
                      <a:pt x="279" y="362"/>
                      <a:pt x="279" y="362"/>
                      <a:pt x="279" y="362"/>
                    </a:cubicBezTo>
                    <a:cubicBezTo>
                      <a:pt x="282" y="362"/>
                      <a:pt x="282" y="362"/>
                      <a:pt x="282" y="362"/>
                    </a:cubicBezTo>
                    <a:cubicBezTo>
                      <a:pt x="285" y="377"/>
                      <a:pt x="294" y="376"/>
                      <a:pt x="305" y="381"/>
                    </a:cubicBezTo>
                    <a:cubicBezTo>
                      <a:pt x="309" y="388"/>
                      <a:pt x="316" y="391"/>
                      <a:pt x="316" y="400"/>
                    </a:cubicBezTo>
                    <a:cubicBezTo>
                      <a:pt x="316" y="417"/>
                      <a:pt x="304" y="418"/>
                      <a:pt x="304" y="434"/>
                    </a:cubicBezTo>
                    <a:cubicBezTo>
                      <a:pt x="304" y="436"/>
                      <a:pt x="305" y="439"/>
                      <a:pt x="306" y="439"/>
                    </a:cubicBezTo>
                    <a:cubicBezTo>
                      <a:pt x="309" y="439"/>
                      <a:pt x="312" y="436"/>
                      <a:pt x="315" y="436"/>
                    </a:cubicBezTo>
                    <a:cubicBezTo>
                      <a:pt x="319" y="436"/>
                      <a:pt x="320" y="449"/>
                      <a:pt x="324" y="450"/>
                    </a:cubicBezTo>
                    <a:cubicBezTo>
                      <a:pt x="324" y="459"/>
                      <a:pt x="330" y="468"/>
                      <a:pt x="338" y="468"/>
                    </a:cubicBezTo>
                    <a:cubicBezTo>
                      <a:pt x="342" y="468"/>
                      <a:pt x="343" y="467"/>
                      <a:pt x="346" y="467"/>
                    </a:cubicBezTo>
                    <a:cubicBezTo>
                      <a:pt x="348" y="467"/>
                      <a:pt x="348" y="467"/>
                      <a:pt x="348" y="467"/>
                    </a:cubicBezTo>
                    <a:cubicBezTo>
                      <a:pt x="348" y="471"/>
                      <a:pt x="350" y="472"/>
                      <a:pt x="351" y="472"/>
                    </a:cubicBezTo>
                    <a:cubicBezTo>
                      <a:pt x="352" y="472"/>
                      <a:pt x="353" y="470"/>
                      <a:pt x="353" y="468"/>
                    </a:cubicBezTo>
                    <a:cubicBezTo>
                      <a:pt x="353" y="464"/>
                      <a:pt x="353" y="461"/>
                      <a:pt x="353" y="457"/>
                    </a:cubicBezTo>
                    <a:cubicBezTo>
                      <a:pt x="353" y="457"/>
                      <a:pt x="363" y="454"/>
                      <a:pt x="365" y="454"/>
                    </a:cubicBezTo>
                    <a:cubicBezTo>
                      <a:pt x="379" y="454"/>
                      <a:pt x="379" y="454"/>
                      <a:pt x="379" y="454"/>
                    </a:cubicBezTo>
                    <a:cubicBezTo>
                      <a:pt x="385" y="457"/>
                      <a:pt x="390" y="448"/>
                      <a:pt x="397" y="448"/>
                    </a:cubicBezTo>
                    <a:cubicBezTo>
                      <a:pt x="404" y="448"/>
                      <a:pt x="408" y="453"/>
                      <a:pt x="416" y="453"/>
                    </a:cubicBezTo>
                    <a:cubicBezTo>
                      <a:pt x="416" y="464"/>
                      <a:pt x="424" y="468"/>
                      <a:pt x="431" y="470"/>
                    </a:cubicBezTo>
                    <a:cubicBezTo>
                      <a:pt x="431" y="470"/>
                      <a:pt x="431" y="470"/>
                      <a:pt x="431" y="470"/>
                    </a:cubicBezTo>
                    <a:cubicBezTo>
                      <a:pt x="439" y="474"/>
                      <a:pt x="444" y="471"/>
                      <a:pt x="452" y="475"/>
                    </a:cubicBezTo>
                    <a:cubicBezTo>
                      <a:pt x="452" y="477"/>
                      <a:pt x="451" y="486"/>
                      <a:pt x="454" y="486"/>
                    </a:cubicBezTo>
                    <a:cubicBezTo>
                      <a:pt x="459" y="486"/>
                      <a:pt x="457" y="480"/>
                      <a:pt x="460" y="477"/>
                    </a:cubicBezTo>
                    <a:cubicBezTo>
                      <a:pt x="463" y="474"/>
                      <a:pt x="472" y="472"/>
                      <a:pt x="476" y="470"/>
                    </a:cubicBezTo>
                    <a:cubicBezTo>
                      <a:pt x="484" y="466"/>
                      <a:pt x="492" y="468"/>
                      <a:pt x="498" y="463"/>
                    </a:cubicBezTo>
                    <a:cubicBezTo>
                      <a:pt x="498" y="463"/>
                      <a:pt x="502" y="455"/>
                      <a:pt x="503" y="455"/>
                    </a:cubicBezTo>
                    <a:cubicBezTo>
                      <a:pt x="507" y="455"/>
                      <a:pt x="510" y="458"/>
                      <a:pt x="514" y="458"/>
                    </a:cubicBezTo>
                    <a:cubicBezTo>
                      <a:pt x="534" y="458"/>
                      <a:pt x="539" y="446"/>
                      <a:pt x="552" y="439"/>
                    </a:cubicBezTo>
                    <a:cubicBezTo>
                      <a:pt x="555" y="437"/>
                      <a:pt x="557" y="435"/>
                      <a:pt x="558" y="431"/>
                    </a:cubicBezTo>
                    <a:cubicBezTo>
                      <a:pt x="569" y="431"/>
                      <a:pt x="572" y="414"/>
                      <a:pt x="576" y="406"/>
                    </a:cubicBezTo>
                    <a:cubicBezTo>
                      <a:pt x="578" y="401"/>
                      <a:pt x="590" y="383"/>
                      <a:pt x="597" y="382"/>
                    </a:cubicBezTo>
                    <a:cubicBezTo>
                      <a:pt x="597" y="372"/>
                      <a:pt x="604" y="368"/>
                      <a:pt x="604" y="355"/>
                    </a:cubicBezTo>
                    <a:cubicBezTo>
                      <a:pt x="604" y="336"/>
                      <a:pt x="599" y="329"/>
                      <a:pt x="591" y="317"/>
                    </a:cubicBezTo>
                    <a:cubicBezTo>
                      <a:pt x="590" y="315"/>
                      <a:pt x="590" y="309"/>
                      <a:pt x="586" y="30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Freeform 148"/>
              <p:cNvSpPr>
                <a:spLocks/>
              </p:cNvSpPr>
              <p:nvPr/>
            </p:nvSpPr>
            <p:spPr bwMode="auto">
              <a:xfrm>
                <a:off x="7369175" y="1395413"/>
                <a:ext cx="58738" cy="25400"/>
              </a:xfrm>
              <a:custGeom>
                <a:avLst/>
                <a:gdLst/>
                <a:ahLst/>
                <a:cxnLst>
                  <a:cxn ang="0">
                    <a:pos x="4" y="19"/>
                  </a:cxn>
                  <a:cxn ang="0">
                    <a:pos x="0" y="14"/>
                  </a:cxn>
                  <a:cxn ang="0">
                    <a:pos x="20" y="0"/>
                  </a:cxn>
                  <a:cxn ang="0">
                    <a:pos x="44" y="11"/>
                  </a:cxn>
                  <a:cxn ang="0">
                    <a:pos x="4" y="19"/>
                  </a:cxn>
                </a:cxnLst>
                <a:rect l="0" t="0" r="r" b="b"/>
                <a:pathLst>
                  <a:path w="44" h="19">
                    <a:moveTo>
                      <a:pt x="4" y="19"/>
                    </a:moveTo>
                    <a:cubicBezTo>
                      <a:pt x="1" y="19"/>
                      <a:pt x="0" y="17"/>
                      <a:pt x="0" y="14"/>
                    </a:cubicBezTo>
                    <a:cubicBezTo>
                      <a:pt x="0" y="8"/>
                      <a:pt x="13" y="0"/>
                      <a:pt x="20" y="0"/>
                    </a:cubicBezTo>
                    <a:cubicBezTo>
                      <a:pt x="27" y="0"/>
                      <a:pt x="44" y="4"/>
                      <a:pt x="44" y="11"/>
                    </a:cubicBezTo>
                    <a:cubicBezTo>
                      <a:pt x="44" y="17"/>
                      <a:pt x="9" y="19"/>
                      <a:pt x="4" y="1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" name="Freeform 149"/>
              <p:cNvSpPr>
                <a:spLocks/>
              </p:cNvSpPr>
              <p:nvPr/>
            </p:nvSpPr>
            <p:spPr bwMode="auto">
              <a:xfrm>
                <a:off x="7191375" y="1443038"/>
                <a:ext cx="23813" cy="14288"/>
              </a:xfrm>
              <a:custGeom>
                <a:avLst/>
                <a:gdLst/>
                <a:ahLst/>
                <a:cxnLst>
                  <a:cxn ang="0">
                    <a:pos x="13" y="10"/>
                  </a:cxn>
                  <a:cxn ang="0">
                    <a:pos x="18" y="6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13" y="10"/>
                  </a:cxn>
                </a:cxnLst>
                <a:rect l="0" t="0" r="r" b="b"/>
                <a:pathLst>
                  <a:path w="18" h="10">
                    <a:moveTo>
                      <a:pt x="13" y="10"/>
                    </a:moveTo>
                    <a:cubicBezTo>
                      <a:pt x="15" y="10"/>
                      <a:pt x="18" y="8"/>
                      <a:pt x="18" y="6"/>
                    </a:cubicBezTo>
                    <a:cubicBezTo>
                      <a:pt x="18" y="3"/>
                      <a:pt x="15" y="2"/>
                      <a:pt x="1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6"/>
                      <a:pt x="7" y="10"/>
                      <a:pt x="13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" name="Freeform 150"/>
              <p:cNvSpPr>
                <a:spLocks/>
              </p:cNvSpPr>
              <p:nvPr/>
            </p:nvSpPr>
            <p:spPr bwMode="auto">
              <a:xfrm>
                <a:off x="6645275" y="1257300"/>
                <a:ext cx="11113" cy="12700"/>
              </a:xfrm>
              <a:custGeom>
                <a:avLst/>
                <a:gdLst/>
                <a:ahLst/>
                <a:cxnLst>
                  <a:cxn ang="0">
                    <a:pos x="8" y="5"/>
                  </a:cxn>
                  <a:cxn ang="0">
                    <a:pos x="3" y="0"/>
                  </a:cxn>
                  <a:cxn ang="0">
                    <a:pos x="0" y="7"/>
                  </a:cxn>
                  <a:cxn ang="0">
                    <a:pos x="3" y="10"/>
                  </a:cxn>
                  <a:cxn ang="0">
                    <a:pos x="8" y="4"/>
                  </a:cxn>
                  <a:cxn ang="0">
                    <a:pos x="6" y="4"/>
                  </a:cxn>
                  <a:cxn ang="0">
                    <a:pos x="8" y="5"/>
                  </a:cxn>
                </a:cxnLst>
                <a:rect l="0" t="0" r="r" b="b"/>
                <a:pathLst>
                  <a:path w="8" h="10">
                    <a:moveTo>
                      <a:pt x="8" y="5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2"/>
                      <a:pt x="0" y="4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7" y="10"/>
                      <a:pt x="7" y="6"/>
                      <a:pt x="8" y="4"/>
                    </a:cubicBezTo>
                    <a:cubicBezTo>
                      <a:pt x="6" y="4"/>
                      <a:pt x="6" y="4"/>
                      <a:pt x="6" y="4"/>
                    </a:cubicBezTo>
                    <a:lnTo>
                      <a:pt x="8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" name="Freeform 151"/>
              <p:cNvSpPr>
                <a:spLocks/>
              </p:cNvSpPr>
              <p:nvPr/>
            </p:nvSpPr>
            <p:spPr bwMode="auto">
              <a:xfrm>
                <a:off x="6249988" y="1300163"/>
                <a:ext cx="26988" cy="15875"/>
              </a:xfrm>
              <a:custGeom>
                <a:avLst/>
                <a:gdLst/>
                <a:ahLst/>
                <a:cxnLst>
                  <a:cxn ang="0">
                    <a:pos x="20" y="9"/>
                  </a:cxn>
                  <a:cxn ang="0">
                    <a:pos x="10" y="12"/>
                  </a:cxn>
                  <a:cxn ang="0">
                    <a:pos x="0" y="7"/>
                  </a:cxn>
                  <a:cxn ang="0">
                    <a:pos x="10" y="0"/>
                  </a:cxn>
                  <a:cxn ang="0">
                    <a:pos x="20" y="7"/>
                  </a:cxn>
                  <a:cxn ang="0">
                    <a:pos x="17" y="12"/>
                  </a:cxn>
                  <a:cxn ang="0">
                    <a:pos x="20" y="9"/>
                  </a:cxn>
                </a:cxnLst>
                <a:rect l="0" t="0" r="r" b="b"/>
                <a:pathLst>
                  <a:path w="20" h="12">
                    <a:moveTo>
                      <a:pt x="20" y="9"/>
                    </a:moveTo>
                    <a:cubicBezTo>
                      <a:pt x="17" y="11"/>
                      <a:pt x="14" y="12"/>
                      <a:pt x="10" y="12"/>
                    </a:cubicBezTo>
                    <a:cubicBezTo>
                      <a:pt x="5" y="12"/>
                      <a:pt x="0" y="11"/>
                      <a:pt x="0" y="7"/>
                    </a:cubicBezTo>
                    <a:cubicBezTo>
                      <a:pt x="0" y="3"/>
                      <a:pt x="6" y="0"/>
                      <a:pt x="10" y="0"/>
                    </a:cubicBezTo>
                    <a:cubicBezTo>
                      <a:pt x="16" y="0"/>
                      <a:pt x="20" y="2"/>
                      <a:pt x="20" y="7"/>
                    </a:cubicBezTo>
                    <a:cubicBezTo>
                      <a:pt x="20" y="10"/>
                      <a:pt x="18" y="11"/>
                      <a:pt x="17" y="12"/>
                    </a:cubicBezTo>
                    <a:lnTo>
                      <a:pt x="20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" name="Freeform 152"/>
              <p:cNvSpPr>
                <a:spLocks/>
              </p:cNvSpPr>
              <p:nvPr/>
            </p:nvSpPr>
            <p:spPr bwMode="auto">
              <a:xfrm>
                <a:off x="6043613" y="1128713"/>
                <a:ext cx="100013" cy="57150"/>
              </a:xfrm>
              <a:custGeom>
                <a:avLst/>
                <a:gdLst/>
                <a:ahLst/>
                <a:cxnLst>
                  <a:cxn ang="0">
                    <a:pos x="6" y="43"/>
                  </a:cxn>
                  <a:cxn ang="0">
                    <a:pos x="0" y="37"/>
                  </a:cxn>
                  <a:cxn ang="0">
                    <a:pos x="8" y="27"/>
                  </a:cxn>
                  <a:cxn ang="0">
                    <a:pos x="39" y="0"/>
                  </a:cxn>
                  <a:cxn ang="0">
                    <a:pos x="45" y="0"/>
                  </a:cxn>
                  <a:cxn ang="0">
                    <a:pos x="44" y="10"/>
                  </a:cxn>
                  <a:cxn ang="0">
                    <a:pos x="52" y="6"/>
                  </a:cxn>
                  <a:cxn ang="0">
                    <a:pos x="76" y="23"/>
                  </a:cxn>
                  <a:cxn ang="0">
                    <a:pos x="45" y="34"/>
                  </a:cxn>
                  <a:cxn ang="0">
                    <a:pos x="30" y="37"/>
                  </a:cxn>
                  <a:cxn ang="0">
                    <a:pos x="6" y="43"/>
                  </a:cxn>
                </a:cxnLst>
                <a:rect l="0" t="0" r="r" b="b"/>
                <a:pathLst>
                  <a:path w="76" h="43">
                    <a:moveTo>
                      <a:pt x="6" y="43"/>
                    </a:moveTo>
                    <a:cubicBezTo>
                      <a:pt x="1" y="43"/>
                      <a:pt x="0" y="41"/>
                      <a:pt x="0" y="37"/>
                    </a:cubicBezTo>
                    <a:cubicBezTo>
                      <a:pt x="0" y="30"/>
                      <a:pt x="5" y="30"/>
                      <a:pt x="8" y="27"/>
                    </a:cubicBezTo>
                    <a:cubicBezTo>
                      <a:pt x="18" y="17"/>
                      <a:pt x="22" y="0"/>
                      <a:pt x="39" y="0"/>
                    </a:cubicBezTo>
                    <a:cubicBezTo>
                      <a:pt x="43" y="0"/>
                      <a:pt x="43" y="0"/>
                      <a:pt x="45" y="0"/>
                    </a:cubicBezTo>
                    <a:cubicBezTo>
                      <a:pt x="45" y="7"/>
                      <a:pt x="47" y="7"/>
                      <a:pt x="44" y="10"/>
                    </a:cubicBezTo>
                    <a:cubicBezTo>
                      <a:pt x="47" y="9"/>
                      <a:pt x="49" y="6"/>
                      <a:pt x="52" y="6"/>
                    </a:cubicBezTo>
                    <a:cubicBezTo>
                      <a:pt x="58" y="6"/>
                      <a:pt x="76" y="17"/>
                      <a:pt x="76" y="23"/>
                    </a:cubicBezTo>
                    <a:cubicBezTo>
                      <a:pt x="76" y="34"/>
                      <a:pt x="53" y="36"/>
                      <a:pt x="45" y="34"/>
                    </a:cubicBezTo>
                    <a:cubicBezTo>
                      <a:pt x="43" y="34"/>
                      <a:pt x="30" y="37"/>
                      <a:pt x="30" y="37"/>
                    </a:cubicBezTo>
                    <a:lnTo>
                      <a:pt x="6" y="4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" name="Freeform 153"/>
              <p:cNvSpPr>
                <a:spLocks/>
              </p:cNvSpPr>
              <p:nvPr/>
            </p:nvSpPr>
            <p:spPr bwMode="auto">
              <a:xfrm>
                <a:off x="5900738" y="1101725"/>
                <a:ext cx="39688" cy="2063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30" y="7"/>
                  </a:cxn>
                  <a:cxn ang="0">
                    <a:pos x="9" y="16"/>
                  </a:cxn>
                  <a:cxn ang="0">
                    <a:pos x="0" y="5"/>
                  </a:cxn>
                  <a:cxn ang="0">
                    <a:pos x="12" y="0"/>
                  </a:cxn>
                </a:cxnLst>
                <a:rect l="0" t="0" r="r" b="b"/>
                <a:pathLst>
                  <a:path w="30" h="16">
                    <a:moveTo>
                      <a:pt x="12" y="0"/>
                    </a:moveTo>
                    <a:cubicBezTo>
                      <a:pt x="14" y="0"/>
                      <a:pt x="26" y="6"/>
                      <a:pt x="30" y="7"/>
                    </a:cubicBezTo>
                    <a:cubicBezTo>
                      <a:pt x="29" y="15"/>
                      <a:pt x="14" y="16"/>
                      <a:pt x="9" y="16"/>
                    </a:cubicBezTo>
                    <a:cubicBezTo>
                      <a:pt x="6" y="16"/>
                      <a:pt x="0" y="9"/>
                      <a:pt x="0" y="5"/>
                    </a:cubicBezTo>
                    <a:cubicBezTo>
                      <a:pt x="0" y="0"/>
                      <a:pt x="9" y="0"/>
                      <a:pt x="1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" name="Freeform 154"/>
              <p:cNvSpPr>
                <a:spLocks/>
              </p:cNvSpPr>
              <p:nvPr/>
            </p:nvSpPr>
            <p:spPr bwMode="auto">
              <a:xfrm>
                <a:off x="5913438" y="1057275"/>
                <a:ext cx="139700" cy="98425"/>
              </a:xfrm>
              <a:custGeom>
                <a:avLst/>
                <a:gdLst/>
                <a:ahLst/>
                <a:cxnLst>
                  <a:cxn ang="0">
                    <a:pos x="99" y="68"/>
                  </a:cxn>
                  <a:cxn ang="0">
                    <a:pos x="90" y="74"/>
                  </a:cxn>
                  <a:cxn ang="0">
                    <a:pos x="41" y="66"/>
                  </a:cxn>
                  <a:cxn ang="0">
                    <a:pos x="17" y="50"/>
                  </a:cxn>
                  <a:cxn ang="0">
                    <a:pos x="50" y="36"/>
                  </a:cxn>
                  <a:cxn ang="0">
                    <a:pos x="32" y="36"/>
                  </a:cxn>
                  <a:cxn ang="0">
                    <a:pos x="0" y="26"/>
                  </a:cxn>
                  <a:cxn ang="0">
                    <a:pos x="46" y="0"/>
                  </a:cxn>
                  <a:cxn ang="0">
                    <a:pos x="72" y="17"/>
                  </a:cxn>
                  <a:cxn ang="0">
                    <a:pos x="67" y="18"/>
                  </a:cxn>
                  <a:cxn ang="0">
                    <a:pos x="67" y="27"/>
                  </a:cxn>
                  <a:cxn ang="0">
                    <a:pos x="59" y="35"/>
                  </a:cxn>
                  <a:cxn ang="0">
                    <a:pos x="68" y="35"/>
                  </a:cxn>
                  <a:cxn ang="0">
                    <a:pos x="81" y="39"/>
                  </a:cxn>
                  <a:cxn ang="0">
                    <a:pos x="90" y="39"/>
                  </a:cxn>
                  <a:cxn ang="0">
                    <a:pos x="105" y="48"/>
                  </a:cxn>
                  <a:cxn ang="0">
                    <a:pos x="101" y="57"/>
                  </a:cxn>
                  <a:cxn ang="0">
                    <a:pos x="92" y="62"/>
                  </a:cxn>
                  <a:cxn ang="0">
                    <a:pos x="99" y="68"/>
                  </a:cxn>
                </a:cxnLst>
                <a:rect l="0" t="0" r="r" b="b"/>
                <a:pathLst>
                  <a:path w="105" h="74">
                    <a:moveTo>
                      <a:pt x="99" y="68"/>
                    </a:moveTo>
                    <a:cubicBezTo>
                      <a:pt x="99" y="72"/>
                      <a:pt x="94" y="74"/>
                      <a:pt x="90" y="74"/>
                    </a:cubicBezTo>
                    <a:cubicBezTo>
                      <a:pt x="71" y="74"/>
                      <a:pt x="57" y="66"/>
                      <a:pt x="41" y="66"/>
                    </a:cubicBezTo>
                    <a:cubicBezTo>
                      <a:pt x="35" y="66"/>
                      <a:pt x="24" y="54"/>
                      <a:pt x="17" y="50"/>
                    </a:cubicBezTo>
                    <a:cubicBezTo>
                      <a:pt x="32" y="46"/>
                      <a:pt x="36" y="41"/>
                      <a:pt x="50" y="36"/>
                    </a:cubicBezTo>
                    <a:cubicBezTo>
                      <a:pt x="46" y="36"/>
                      <a:pt x="35" y="36"/>
                      <a:pt x="32" y="36"/>
                    </a:cubicBezTo>
                    <a:cubicBezTo>
                      <a:pt x="20" y="36"/>
                      <a:pt x="11" y="32"/>
                      <a:pt x="0" y="26"/>
                    </a:cubicBezTo>
                    <a:cubicBezTo>
                      <a:pt x="18" y="21"/>
                      <a:pt x="25" y="0"/>
                      <a:pt x="46" y="0"/>
                    </a:cubicBezTo>
                    <a:cubicBezTo>
                      <a:pt x="58" y="0"/>
                      <a:pt x="65" y="12"/>
                      <a:pt x="72" y="17"/>
                    </a:cubicBezTo>
                    <a:cubicBezTo>
                      <a:pt x="68" y="19"/>
                      <a:pt x="69" y="18"/>
                      <a:pt x="67" y="18"/>
                    </a:cubicBezTo>
                    <a:cubicBezTo>
                      <a:pt x="68" y="23"/>
                      <a:pt x="67" y="24"/>
                      <a:pt x="67" y="27"/>
                    </a:cubicBezTo>
                    <a:cubicBezTo>
                      <a:pt x="67" y="29"/>
                      <a:pt x="62" y="33"/>
                      <a:pt x="59" y="35"/>
                    </a:cubicBezTo>
                    <a:cubicBezTo>
                      <a:pt x="63" y="33"/>
                      <a:pt x="65" y="35"/>
                      <a:pt x="68" y="35"/>
                    </a:cubicBezTo>
                    <a:cubicBezTo>
                      <a:pt x="73" y="35"/>
                      <a:pt x="76" y="39"/>
                      <a:pt x="81" y="39"/>
                    </a:cubicBezTo>
                    <a:cubicBezTo>
                      <a:pt x="84" y="39"/>
                      <a:pt x="87" y="39"/>
                      <a:pt x="90" y="39"/>
                    </a:cubicBezTo>
                    <a:cubicBezTo>
                      <a:pt x="99" y="39"/>
                      <a:pt x="99" y="42"/>
                      <a:pt x="105" y="48"/>
                    </a:cubicBezTo>
                    <a:cubicBezTo>
                      <a:pt x="100" y="51"/>
                      <a:pt x="101" y="52"/>
                      <a:pt x="101" y="57"/>
                    </a:cubicBezTo>
                    <a:cubicBezTo>
                      <a:pt x="101" y="61"/>
                      <a:pt x="95" y="62"/>
                      <a:pt x="92" y="62"/>
                    </a:cubicBezTo>
                    <a:cubicBezTo>
                      <a:pt x="95" y="63"/>
                      <a:pt x="99" y="65"/>
                      <a:pt x="99" y="6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" name="Freeform 155"/>
              <p:cNvSpPr>
                <a:spLocks/>
              </p:cNvSpPr>
              <p:nvPr/>
            </p:nvSpPr>
            <p:spPr bwMode="auto">
              <a:xfrm>
                <a:off x="5973763" y="1212850"/>
                <a:ext cx="17463" cy="12700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7" y="0"/>
                  </a:cxn>
                  <a:cxn ang="0">
                    <a:pos x="13" y="0"/>
                  </a:cxn>
                  <a:cxn ang="0">
                    <a:pos x="5" y="9"/>
                  </a:cxn>
                  <a:cxn ang="0">
                    <a:pos x="0" y="5"/>
                  </a:cxn>
                </a:cxnLst>
                <a:rect l="0" t="0" r="r" b="b"/>
                <a:pathLst>
                  <a:path w="13" h="9">
                    <a:moveTo>
                      <a:pt x="0" y="5"/>
                    </a:moveTo>
                    <a:cubicBezTo>
                      <a:pt x="3" y="3"/>
                      <a:pt x="5" y="1"/>
                      <a:pt x="7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6"/>
                      <a:pt x="10" y="9"/>
                      <a:pt x="5" y="9"/>
                    </a:cubicBezTo>
                    <a:cubicBezTo>
                      <a:pt x="2" y="9"/>
                      <a:pt x="1" y="7"/>
                      <a:pt x="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" name="Freeform 156"/>
              <p:cNvSpPr>
                <a:spLocks/>
              </p:cNvSpPr>
              <p:nvPr/>
            </p:nvSpPr>
            <p:spPr bwMode="auto">
              <a:xfrm>
                <a:off x="5886450" y="1060450"/>
                <a:ext cx="23813" cy="7938"/>
              </a:xfrm>
              <a:custGeom>
                <a:avLst/>
                <a:gdLst/>
                <a:ahLst/>
                <a:cxnLst>
                  <a:cxn ang="0">
                    <a:pos x="18" y="4"/>
                  </a:cxn>
                  <a:cxn ang="0">
                    <a:pos x="0" y="0"/>
                  </a:cxn>
                  <a:cxn ang="0">
                    <a:pos x="16" y="0"/>
                  </a:cxn>
                  <a:cxn ang="0">
                    <a:pos x="18" y="4"/>
                  </a:cxn>
                </a:cxnLst>
                <a:rect l="0" t="0" r="r" b="b"/>
                <a:pathLst>
                  <a:path w="18" h="6">
                    <a:moveTo>
                      <a:pt x="18" y="4"/>
                    </a:moveTo>
                    <a:cubicBezTo>
                      <a:pt x="11" y="5"/>
                      <a:pt x="3" y="6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lnTo>
                      <a:pt x="18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" name="Freeform 157"/>
              <p:cNvSpPr>
                <a:spLocks/>
              </p:cNvSpPr>
              <p:nvPr/>
            </p:nvSpPr>
            <p:spPr bwMode="auto">
              <a:xfrm>
                <a:off x="6162675" y="1173163"/>
                <a:ext cx="20638" cy="9525"/>
              </a:xfrm>
              <a:custGeom>
                <a:avLst/>
                <a:gdLst/>
                <a:ahLst/>
                <a:cxnLst>
                  <a:cxn ang="0">
                    <a:pos x="15" y="1"/>
                  </a:cxn>
                  <a:cxn ang="0">
                    <a:pos x="9" y="7"/>
                  </a:cxn>
                  <a:cxn ang="0">
                    <a:pos x="0" y="2"/>
                  </a:cxn>
                  <a:cxn ang="0">
                    <a:pos x="15" y="1"/>
                  </a:cxn>
                </a:cxnLst>
                <a:rect l="0" t="0" r="r" b="b"/>
                <a:pathLst>
                  <a:path w="15" h="7">
                    <a:moveTo>
                      <a:pt x="15" y="1"/>
                    </a:moveTo>
                    <a:cubicBezTo>
                      <a:pt x="14" y="4"/>
                      <a:pt x="12" y="7"/>
                      <a:pt x="9" y="7"/>
                    </a:cubicBezTo>
                    <a:cubicBezTo>
                      <a:pt x="4" y="7"/>
                      <a:pt x="1" y="4"/>
                      <a:pt x="0" y="2"/>
                    </a:cubicBezTo>
                    <a:cubicBezTo>
                      <a:pt x="9" y="0"/>
                      <a:pt x="11" y="2"/>
                      <a:pt x="15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" name="Freeform 158"/>
              <p:cNvSpPr>
                <a:spLocks/>
              </p:cNvSpPr>
              <p:nvPr/>
            </p:nvSpPr>
            <p:spPr bwMode="auto">
              <a:xfrm>
                <a:off x="5119688" y="1074738"/>
                <a:ext cx="117475" cy="36513"/>
              </a:xfrm>
              <a:custGeom>
                <a:avLst/>
                <a:gdLst/>
                <a:ahLst/>
                <a:cxnLst>
                  <a:cxn ang="0">
                    <a:pos x="76" y="14"/>
                  </a:cxn>
                  <a:cxn ang="0">
                    <a:pos x="58" y="17"/>
                  </a:cxn>
                  <a:cxn ang="0">
                    <a:pos x="49" y="27"/>
                  </a:cxn>
                  <a:cxn ang="0">
                    <a:pos x="44" y="23"/>
                  </a:cxn>
                  <a:cxn ang="0">
                    <a:pos x="44" y="23"/>
                  </a:cxn>
                  <a:cxn ang="0">
                    <a:pos x="32" y="17"/>
                  </a:cxn>
                  <a:cxn ang="0">
                    <a:pos x="41" y="14"/>
                  </a:cxn>
                  <a:cxn ang="0">
                    <a:pos x="33" y="13"/>
                  </a:cxn>
                  <a:cxn ang="0">
                    <a:pos x="40" y="9"/>
                  </a:cxn>
                  <a:cxn ang="0">
                    <a:pos x="30" y="5"/>
                  </a:cxn>
                  <a:cxn ang="0">
                    <a:pos x="10" y="11"/>
                  </a:cxn>
                  <a:cxn ang="0">
                    <a:pos x="0" y="9"/>
                  </a:cxn>
                  <a:cxn ang="0">
                    <a:pos x="34" y="0"/>
                  </a:cxn>
                  <a:cxn ang="0">
                    <a:pos x="60" y="6"/>
                  </a:cxn>
                  <a:cxn ang="0">
                    <a:pos x="76" y="0"/>
                  </a:cxn>
                  <a:cxn ang="0">
                    <a:pos x="89" y="5"/>
                  </a:cxn>
                  <a:cxn ang="0">
                    <a:pos x="78" y="13"/>
                  </a:cxn>
                  <a:cxn ang="0">
                    <a:pos x="73" y="13"/>
                  </a:cxn>
                  <a:cxn ang="0">
                    <a:pos x="73" y="17"/>
                  </a:cxn>
                  <a:cxn ang="0">
                    <a:pos x="76" y="14"/>
                  </a:cxn>
                </a:cxnLst>
                <a:rect l="0" t="0" r="r" b="b"/>
                <a:pathLst>
                  <a:path w="89" h="27">
                    <a:moveTo>
                      <a:pt x="76" y="14"/>
                    </a:moveTo>
                    <a:cubicBezTo>
                      <a:pt x="69" y="19"/>
                      <a:pt x="65" y="13"/>
                      <a:pt x="58" y="17"/>
                    </a:cubicBezTo>
                    <a:cubicBezTo>
                      <a:pt x="54" y="19"/>
                      <a:pt x="53" y="27"/>
                      <a:pt x="49" y="27"/>
                    </a:cubicBezTo>
                    <a:cubicBezTo>
                      <a:pt x="47" y="26"/>
                      <a:pt x="45" y="24"/>
                      <a:pt x="44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38" y="23"/>
                      <a:pt x="33" y="21"/>
                      <a:pt x="32" y="17"/>
                    </a:cubicBezTo>
                    <a:cubicBezTo>
                      <a:pt x="36" y="15"/>
                      <a:pt x="38" y="15"/>
                      <a:pt x="41" y="14"/>
                    </a:cubicBezTo>
                    <a:cubicBezTo>
                      <a:pt x="37" y="14"/>
                      <a:pt x="35" y="13"/>
                      <a:pt x="33" y="13"/>
                    </a:cubicBezTo>
                    <a:cubicBezTo>
                      <a:pt x="36" y="11"/>
                      <a:pt x="38" y="11"/>
                      <a:pt x="40" y="9"/>
                    </a:cubicBezTo>
                    <a:cubicBezTo>
                      <a:pt x="36" y="8"/>
                      <a:pt x="34" y="5"/>
                      <a:pt x="30" y="5"/>
                    </a:cubicBezTo>
                    <a:cubicBezTo>
                      <a:pt x="25" y="5"/>
                      <a:pt x="17" y="11"/>
                      <a:pt x="10" y="11"/>
                    </a:cubicBezTo>
                    <a:cubicBezTo>
                      <a:pt x="7" y="11"/>
                      <a:pt x="4" y="9"/>
                      <a:pt x="0" y="9"/>
                    </a:cubicBezTo>
                    <a:cubicBezTo>
                      <a:pt x="4" y="2"/>
                      <a:pt x="25" y="0"/>
                      <a:pt x="34" y="0"/>
                    </a:cubicBezTo>
                    <a:cubicBezTo>
                      <a:pt x="45" y="0"/>
                      <a:pt x="52" y="6"/>
                      <a:pt x="60" y="6"/>
                    </a:cubicBezTo>
                    <a:cubicBezTo>
                      <a:pt x="67" y="6"/>
                      <a:pt x="70" y="0"/>
                      <a:pt x="76" y="0"/>
                    </a:cubicBezTo>
                    <a:cubicBezTo>
                      <a:pt x="82" y="0"/>
                      <a:pt x="87" y="4"/>
                      <a:pt x="89" y="5"/>
                    </a:cubicBezTo>
                    <a:cubicBezTo>
                      <a:pt x="89" y="13"/>
                      <a:pt x="83" y="9"/>
                      <a:pt x="78" y="13"/>
                    </a:cubicBezTo>
                    <a:cubicBezTo>
                      <a:pt x="76" y="13"/>
                      <a:pt x="75" y="13"/>
                      <a:pt x="73" y="13"/>
                    </a:cubicBezTo>
                    <a:cubicBezTo>
                      <a:pt x="73" y="17"/>
                      <a:pt x="73" y="17"/>
                      <a:pt x="73" y="17"/>
                    </a:cubicBezTo>
                    <a:lnTo>
                      <a:pt x="76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" name="Freeform 159"/>
              <p:cNvSpPr>
                <a:spLocks/>
              </p:cNvSpPr>
              <p:nvPr/>
            </p:nvSpPr>
            <p:spPr bwMode="auto">
              <a:xfrm>
                <a:off x="5427663" y="1052513"/>
                <a:ext cx="41275" cy="26988"/>
              </a:xfrm>
              <a:custGeom>
                <a:avLst/>
                <a:gdLst/>
                <a:ahLst/>
                <a:cxnLst>
                  <a:cxn ang="0">
                    <a:pos x="7" y="20"/>
                  </a:cxn>
                  <a:cxn ang="0">
                    <a:pos x="0" y="13"/>
                  </a:cxn>
                  <a:cxn ang="0">
                    <a:pos x="25" y="0"/>
                  </a:cxn>
                  <a:cxn ang="0">
                    <a:pos x="31" y="14"/>
                  </a:cxn>
                  <a:cxn ang="0">
                    <a:pos x="7" y="20"/>
                  </a:cxn>
                </a:cxnLst>
                <a:rect l="0" t="0" r="r" b="b"/>
                <a:pathLst>
                  <a:path w="31" h="20">
                    <a:moveTo>
                      <a:pt x="7" y="20"/>
                    </a:moveTo>
                    <a:cubicBezTo>
                      <a:pt x="2" y="20"/>
                      <a:pt x="0" y="17"/>
                      <a:pt x="0" y="13"/>
                    </a:cubicBezTo>
                    <a:cubicBezTo>
                      <a:pt x="0" y="7"/>
                      <a:pt x="18" y="0"/>
                      <a:pt x="25" y="0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28" y="16"/>
                      <a:pt x="11" y="20"/>
                      <a:pt x="7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" name="Freeform 160"/>
              <p:cNvSpPr>
                <a:spLocks/>
              </p:cNvSpPr>
              <p:nvPr/>
            </p:nvSpPr>
            <p:spPr bwMode="auto">
              <a:xfrm>
                <a:off x="5373688" y="1069975"/>
                <a:ext cx="44450" cy="25400"/>
              </a:xfrm>
              <a:custGeom>
                <a:avLst/>
                <a:gdLst/>
                <a:ahLst/>
                <a:cxnLst>
                  <a:cxn ang="0">
                    <a:pos x="33" y="4"/>
                  </a:cxn>
                  <a:cxn ang="0">
                    <a:pos x="33" y="10"/>
                  </a:cxn>
                  <a:cxn ang="0">
                    <a:pos x="22" y="12"/>
                  </a:cxn>
                  <a:cxn ang="0">
                    <a:pos x="24" y="18"/>
                  </a:cxn>
                  <a:cxn ang="0">
                    <a:pos x="0" y="18"/>
                  </a:cxn>
                  <a:cxn ang="0">
                    <a:pos x="9" y="6"/>
                  </a:cxn>
                  <a:cxn ang="0">
                    <a:pos x="9" y="0"/>
                  </a:cxn>
                  <a:cxn ang="0">
                    <a:pos x="23" y="0"/>
                  </a:cxn>
                  <a:cxn ang="0">
                    <a:pos x="19" y="4"/>
                  </a:cxn>
                  <a:cxn ang="0">
                    <a:pos x="33" y="4"/>
                  </a:cxn>
                </a:cxnLst>
                <a:rect l="0" t="0" r="r" b="b"/>
                <a:pathLst>
                  <a:path w="33" h="20">
                    <a:moveTo>
                      <a:pt x="33" y="4"/>
                    </a:moveTo>
                    <a:cubicBezTo>
                      <a:pt x="33" y="8"/>
                      <a:pt x="33" y="8"/>
                      <a:pt x="33" y="10"/>
                    </a:cubicBezTo>
                    <a:cubicBezTo>
                      <a:pt x="30" y="14"/>
                      <a:pt x="26" y="12"/>
                      <a:pt x="22" y="12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2" y="19"/>
                      <a:pt x="0" y="20"/>
                      <a:pt x="0" y="18"/>
                    </a:cubicBezTo>
                    <a:cubicBezTo>
                      <a:pt x="0" y="11"/>
                      <a:pt x="3" y="8"/>
                      <a:pt x="9" y="6"/>
                    </a:cubicBezTo>
                    <a:cubicBezTo>
                      <a:pt x="8" y="2"/>
                      <a:pt x="9" y="1"/>
                      <a:pt x="9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2"/>
                      <a:pt x="20" y="4"/>
                      <a:pt x="19" y="4"/>
                    </a:cubicBezTo>
                    <a:cubicBezTo>
                      <a:pt x="22" y="4"/>
                      <a:pt x="29" y="4"/>
                      <a:pt x="33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" name="Freeform 161"/>
              <p:cNvSpPr>
                <a:spLocks/>
              </p:cNvSpPr>
              <p:nvPr/>
            </p:nvSpPr>
            <p:spPr bwMode="auto">
              <a:xfrm>
                <a:off x="5314950" y="1092200"/>
                <a:ext cx="44450" cy="15875"/>
              </a:xfrm>
              <a:custGeom>
                <a:avLst/>
                <a:gdLst/>
                <a:ahLst/>
                <a:cxnLst>
                  <a:cxn ang="0">
                    <a:pos x="20" y="12"/>
                  </a:cxn>
                  <a:cxn ang="0">
                    <a:pos x="11" y="7"/>
                  </a:cxn>
                  <a:cxn ang="0">
                    <a:pos x="4" y="12"/>
                  </a:cxn>
                  <a:cxn ang="0">
                    <a:pos x="0" y="9"/>
                  </a:cxn>
                  <a:cxn ang="0">
                    <a:pos x="22" y="0"/>
                  </a:cxn>
                  <a:cxn ang="0">
                    <a:pos x="34" y="5"/>
                  </a:cxn>
                  <a:cxn ang="0">
                    <a:pos x="20" y="12"/>
                  </a:cxn>
                </a:cxnLst>
                <a:rect l="0" t="0" r="r" b="b"/>
                <a:pathLst>
                  <a:path w="34" h="12">
                    <a:moveTo>
                      <a:pt x="20" y="12"/>
                    </a:moveTo>
                    <a:cubicBezTo>
                      <a:pt x="17" y="12"/>
                      <a:pt x="14" y="7"/>
                      <a:pt x="11" y="7"/>
                    </a:cubicBezTo>
                    <a:cubicBezTo>
                      <a:pt x="10" y="12"/>
                      <a:pt x="8" y="12"/>
                      <a:pt x="4" y="12"/>
                    </a:cubicBezTo>
                    <a:cubicBezTo>
                      <a:pt x="2" y="12"/>
                      <a:pt x="0" y="10"/>
                      <a:pt x="0" y="9"/>
                    </a:cubicBezTo>
                    <a:cubicBezTo>
                      <a:pt x="0" y="2"/>
                      <a:pt x="17" y="0"/>
                      <a:pt x="22" y="0"/>
                    </a:cubicBezTo>
                    <a:cubicBezTo>
                      <a:pt x="28" y="0"/>
                      <a:pt x="32" y="2"/>
                      <a:pt x="34" y="5"/>
                    </a:cubicBezTo>
                    <a:cubicBezTo>
                      <a:pt x="25" y="5"/>
                      <a:pt x="26" y="12"/>
                      <a:pt x="20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" name="Freeform 162"/>
              <p:cNvSpPr>
                <a:spLocks/>
              </p:cNvSpPr>
              <p:nvPr/>
            </p:nvSpPr>
            <p:spPr bwMode="auto">
              <a:xfrm>
                <a:off x="5287963" y="1038225"/>
                <a:ext cx="71438" cy="49213"/>
              </a:xfrm>
              <a:custGeom>
                <a:avLst/>
                <a:gdLst/>
                <a:ahLst/>
                <a:cxnLst>
                  <a:cxn ang="0">
                    <a:pos x="40" y="31"/>
                  </a:cxn>
                  <a:cxn ang="0">
                    <a:pos x="22" y="36"/>
                  </a:cxn>
                  <a:cxn ang="0">
                    <a:pos x="0" y="28"/>
                  </a:cxn>
                  <a:cxn ang="0">
                    <a:pos x="6" y="23"/>
                  </a:cxn>
                  <a:cxn ang="0">
                    <a:pos x="24" y="23"/>
                  </a:cxn>
                  <a:cxn ang="0">
                    <a:pos x="17" y="22"/>
                  </a:cxn>
                  <a:cxn ang="0">
                    <a:pos x="17" y="16"/>
                  </a:cxn>
                  <a:cxn ang="0">
                    <a:pos x="43" y="8"/>
                  </a:cxn>
                  <a:cxn ang="0">
                    <a:pos x="51" y="0"/>
                  </a:cxn>
                  <a:cxn ang="0">
                    <a:pos x="52" y="5"/>
                  </a:cxn>
                  <a:cxn ang="0">
                    <a:pos x="48" y="11"/>
                  </a:cxn>
                  <a:cxn ang="0">
                    <a:pos x="28" y="23"/>
                  </a:cxn>
                  <a:cxn ang="0">
                    <a:pos x="53" y="29"/>
                  </a:cxn>
                  <a:cxn ang="0">
                    <a:pos x="40" y="31"/>
                  </a:cxn>
                </a:cxnLst>
                <a:rect l="0" t="0" r="r" b="b"/>
                <a:pathLst>
                  <a:path w="53" h="36">
                    <a:moveTo>
                      <a:pt x="40" y="31"/>
                    </a:moveTo>
                    <a:cubicBezTo>
                      <a:pt x="34" y="31"/>
                      <a:pt x="27" y="36"/>
                      <a:pt x="22" y="36"/>
                    </a:cubicBezTo>
                    <a:cubicBezTo>
                      <a:pt x="19" y="36"/>
                      <a:pt x="1" y="28"/>
                      <a:pt x="0" y="28"/>
                    </a:cubicBezTo>
                    <a:cubicBezTo>
                      <a:pt x="3" y="26"/>
                      <a:pt x="4" y="25"/>
                      <a:pt x="6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19" y="21"/>
                      <a:pt x="21" y="20"/>
                      <a:pt x="17" y="22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30" y="16"/>
                      <a:pt x="30" y="8"/>
                      <a:pt x="43" y="8"/>
                    </a:cubicBezTo>
                    <a:cubicBezTo>
                      <a:pt x="44" y="4"/>
                      <a:pt x="47" y="0"/>
                      <a:pt x="51" y="0"/>
                    </a:cubicBezTo>
                    <a:cubicBezTo>
                      <a:pt x="52" y="0"/>
                      <a:pt x="52" y="4"/>
                      <a:pt x="52" y="5"/>
                    </a:cubicBezTo>
                    <a:cubicBezTo>
                      <a:pt x="50" y="7"/>
                      <a:pt x="48" y="9"/>
                      <a:pt x="48" y="11"/>
                    </a:cubicBezTo>
                    <a:cubicBezTo>
                      <a:pt x="41" y="16"/>
                      <a:pt x="32" y="18"/>
                      <a:pt x="28" y="23"/>
                    </a:cubicBezTo>
                    <a:cubicBezTo>
                      <a:pt x="40" y="24"/>
                      <a:pt x="43" y="25"/>
                      <a:pt x="53" y="29"/>
                    </a:cubicBezTo>
                    <a:cubicBezTo>
                      <a:pt x="49" y="32"/>
                      <a:pt x="45" y="31"/>
                      <a:pt x="40" y="3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" name="Freeform 164"/>
              <p:cNvSpPr>
                <a:spLocks/>
              </p:cNvSpPr>
              <p:nvPr/>
            </p:nvSpPr>
            <p:spPr bwMode="auto">
              <a:xfrm>
                <a:off x="6675438" y="1244600"/>
                <a:ext cx="128588" cy="49213"/>
              </a:xfrm>
              <a:custGeom>
                <a:avLst/>
                <a:gdLst/>
                <a:ahLst/>
                <a:cxnLst>
                  <a:cxn ang="0">
                    <a:pos x="77" y="29"/>
                  </a:cxn>
                  <a:cxn ang="0">
                    <a:pos x="66" y="34"/>
                  </a:cxn>
                  <a:cxn ang="0">
                    <a:pos x="58" y="29"/>
                  </a:cxn>
                  <a:cxn ang="0">
                    <a:pos x="50" y="32"/>
                  </a:cxn>
                  <a:cxn ang="0">
                    <a:pos x="40" y="36"/>
                  </a:cxn>
                  <a:cxn ang="0">
                    <a:pos x="32" y="31"/>
                  </a:cxn>
                  <a:cxn ang="0">
                    <a:pos x="22" y="38"/>
                  </a:cxn>
                  <a:cxn ang="0">
                    <a:pos x="0" y="18"/>
                  </a:cxn>
                  <a:cxn ang="0">
                    <a:pos x="20" y="0"/>
                  </a:cxn>
                  <a:cxn ang="0">
                    <a:pos x="47" y="15"/>
                  </a:cxn>
                  <a:cxn ang="0">
                    <a:pos x="54" y="3"/>
                  </a:cxn>
                  <a:cxn ang="0">
                    <a:pos x="97" y="15"/>
                  </a:cxn>
                  <a:cxn ang="0">
                    <a:pos x="89" y="29"/>
                  </a:cxn>
                  <a:cxn ang="0">
                    <a:pos x="77" y="29"/>
                  </a:cxn>
                </a:cxnLst>
                <a:rect l="0" t="0" r="r" b="b"/>
                <a:pathLst>
                  <a:path w="97" h="38">
                    <a:moveTo>
                      <a:pt x="77" y="29"/>
                    </a:moveTo>
                    <a:cubicBezTo>
                      <a:pt x="74" y="29"/>
                      <a:pt x="72" y="34"/>
                      <a:pt x="66" y="34"/>
                    </a:cubicBezTo>
                    <a:cubicBezTo>
                      <a:pt x="63" y="34"/>
                      <a:pt x="62" y="29"/>
                      <a:pt x="58" y="29"/>
                    </a:cubicBezTo>
                    <a:cubicBezTo>
                      <a:pt x="55" y="29"/>
                      <a:pt x="53" y="32"/>
                      <a:pt x="50" y="32"/>
                    </a:cubicBezTo>
                    <a:cubicBezTo>
                      <a:pt x="47" y="32"/>
                      <a:pt x="44" y="36"/>
                      <a:pt x="40" y="36"/>
                    </a:cubicBezTo>
                    <a:cubicBezTo>
                      <a:pt x="36" y="36"/>
                      <a:pt x="34" y="34"/>
                      <a:pt x="32" y="31"/>
                    </a:cubicBezTo>
                    <a:cubicBezTo>
                      <a:pt x="29" y="34"/>
                      <a:pt x="27" y="38"/>
                      <a:pt x="22" y="38"/>
                    </a:cubicBezTo>
                    <a:cubicBezTo>
                      <a:pt x="11" y="38"/>
                      <a:pt x="0" y="29"/>
                      <a:pt x="0" y="18"/>
                    </a:cubicBezTo>
                    <a:cubicBezTo>
                      <a:pt x="0" y="8"/>
                      <a:pt x="11" y="0"/>
                      <a:pt x="20" y="0"/>
                    </a:cubicBezTo>
                    <a:cubicBezTo>
                      <a:pt x="34" y="0"/>
                      <a:pt x="35" y="15"/>
                      <a:pt x="47" y="15"/>
                    </a:cubicBezTo>
                    <a:cubicBezTo>
                      <a:pt x="47" y="8"/>
                      <a:pt x="49" y="3"/>
                      <a:pt x="54" y="3"/>
                    </a:cubicBezTo>
                    <a:cubicBezTo>
                      <a:pt x="62" y="3"/>
                      <a:pt x="88" y="12"/>
                      <a:pt x="97" y="15"/>
                    </a:cubicBezTo>
                    <a:cubicBezTo>
                      <a:pt x="95" y="21"/>
                      <a:pt x="89" y="26"/>
                      <a:pt x="89" y="29"/>
                    </a:cubicBezTo>
                    <a:lnTo>
                      <a:pt x="77" y="2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" name="Freeform 165"/>
              <p:cNvSpPr>
                <a:spLocks/>
              </p:cNvSpPr>
              <p:nvPr/>
            </p:nvSpPr>
            <p:spPr bwMode="auto">
              <a:xfrm>
                <a:off x="4924425" y="2252663"/>
                <a:ext cx="34925" cy="17463"/>
              </a:xfrm>
              <a:custGeom>
                <a:avLst/>
                <a:gdLst/>
                <a:ahLst/>
                <a:cxnLst>
                  <a:cxn ang="0">
                    <a:pos x="5" y="13"/>
                  </a:cxn>
                  <a:cxn ang="0">
                    <a:pos x="2" y="11"/>
                  </a:cxn>
                  <a:cxn ang="0">
                    <a:pos x="0" y="9"/>
                  </a:cxn>
                  <a:cxn ang="0">
                    <a:pos x="26" y="0"/>
                  </a:cxn>
                  <a:cxn ang="0">
                    <a:pos x="20" y="4"/>
                  </a:cxn>
                  <a:cxn ang="0">
                    <a:pos x="19" y="8"/>
                  </a:cxn>
                  <a:cxn ang="0">
                    <a:pos x="5" y="13"/>
                  </a:cxn>
                </a:cxnLst>
                <a:rect l="0" t="0" r="r" b="b"/>
                <a:pathLst>
                  <a:path w="26" h="13">
                    <a:moveTo>
                      <a:pt x="5" y="13"/>
                    </a:moveTo>
                    <a:cubicBezTo>
                      <a:pt x="4" y="13"/>
                      <a:pt x="2" y="12"/>
                      <a:pt x="2" y="11"/>
                    </a:cubicBezTo>
                    <a:cubicBezTo>
                      <a:pt x="1" y="11"/>
                      <a:pt x="0" y="9"/>
                      <a:pt x="0" y="9"/>
                    </a:cubicBezTo>
                    <a:cubicBezTo>
                      <a:pt x="7" y="6"/>
                      <a:pt x="18" y="1"/>
                      <a:pt x="26" y="0"/>
                    </a:cubicBezTo>
                    <a:cubicBezTo>
                      <a:pt x="25" y="4"/>
                      <a:pt x="22" y="2"/>
                      <a:pt x="20" y="4"/>
                    </a:cubicBezTo>
                    <a:cubicBezTo>
                      <a:pt x="18" y="4"/>
                      <a:pt x="19" y="7"/>
                      <a:pt x="19" y="8"/>
                    </a:cubicBezTo>
                    <a:cubicBezTo>
                      <a:pt x="18" y="11"/>
                      <a:pt x="9" y="13"/>
                      <a:pt x="5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" name="Freeform 166"/>
              <p:cNvSpPr>
                <a:spLocks/>
              </p:cNvSpPr>
              <p:nvPr/>
            </p:nvSpPr>
            <p:spPr bwMode="auto">
              <a:xfrm>
                <a:off x="5183188" y="1463675"/>
                <a:ext cx="34925" cy="25400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11" y="0"/>
                  </a:cxn>
                  <a:cxn ang="0">
                    <a:pos x="26" y="6"/>
                  </a:cxn>
                  <a:cxn ang="0">
                    <a:pos x="26" y="12"/>
                  </a:cxn>
                  <a:cxn ang="0">
                    <a:pos x="8" y="19"/>
                  </a:cxn>
                  <a:cxn ang="0">
                    <a:pos x="0" y="14"/>
                  </a:cxn>
                  <a:cxn ang="0">
                    <a:pos x="5" y="4"/>
                  </a:cxn>
                </a:cxnLst>
                <a:rect l="0" t="0" r="r" b="b"/>
                <a:pathLst>
                  <a:path w="26" h="19">
                    <a:moveTo>
                      <a:pt x="5" y="4"/>
                    </a:moveTo>
                    <a:cubicBezTo>
                      <a:pt x="8" y="4"/>
                      <a:pt x="8" y="0"/>
                      <a:pt x="11" y="0"/>
                    </a:cubicBezTo>
                    <a:cubicBezTo>
                      <a:pt x="17" y="0"/>
                      <a:pt x="20" y="5"/>
                      <a:pt x="26" y="6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0" y="15"/>
                      <a:pt x="15" y="19"/>
                      <a:pt x="8" y="19"/>
                    </a:cubicBezTo>
                    <a:cubicBezTo>
                      <a:pt x="2" y="19"/>
                      <a:pt x="0" y="19"/>
                      <a:pt x="0" y="14"/>
                    </a:cubicBezTo>
                    <a:cubicBezTo>
                      <a:pt x="0" y="12"/>
                      <a:pt x="4" y="4"/>
                      <a:pt x="5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" name="Freeform 167"/>
              <p:cNvSpPr>
                <a:spLocks/>
              </p:cNvSpPr>
              <p:nvPr/>
            </p:nvSpPr>
            <p:spPr bwMode="auto">
              <a:xfrm>
                <a:off x="5359400" y="1433513"/>
                <a:ext cx="26988" cy="25400"/>
              </a:xfrm>
              <a:custGeom>
                <a:avLst/>
                <a:gdLst/>
                <a:ahLst/>
                <a:cxnLst>
                  <a:cxn ang="0">
                    <a:pos x="21" y="17"/>
                  </a:cxn>
                  <a:cxn ang="0">
                    <a:pos x="15" y="19"/>
                  </a:cxn>
                  <a:cxn ang="0">
                    <a:pos x="0" y="8"/>
                  </a:cxn>
                  <a:cxn ang="0">
                    <a:pos x="21" y="17"/>
                  </a:cxn>
                </a:cxnLst>
                <a:rect l="0" t="0" r="r" b="b"/>
                <a:pathLst>
                  <a:path w="21" h="20">
                    <a:moveTo>
                      <a:pt x="21" y="17"/>
                    </a:moveTo>
                    <a:cubicBezTo>
                      <a:pt x="21" y="20"/>
                      <a:pt x="15" y="19"/>
                      <a:pt x="15" y="19"/>
                    </a:cubicBezTo>
                    <a:cubicBezTo>
                      <a:pt x="10" y="19"/>
                      <a:pt x="0" y="14"/>
                      <a:pt x="0" y="8"/>
                    </a:cubicBezTo>
                    <a:cubicBezTo>
                      <a:pt x="0" y="0"/>
                      <a:pt x="21" y="8"/>
                      <a:pt x="21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" name="Freeform 168"/>
              <p:cNvSpPr>
                <a:spLocks/>
              </p:cNvSpPr>
              <p:nvPr/>
            </p:nvSpPr>
            <p:spPr bwMode="auto">
              <a:xfrm>
                <a:off x="5549900" y="1338263"/>
                <a:ext cx="25400" cy="17463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19" y="8"/>
                  </a:cxn>
                  <a:cxn ang="0">
                    <a:pos x="8" y="0"/>
                  </a:cxn>
                  <a:cxn ang="0">
                    <a:pos x="2" y="9"/>
                  </a:cxn>
                  <a:cxn ang="0">
                    <a:pos x="2" y="13"/>
                  </a:cxn>
                </a:cxnLst>
                <a:rect l="0" t="0" r="r" b="b"/>
                <a:pathLst>
                  <a:path w="19" h="13">
                    <a:moveTo>
                      <a:pt x="2" y="13"/>
                    </a:moveTo>
                    <a:cubicBezTo>
                      <a:pt x="7" y="13"/>
                      <a:pt x="17" y="10"/>
                      <a:pt x="19" y="8"/>
                    </a:cubicBezTo>
                    <a:cubicBezTo>
                      <a:pt x="15" y="5"/>
                      <a:pt x="13" y="0"/>
                      <a:pt x="8" y="0"/>
                    </a:cubicBezTo>
                    <a:cubicBezTo>
                      <a:pt x="4" y="0"/>
                      <a:pt x="2" y="5"/>
                      <a:pt x="2" y="9"/>
                    </a:cubicBezTo>
                    <a:cubicBezTo>
                      <a:pt x="2" y="10"/>
                      <a:pt x="0" y="13"/>
                      <a:pt x="2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" name="Freeform 169"/>
              <p:cNvSpPr>
                <a:spLocks/>
              </p:cNvSpPr>
              <p:nvPr/>
            </p:nvSpPr>
            <p:spPr bwMode="auto">
              <a:xfrm>
                <a:off x="6727825" y="1320800"/>
                <a:ext cx="53975" cy="22225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21" y="0"/>
                  </a:cxn>
                  <a:cxn ang="0">
                    <a:pos x="41" y="17"/>
                  </a:cxn>
                  <a:cxn ang="0">
                    <a:pos x="28" y="17"/>
                  </a:cxn>
                  <a:cxn ang="0">
                    <a:pos x="2" y="11"/>
                  </a:cxn>
                  <a:cxn ang="0">
                    <a:pos x="0" y="13"/>
                  </a:cxn>
                </a:cxnLst>
                <a:rect l="0" t="0" r="r" b="b"/>
                <a:pathLst>
                  <a:path w="41" h="17">
                    <a:moveTo>
                      <a:pt x="0" y="13"/>
                    </a:moveTo>
                    <a:cubicBezTo>
                      <a:pt x="5" y="6"/>
                      <a:pt x="11" y="0"/>
                      <a:pt x="21" y="0"/>
                    </a:cubicBezTo>
                    <a:cubicBezTo>
                      <a:pt x="32" y="0"/>
                      <a:pt x="41" y="7"/>
                      <a:pt x="41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0" y="13"/>
                      <a:pt x="10" y="14"/>
                      <a:pt x="2" y="11"/>
                    </a:cubicBezTo>
                    <a:lnTo>
                      <a:pt x="0" y="1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" name="Freeform 170"/>
              <p:cNvSpPr>
                <a:spLocks/>
              </p:cNvSpPr>
              <p:nvPr/>
            </p:nvSpPr>
            <p:spPr bwMode="auto">
              <a:xfrm>
                <a:off x="6832600" y="1266825"/>
                <a:ext cx="74613" cy="269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2" y="9"/>
                  </a:cxn>
                  <a:cxn ang="0">
                    <a:pos x="56" y="13"/>
                  </a:cxn>
                  <a:cxn ang="0">
                    <a:pos x="37" y="20"/>
                  </a:cxn>
                  <a:cxn ang="0">
                    <a:pos x="4" y="3"/>
                  </a:cxn>
                  <a:cxn ang="0">
                    <a:pos x="0" y="0"/>
                  </a:cxn>
                </a:cxnLst>
                <a:rect l="0" t="0" r="r" b="b"/>
                <a:pathLst>
                  <a:path w="56" h="20">
                    <a:moveTo>
                      <a:pt x="0" y="0"/>
                    </a:moveTo>
                    <a:cubicBezTo>
                      <a:pt x="4" y="3"/>
                      <a:pt x="50" y="9"/>
                      <a:pt x="52" y="9"/>
                    </a:cubicBezTo>
                    <a:cubicBezTo>
                      <a:pt x="55" y="9"/>
                      <a:pt x="56" y="11"/>
                      <a:pt x="56" y="13"/>
                    </a:cubicBezTo>
                    <a:cubicBezTo>
                      <a:pt x="56" y="18"/>
                      <a:pt x="44" y="20"/>
                      <a:pt x="37" y="20"/>
                    </a:cubicBezTo>
                    <a:cubicBezTo>
                      <a:pt x="25" y="20"/>
                      <a:pt x="4" y="14"/>
                      <a:pt x="4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" name="Freeform 171"/>
              <p:cNvSpPr>
                <a:spLocks/>
              </p:cNvSpPr>
              <p:nvPr/>
            </p:nvSpPr>
            <p:spPr bwMode="auto">
              <a:xfrm>
                <a:off x="6726238" y="1303338"/>
                <a:ext cx="15875" cy="17463"/>
              </a:xfrm>
              <a:custGeom>
                <a:avLst/>
                <a:gdLst/>
                <a:ahLst/>
                <a:cxnLst>
                  <a:cxn ang="0">
                    <a:pos x="12" y="7"/>
                  </a:cxn>
                  <a:cxn ang="0">
                    <a:pos x="5" y="13"/>
                  </a:cxn>
                  <a:cxn ang="0">
                    <a:pos x="0" y="7"/>
                  </a:cxn>
                  <a:cxn ang="0">
                    <a:pos x="12" y="7"/>
                  </a:cxn>
                </a:cxnLst>
                <a:rect l="0" t="0" r="r" b="b"/>
                <a:pathLst>
                  <a:path w="12" h="13">
                    <a:moveTo>
                      <a:pt x="12" y="7"/>
                    </a:moveTo>
                    <a:cubicBezTo>
                      <a:pt x="12" y="11"/>
                      <a:pt x="8" y="13"/>
                      <a:pt x="5" y="13"/>
                    </a:cubicBezTo>
                    <a:cubicBezTo>
                      <a:pt x="0" y="13"/>
                      <a:pt x="0" y="11"/>
                      <a:pt x="0" y="7"/>
                    </a:cubicBezTo>
                    <a:cubicBezTo>
                      <a:pt x="0" y="0"/>
                      <a:pt x="12" y="1"/>
                      <a:pt x="12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176" name="Title 17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3469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730244" cy="6858000"/>
          </a:xfr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txBody>
          <a:bodyPr anchor="ctr" anchorCtr="0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187381" y="594391"/>
            <a:ext cx="5303520" cy="54864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532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tx1">
              <a:lumMod val="95000"/>
              <a:lumOff val="5000"/>
            </a:schemeClr>
          </a:solidFill>
          <a:ln w="6350">
            <a:noFill/>
          </a:ln>
        </p:spPr>
        <p:txBody>
          <a:bodyPr lIns="91440" tIns="91440" rIns="91440" bIns="91440" anchor="ctr" anchorCtr="0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588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Appli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83976" y="2249835"/>
            <a:ext cx="6949440" cy="3915246"/>
          </a:xfr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txBody>
          <a:bodyPr anchor="ctr" anchorCtr="0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6364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ppli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068528" y="2425665"/>
            <a:ext cx="2054944" cy="3025945"/>
          </a:xfr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txBody>
          <a:bodyPr anchor="ctr" anchorCtr="0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3264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Sal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370316" y="2018698"/>
            <a:ext cx="4937761" cy="2781887"/>
          </a:xfr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txBody>
          <a:bodyPr anchor="ctr" anchorCtr="0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84237" y="2018699"/>
            <a:ext cx="4937499" cy="2781886"/>
          </a:xfr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txBody>
          <a:bodyPr anchor="ctr" anchorCtr="0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4130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Sal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7138361" y="1965976"/>
            <a:ext cx="3986784" cy="2462276"/>
          </a:xfr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txBody>
          <a:bodyPr anchor="ctr" anchorCtr="0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086282" y="1960315"/>
            <a:ext cx="3986784" cy="2462276"/>
          </a:xfr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txBody>
          <a:bodyPr anchor="ctr" anchorCtr="0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080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480" y="594391"/>
            <a:ext cx="10607040" cy="548640"/>
          </a:xfrm>
          <a:prstGeom prst="rect">
            <a:avLst/>
          </a:prstGeom>
        </p:spPr>
        <p:txBody>
          <a:bodyPr vert="horz" lIns="64008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480" y="1325903"/>
            <a:ext cx="10607040" cy="4851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5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5629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4BF5506-DA29-4FA5-9E54-004F6EB4D2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751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4" r:id="rId3"/>
    <p:sldLayoutId id="2147483665" r:id="rId4"/>
    <p:sldLayoutId id="2147483667" r:id="rId5"/>
    <p:sldLayoutId id="2147483679" r:id="rId6"/>
    <p:sldLayoutId id="2147483680" r:id="rId7"/>
    <p:sldLayoutId id="2147483683" r:id="rId8"/>
    <p:sldLayoutId id="2147483681" r:id="rId9"/>
    <p:sldLayoutId id="2147483682" r:id="rId10"/>
    <p:sldLayoutId id="2147483684" r:id="rId11"/>
    <p:sldLayoutId id="2147483656" r:id="rId12"/>
    <p:sldLayoutId id="2147483657" r:id="rId13"/>
    <p:sldLayoutId id="2147483661" r:id="rId14"/>
    <p:sldLayoutId id="2147483658" r:id="rId15"/>
    <p:sldLayoutId id="2147483659" r:id="rId16"/>
    <p:sldLayoutId id="2147483660" r:id="rId17"/>
    <p:sldLayoutId id="2147483666" r:id="rId18"/>
    <p:sldLayoutId id="2147483668" r:id="rId19"/>
    <p:sldLayoutId id="2147483686" r:id="rId20"/>
    <p:sldLayoutId id="2147483687" r:id="rId21"/>
    <p:sldLayoutId id="2147483688" r:id="rId22"/>
    <p:sldLayoutId id="2147483689" r:id="rId23"/>
    <p:sldLayoutId id="2147483690" r:id="rId24"/>
    <p:sldLayoutId id="2147483655" r:id="rId25"/>
    <p:sldLayoutId id="2147483664" r:id="rId26"/>
    <p:sldLayoutId id="2147483678" r:id="rId27"/>
    <p:sldLayoutId id="2147483654" r:id="rId28"/>
    <p:sldLayoutId id="2147483662" r:id="rId29"/>
    <p:sldLayoutId id="2147483675" r:id="rId3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spc="-200" baseline="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6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hinkful-ei27/war-of-the-games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tore.steampowered.com/search/?category1=998" TargetMode="Externa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arofthegames.com/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6D4DF67B-F478-41EE-BF08-89990F8F1D7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92538" y="600428"/>
            <a:ext cx="5704762" cy="5657143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8473414" y="2175766"/>
            <a:ext cx="1870640" cy="2417958"/>
            <a:chOff x="5160684" y="2235412"/>
            <a:chExt cx="1870640" cy="2417958"/>
          </a:xfrm>
        </p:grpSpPr>
        <p:grpSp>
          <p:nvGrpSpPr>
            <p:cNvPr id="16" name="Group 15"/>
            <p:cNvGrpSpPr>
              <a:grpSpLocks noChangeAspect="1"/>
            </p:cNvGrpSpPr>
            <p:nvPr/>
          </p:nvGrpSpPr>
          <p:grpSpPr>
            <a:xfrm>
              <a:off x="5183927" y="2235412"/>
              <a:ext cx="1811893" cy="1540037"/>
              <a:chOff x="2666860" y="2847995"/>
              <a:chExt cx="1075814" cy="914400"/>
            </a:xfrm>
          </p:grpSpPr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2674124" y="2847995"/>
                <a:ext cx="568172" cy="914400"/>
              </a:xfrm>
              <a:custGeom>
                <a:avLst/>
                <a:gdLst>
                  <a:gd name="T0" fmla="*/ 220 w 297"/>
                  <a:gd name="T1" fmla="*/ 476 h 478"/>
                  <a:gd name="T2" fmla="*/ 184 w 297"/>
                  <a:gd name="T3" fmla="*/ 420 h 478"/>
                  <a:gd name="T4" fmla="*/ 244 w 297"/>
                  <a:gd name="T5" fmla="*/ 69 h 478"/>
                  <a:gd name="T6" fmla="*/ 199 w 297"/>
                  <a:gd name="T7" fmla="*/ 0 h 478"/>
                  <a:gd name="T8" fmla="*/ 193 w 297"/>
                  <a:gd name="T9" fmla="*/ 461 h 478"/>
                  <a:gd name="T10" fmla="*/ 195 w 297"/>
                  <a:gd name="T11" fmla="*/ 464 h 478"/>
                  <a:gd name="T12" fmla="*/ 220 w 297"/>
                  <a:gd name="T13" fmla="*/ 478 h 478"/>
                  <a:gd name="T14" fmla="*/ 218 w 297"/>
                  <a:gd name="T15" fmla="*/ 476 h 478"/>
                  <a:gd name="T16" fmla="*/ 220 w 297"/>
                  <a:gd name="T17" fmla="*/ 476 h 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7" h="478">
                    <a:moveTo>
                      <a:pt x="220" y="476"/>
                    </a:moveTo>
                    <a:cubicBezTo>
                      <a:pt x="202" y="457"/>
                      <a:pt x="191" y="438"/>
                      <a:pt x="184" y="420"/>
                    </a:cubicBezTo>
                    <a:cubicBezTo>
                      <a:pt x="134" y="292"/>
                      <a:pt x="297" y="201"/>
                      <a:pt x="244" y="69"/>
                    </a:cubicBezTo>
                    <a:cubicBezTo>
                      <a:pt x="235" y="48"/>
                      <a:pt x="221" y="25"/>
                      <a:pt x="199" y="0"/>
                    </a:cubicBezTo>
                    <a:cubicBezTo>
                      <a:pt x="266" y="172"/>
                      <a:pt x="0" y="340"/>
                      <a:pt x="193" y="461"/>
                    </a:cubicBezTo>
                    <a:cubicBezTo>
                      <a:pt x="194" y="462"/>
                      <a:pt x="194" y="463"/>
                      <a:pt x="195" y="464"/>
                    </a:cubicBezTo>
                    <a:cubicBezTo>
                      <a:pt x="203" y="469"/>
                      <a:pt x="211" y="473"/>
                      <a:pt x="220" y="478"/>
                    </a:cubicBezTo>
                    <a:cubicBezTo>
                      <a:pt x="219" y="477"/>
                      <a:pt x="219" y="476"/>
                      <a:pt x="218" y="476"/>
                    </a:cubicBezTo>
                    <a:cubicBezTo>
                      <a:pt x="219" y="476"/>
                      <a:pt x="219" y="476"/>
                      <a:pt x="220" y="4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2666860" y="2955334"/>
                <a:ext cx="332510" cy="636771"/>
              </a:xfrm>
              <a:custGeom>
                <a:avLst/>
                <a:gdLst>
                  <a:gd name="T0" fmla="*/ 110 w 174"/>
                  <a:gd name="T1" fmla="*/ 332 h 333"/>
                  <a:gd name="T2" fmla="*/ 94 w 174"/>
                  <a:gd name="T3" fmla="*/ 288 h 333"/>
                  <a:gd name="T4" fmla="*/ 155 w 174"/>
                  <a:gd name="T5" fmla="*/ 54 h 333"/>
                  <a:gd name="T6" fmla="*/ 135 w 174"/>
                  <a:gd name="T7" fmla="*/ 0 h 333"/>
                  <a:gd name="T8" fmla="*/ 136 w 174"/>
                  <a:gd name="T9" fmla="*/ 2 h 333"/>
                  <a:gd name="T10" fmla="*/ 137 w 174"/>
                  <a:gd name="T11" fmla="*/ 9 h 333"/>
                  <a:gd name="T12" fmla="*/ 96 w 174"/>
                  <a:gd name="T13" fmla="*/ 319 h 333"/>
                  <a:gd name="T14" fmla="*/ 97 w 174"/>
                  <a:gd name="T15" fmla="*/ 320 h 333"/>
                  <a:gd name="T16" fmla="*/ 110 w 174"/>
                  <a:gd name="T17" fmla="*/ 333 h 333"/>
                  <a:gd name="T18" fmla="*/ 109 w 174"/>
                  <a:gd name="T19" fmla="*/ 331 h 333"/>
                  <a:gd name="T20" fmla="*/ 110 w 174"/>
                  <a:gd name="T21" fmla="*/ 332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4" h="333">
                    <a:moveTo>
                      <a:pt x="110" y="332"/>
                    </a:moveTo>
                    <a:cubicBezTo>
                      <a:pt x="102" y="316"/>
                      <a:pt x="97" y="302"/>
                      <a:pt x="94" y="288"/>
                    </a:cubicBezTo>
                    <a:cubicBezTo>
                      <a:pt x="77" y="194"/>
                      <a:pt x="174" y="151"/>
                      <a:pt x="155" y="54"/>
                    </a:cubicBezTo>
                    <a:cubicBezTo>
                      <a:pt x="152" y="38"/>
                      <a:pt x="146" y="20"/>
                      <a:pt x="135" y="0"/>
                    </a:cubicBezTo>
                    <a:cubicBezTo>
                      <a:pt x="135" y="1"/>
                      <a:pt x="135" y="2"/>
                      <a:pt x="136" y="2"/>
                    </a:cubicBezTo>
                    <a:cubicBezTo>
                      <a:pt x="136" y="4"/>
                      <a:pt x="136" y="7"/>
                      <a:pt x="137" y="9"/>
                    </a:cubicBezTo>
                    <a:cubicBezTo>
                      <a:pt x="153" y="131"/>
                      <a:pt x="0" y="215"/>
                      <a:pt x="96" y="319"/>
                    </a:cubicBezTo>
                    <a:cubicBezTo>
                      <a:pt x="97" y="319"/>
                      <a:pt x="97" y="320"/>
                      <a:pt x="97" y="320"/>
                    </a:cubicBezTo>
                    <a:cubicBezTo>
                      <a:pt x="101" y="325"/>
                      <a:pt x="105" y="329"/>
                      <a:pt x="110" y="333"/>
                    </a:cubicBezTo>
                    <a:cubicBezTo>
                      <a:pt x="110" y="332"/>
                      <a:pt x="110" y="332"/>
                      <a:pt x="109" y="331"/>
                    </a:cubicBezTo>
                    <a:cubicBezTo>
                      <a:pt x="109" y="331"/>
                      <a:pt x="110" y="332"/>
                      <a:pt x="110" y="33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5"/>
              <p:cNvSpPr>
                <a:spLocks/>
              </p:cNvSpPr>
              <p:nvPr/>
            </p:nvSpPr>
            <p:spPr bwMode="auto">
              <a:xfrm>
                <a:off x="3171274" y="2847995"/>
                <a:ext cx="560101" cy="912786"/>
              </a:xfrm>
              <a:custGeom>
                <a:avLst/>
                <a:gdLst>
                  <a:gd name="T0" fmla="*/ 103 w 293"/>
                  <a:gd name="T1" fmla="*/ 0 h 477"/>
                  <a:gd name="T2" fmla="*/ 56 w 293"/>
                  <a:gd name="T3" fmla="*/ 68 h 477"/>
                  <a:gd name="T4" fmla="*/ 108 w 293"/>
                  <a:gd name="T5" fmla="*/ 419 h 477"/>
                  <a:gd name="T6" fmla="*/ 71 w 293"/>
                  <a:gd name="T7" fmla="*/ 475 h 477"/>
                  <a:gd name="T8" fmla="*/ 72 w 293"/>
                  <a:gd name="T9" fmla="*/ 475 h 477"/>
                  <a:gd name="T10" fmla="*/ 70 w 293"/>
                  <a:gd name="T11" fmla="*/ 477 h 477"/>
                  <a:gd name="T12" fmla="*/ 96 w 293"/>
                  <a:gd name="T13" fmla="*/ 463 h 477"/>
                  <a:gd name="T14" fmla="*/ 98 w 293"/>
                  <a:gd name="T15" fmla="*/ 461 h 477"/>
                  <a:gd name="T16" fmla="*/ 103 w 293"/>
                  <a:gd name="T17" fmla="*/ 0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3" h="477">
                    <a:moveTo>
                      <a:pt x="103" y="0"/>
                    </a:moveTo>
                    <a:cubicBezTo>
                      <a:pt x="80" y="24"/>
                      <a:pt x="65" y="47"/>
                      <a:pt x="56" y="68"/>
                    </a:cubicBezTo>
                    <a:cubicBezTo>
                      <a:pt x="0" y="199"/>
                      <a:pt x="161" y="292"/>
                      <a:pt x="108" y="419"/>
                    </a:cubicBezTo>
                    <a:cubicBezTo>
                      <a:pt x="101" y="437"/>
                      <a:pt x="89" y="456"/>
                      <a:pt x="71" y="475"/>
                    </a:cubicBezTo>
                    <a:cubicBezTo>
                      <a:pt x="71" y="475"/>
                      <a:pt x="72" y="475"/>
                      <a:pt x="72" y="475"/>
                    </a:cubicBezTo>
                    <a:cubicBezTo>
                      <a:pt x="72" y="476"/>
                      <a:pt x="71" y="476"/>
                      <a:pt x="70" y="477"/>
                    </a:cubicBezTo>
                    <a:cubicBezTo>
                      <a:pt x="80" y="473"/>
                      <a:pt x="88" y="468"/>
                      <a:pt x="96" y="463"/>
                    </a:cubicBezTo>
                    <a:cubicBezTo>
                      <a:pt x="97" y="463"/>
                      <a:pt x="97" y="462"/>
                      <a:pt x="98" y="461"/>
                    </a:cubicBezTo>
                    <a:cubicBezTo>
                      <a:pt x="293" y="343"/>
                      <a:pt x="31" y="171"/>
                      <a:pt x="1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6"/>
              <p:cNvSpPr>
                <a:spLocks/>
              </p:cNvSpPr>
              <p:nvPr/>
            </p:nvSpPr>
            <p:spPr bwMode="auto">
              <a:xfrm>
                <a:off x="3411779" y="2956948"/>
                <a:ext cx="330895" cy="637578"/>
              </a:xfrm>
              <a:custGeom>
                <a:avLst/>
                <a:gdLst>
                  <a:gd name="T0" fmla="*/ 42 w 173"/>
                  <a:gd name="T1" fmla="*/ 8 h 333"/>
                  <a:gd name="T2" fmla="*/ 43 w 173"/>
                  <a:gd name="T3" fmla="*/ 3 h 333"/>
                  <a:gd name="T4" fmla="*/ 43 w 173"/>
                  <a:gd name="T5" fmla="*/ 0 h 333"/>
                  <a:gd name="T6" fmla="*/ 22 w 173"/>
                  <a:gd name="T7" fmla="*/ 53 h 333"/>
                  <a:gd name="T8" fmla="*/ 77 w 173"/>
                  <a:gd name="T9" fmla="*/ 289 h 333"/>
                  <a:gd name="T10" fmla="*/ 61 w 173"/>
                  <a:gd name="T11" fmla="*/ 332 h 333"/>
                  <a:gd name="T12" fmla="*/ 61 w 173"/>
                  <a:gd name="T13" fmla="*/ 331 h 333"/>
                  <a:gd name="T14" fmla="*/ 60 w 173"/>
                  <a:gd name="T15" fmla="*/ 333 h 333"/>
                  <a:gd name="T16" fmla="*/ 74 w 173"/>
                  <a:gd name="T17" fmla="*/ 321 h 333"/>
                  <a:gd name="T18" fmla="*/ 75 w 173"/>
                  <a:gd name="T19" fmla="*/ 319 h 333"/>
                  <a:gd name="T20" fmla="*/ 42 w 173"/>
                  <a:gd name="T21" fmla="*/ 8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3" h="333">
                    <a:moveTo>
                      <a:pt x="42" y="8"/>
                    </a:moveTo>
                    <a:cubicBezTo>
                      <a:pt x="42" y="6"/>
                      <a:pt x="42" y="5"/>
                      <a:pt x="43" y="3"/>
                    </a:cubicBezTo>
                    <a:cubicBezTo>
                      <a:pt x="43" y="2"/>
                      <a:pt x="43" y="1"/>
                      <a:pt x="43" y="0"/>
                    </a:cubicBezTo>
                    <a:cubicBezTo>
                      <a:pt x="32" y="20"/>
                      <a:pt x="25" y="37"/>
                      <a:pt x="22" y="53"/>
                    </a:cubicBezTo>
                    <a:cubicBezTo>
                      <a:pt x="0" y="150"/>
                      <a:pt x="97" y="195"/>
                      <a:pt x="77" y="289"/>
                    </a:cubicBezTo>
                    <a:cubicBezTo>
                      <a:pt x="74" y="303"/>
                      <a:pt x="69" y="317"/>
                      <a:pt x="61" y="332"/>
                    </a:cubicBezTo>
                    <a:cubicBezTo>
                      <a:pt x="61" y="332"/>
                      <a:pt x="61" y="332"/>
                      <a:pt x="61" y="331"/>
                    </a:cubicBezTo>
                    <a:cubicBezTo>
                      <a:pt x="61" y="332"/>
                      <a:pt x="61" y="333"/>
                      <a:pt x="60" y="333"/>
                    </a:cubicBezTo>
                    <a:cubicBezTo>
                      <a:pt x="65" y="329"/>
                      <a:pt x="70" y="325"/>
                      <a:pt x="74" y="321"/>
                    </a:cubicBezTo>
                    <a:cubicBezTo>
                      <a:pt x="74" y="320"/>
                      <a:pt x="74" y="320"/>
                      <a:pt x="75" y="319"/>
                    </a:cubicBezTo>
                    <a:cubicBezTo>
                      <a:pt x="173" y="217"/>
                      <a:pt x="22" y="130"/>
                      <a:pt x="42" y="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5160684" y="3853151"/>
              <a:ext cx="1870640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+mj-lt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*ASYNC</a:t>
              </a:r>
            </a:p>
            <a:p>
              <a:pPr algn="ctr">
                <a:tabLst>
                  <a:tab pos="974725" algn="l"/>
                </a:tabLst>
              </a:pPr>
              <a:r>
                <a:rPr lang="en-US" sz="1400" dirty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- FINAL CAPSTONE -</a:t>
              </a:r>
              <a:endParaRPr lang="id-ID" sz="16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014747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2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750"/>
                            </p:stCondLst>
                            <p:childTnLst>
                              <p:par>
                                <p:cTn id="1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890066" y="1600219"/>
            <a:ext cx="6949440" cy="710267"/>
            <a:chOff x="3078480" y="2056446"/>
            <a:chExt cx="6035040" cy="616811"/>
          </a:xfrm>
        </p:grpSpPr>
        <p:grpSp>
          <p:nvGrpSpPr>
            <p:cNvPr id="4" name="Group 3"/>
            <p:cNvGrpSpPr/>
            <p:nvPr/>
          </p:nvGrpSpPr>
          <p:grpSpPr>
            <a:xfrm>
              <a:off x="3078480" y="2056446"/>
              <a:ext cx="6035040" cy="616811"/>
              <a:chOff x="3078480" y="2056446"/>
              <a:chExt cx="6035040" cy="616811"/>
            </a:xfrm>
          </p:grpSpPr>
          <p:sp>
            <p:nvSpPr>
              <p:cNvPr id="7" name="Freeform 152"/>
              <p:cNvSpPr>
                <a:spLocks/>
              </p:cNvSpPr>
              <p:nvPr/>
            </p:nvSpPr>
            <p:spPr bwMode="auto">
              <a:xfrm>
                <a:off x="3078480" y="2056446"/>
                <a:ext cx="6035040" cy="616811"/>
              </a:xfrm>
              <a:custGeom>
                <a:avLst/>
                <a:gdLst>
                  <a:gd name="T0" fmla="*/ 1840 w 1840"/>
                  <a:gd name="T1" fmla="*/ 188 h 188"/>
                  <a:gd name="T2" fmla="*/ 1840 w 1840"/>
                  <a:gd name="T3" fmla="*/ 16 h 188"/>
                  <a:gd name="T4" fmla="*/ 1824 w 1840"/>
                  <a:gd name="T5" fmla="*/ 0 h 188"/>
                  <a:gd name="T6" fmla="*/ 16 w 1840"/>
                  <a:gd name="T7" fmla="*/ 0 h 188"/>
                  <a:gd name="T8" fmla="*/ 0 w 1840"/>
                  <a:gd name="T9" fmla="*/ 16 h 188"/>
                  <a:gd name="T10" fmla="*/ 0 w 1840"/>
                  <a:gd name="T11" fmla="*/ 188 h 188"/>
                  <a:gd name="T12" fmla="*/ 1840 w 1840"/>
                  <a:gd name="T13" fmla="*/ 18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40" h="188">
                    <a:moveTo>
                      <a:pt x="1840" y="188"/>
                    </a:moveTo>
                    <a:cubicBezTo>
                      <a:pt x="1840" y="16"/>
                      <a:pt x="1840" y="16"/>
                      <a:pt x="1840" y="16"/>
                    </a:cubicBezTo>
                    <a:cubicBezTo>
                      <a:pt x="1840" y="7"/>
                      <a:pt x="1833" y="0"/>
                      <a:pt x="1824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88"/>
                      <a:pt x="0" y="188"/>
                      <a:pt x="0" y="188"/>
                    </a:cubicBezTo>
                    <a:lnTo>
                      <a:pt x="1840" y="188"/>
                    </a:lnTo>
                    <a:close/>
                  </a:path>
                </a:pathLst>
              </a:custGeom>
              <a:solidFill>
                <a:srgbClr val="D3D7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Oval 153"/>
              <p:cNvSpPr>
                <a:spLocks noChangeArrowheads="1"/>
              </p:cNvSpPr>
              <p:nvPr/>
            </p:nvSpPr>
            <p:spPr bwMode="auto">
              <a:xfrm>
                <a:off x="8706009" y="2102187"/>
                <a:ext cx="85938" cy="85938"/>
              </a:xfrm>
              <a:prstGeom prst="ellipse">
                <a:avLst/>
              </a:prstGeom>
              <a:solidFill>
                <a:srgbClr val="E76A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Oval 154"/>
              <p:cNvSpPr>
                <a:spLocks noChangeArrowheads="1"/>
              </p:cNvSpPr>
              <p:nvPr/>
            </p:nvSpPr>
            <p:spPr bwMode="auto">
              <a:xfrm>
                <a:off x="8837688" y="2102187"/>
                <a:ext cx="85938" cy="85938"/>
              </a:xfrm>
              <a:prstGeom prst="ellipse">
                <a:avLst/>
              </a:prstGeom>
              <a:solidFill>
                <a:srgbClr val="FEC0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Oval 155"/>
              <p:cNvSpPr>
                <a:spLocks noChangeArrowheads="1"/>
              </p:cNvSpPr>
              <p:nvPr/>
            </p:nvSpPr>
            <p:spPr bwMode="auto">
              <a:xfrm>
                <a:off x="8965209" y="2102187"/>
                <a:ext cx="85938" cy="85938"/>
              </a:xfrm>
              <a:prstGeom prst="ellipse">
                <a:avLst/>
              </a:prstGeom>
              <a:solidFill>
                <a:srgbClr val="81D1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158"/>
              <p:cNvSpPr>
                <a:spLocks noChangeArrowheads="1"/>
              </p:cNvSpPr>
              <p:nvPr/>
            </p:nvSpPr>
            <p:spPr bwMode="auto">
              <a:xfrm>
                <a:off x="3078480" y="2387722"/>
                <a:ext cx="6035040" cy="246724"/>
              </a:xfrm>
              <a:prstGeom prst="rect">
                <a:avLst/>
              </a:prstGeom>
              <a:solidFill>
                <a:srgbClr val="D3D7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159"/>
              <p:cNvSpPr>
                <a:spLocks noChangeArrowheads="1"/>
              </p:cNvSpPr>
              <p:nvPr/>
            </p:nvSpPr>
            <p:spPr bwMode="auto">
              <a:xfrm>
                <a:off x="3097885" y="2437621"/>
                <a:ext cx="1279362" cy="196825"/>
              </a:xfrm>
              <a:prstGeom prst="rect">
                <a:avLst/>
              </a:pr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Rectangle 161"/>
              <p:cNvSpPr>
                <a:spLocks noChangeArrowheads="1"/>
              </p:cNvSpPr>
              <p:nvPr/>
            </p:nvSpPr>
            <p:spPr bwMode="auto">
              <a:xfrm>
                <a:off x="3504010" y="2229708"/>
                <a:ext cx="5244968" cy="1510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Oval 162"/>
              <p:cNvSpPr>
                <a:spLocks noChangeArrowheads="1"/>
              </p:cNvSpPr>
              <p:nvPr/>
            </p:nvSpPr>
            <p:spPr bwMode="auto">
              <a:xfrm>
                <a:off x="3107588" y="2204758"/>
                <a:ext cx="203756" cy="202369"/>
              </a:xfrm>
              <a:prstGeom prst="ellipse">
                <a:avLst/>
              </a:prstGeom>
              <a:solidFill>
                <a:srgbClr val="D6D7D8"/>
              </a:solidFill>
              <a:ln w="7938" cap="flat">
                <a:solidFill>
                  <a:srgbClr val="A7A9AC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63"/>
              <p:cNvSpPr>
                <a:spLocks/>
              </p:cNvSpPr>
              <p:nvPr/>
            </p:nvSpPr>
            <p:spPr bwMode="auto">
              <a:xfrm>
                <a:off x="3150557" y="2250499"/>
                <a:ext cx="117818" cy="110887"/>
              </a:xfrm>
              <a:custGeom>
                <a:avLst/>
                <a:gdLst>
                  <a:gd name="T0" fmla="*/ 0 w 36"/>
                  <a:gd name="T1" fmla="*/ 17 h 34"/>
                  <a:gd name="T2" fmla="*/ 1 w 36"/>
                  <a:gd name="T3" fmla="*/ 18 h 34"/>
                  <a:gd name="T4" fmla="*/ 1 w 36"/>
                  <a:gd name="T5" fmla="*/ 19 h 34"/>
                  <a:gd name="T6" fmla="*/ 1 w 36"/>
                  <a:gd name="T7" fmla="*/ 19 h 34"/>
                  <a:gd name="T8" fmla="*/ 16 w 36"/>
                  <a:gd name="T9" fmla="*/ 34 h 34"/>
                  <a:gd name="T10" fmla="*/ 18 w 36"/>
                  <a:gd name="T11" fmla="*/ 34 h 34"/>
                  <a:gd name="T12" fmla="*/ 19 w 36"/>
                  <a:gd name="T13" fmla="*/ 32 h 34"/>
                  <a:gd name="T14" fmla="*/ 19 w 36"/>
                  <a:gd name="T15" fmla="*/ 30 h 34"/>
                  <a:gd name="T16" fmla="*/ 10 w 36"/>
                  <a:gd name="T17" fmla="*/ 20 h 34"/>
                  <a:gd name="T18" fmla="*/ 33 w 36"/>
                  <a:gd name="T19" fmla="*/ 20 h 34"/>
                  <a:gd name="T20" fmla="*/ 36 w 36"/>
                  <a:gd name="T21" fmla="*/ 18 h 34"/>
                  <a:gd name="T22" fmla="*/ 36 w 36"/>
                  <a:gd name="T23" fmla="*/ 16 h 34"/>
                  <a:gd name="T24" fmla="*/ 33 w 36"/>
                  <a:gd name="T25" fmla="*/ 13 h 34"/>
                  <a:gd name="T26" fmla="*/ 11 w 36"/>
                  <a:gd name="T27" fmla="*/ 13 h 34"/>
                  <a:gd name="T28" fmla="*/ 19 w 36"/>
                  <a:gd name="T29" fmla="*/ 5 h 34"/>
                  <a:gd name="T30" fmla="*/ 19 w 36"/>
                  <a:gd name="T31" fmla="*/ 2 h 34"/>
                  <a:gd name="T32" fmla="*/ 18 w 36"/>
                  <a:gd name="T33" fmla="*/ 1 h 34"/>
                  <a:gd name="T34" fmla="*/ 16 w 36"/>
                  <a:gd name="T35" fmla="*/ 1 h 34"/>
                  <a:gd name="T36" fmla="*/ 1 w 36"/>
                  <a:gd name="T37" fmla="*/ 16 h 34"/>
                  <a:gd name="T38" fmla="*/ 1 w 36"/>
                  <a:gd name="T39" fmla="*/ 16 h 34"/>
                  <a:gd name="T40" fmla="*/ 1 w 36"/>
                  <a:gd name="T41" fmla="*/ 16 h 34"/>
                  <a:gd name="T42" fmla="*/ 0 w 36"/>
                  <a:gd name="T43" fmla="*/ 17 h 34"/>
                  <a:gd name="T44" fmla="*/ 0 w 36"/>
                  <a:gd name="T45" fmla="*/ 17 h 34"/>
                  <a:gd name="T46" fmla="*/ 0 w 36"/>
                  <a:gd name="T47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6" h="34">
                    <a:moveTo>
                      <a:pt x="0" y="17"/>
                    </a:moveTo>
                    <a:cubicBezTo>
                      <a:pt x="0" y="18"/>
                      <a:pt x="0" y="18"/>
                      <a:pt x="1" y="18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6" y="34"/>
                      <a:pt x="18" y="34"/>
                      <a:pt x="18" y="34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0" y="32"/>
                      <a:pt x="20" y="31"/>
                      <a:pt x="19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5" y="20"/>
                      <a:pt x="36" y="19"/>
                      <a:pt x="36" y="18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36" y="14"/>
                      <a:pt x="35" y="13"/>
                      <a:pt x="33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20" y="4"/>
                      <a:pt x="20" y="3"/>
                      <a:pt x="19" y="2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0"/>
                      <a:pt x="16" y="0"/>
                      <a:pt x="16" y="1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lose/>
                  </a:path>
                </a:pathLst>
              </a:cu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Oval 164"/>
              <p:cNvSpPr>
                <a:spLocks noChangeArrowheads="1"/>
              </p:cNvSpPr>
              <p:nvPr/>
            </p:nvSpPr>
            <p:spPr bwMode="auto">
              <a:xfrm>
                <a:off x="3337679" y="2236638"/>
                <a:ext cx="137223" cy="134451"/>
              </a:xfrm>
              <a:prstGeom prst="ellipse">
                <a:avLst/>
              </a:prstGeom>
              <a:solidFill>
                <a:srgbClr val="D6D7D8"/>
              </a:solidFill>
              <a:ln w="7938" cap="flat">
                <a:solidFill>
                  <a:srgbClr val="A7A9AC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65"/>
              <p:cNvSpPr>
                <a:spLocks/>
              </p:cNvSpPr>
              <p:nvPr/>
            </p:nvSpPr>
            <p:spPr bwMode="auto">
              <a:xfrm>
                <a:off x="3366787" y="2267132"/>
                <a:ext cx="79008" cy="74849"/>
              </a:xfrm>
              <a:custGeom>
                <a:avLst/>
                <a:gdLst>
                  <a:gd name="T0" fmla="*/ 24 w 24"/>
                  <a:gd name="T1" fmla="*/ 12 h 23"/>
                  <a:gd name="T2" fmla="*/ 24 w 24"/>
                  <a:gd name="T3" fmla="*/ 11 h 23"/>
                  <a:gd name="T4" fmla="*/ 24 w 24"/>
                  <a:gd name="T5" fmla="*/ 11 h 23"/>
                  <a:gd name="T6" fmla="*/ 24 w 24"/>
                  <a:gd name="T7" fmla="*/ 11 h 23"/>
                  <a:gd name="T8" fmla="*/ 14 w 24"/>
                  <a:gd name="T9" fmla="*/ 1 h 23"/>
                  <a:gd name="T10" fmla="*/ 12 w 24"/>
                  <a:gd name="T11" fmla="*/ 1 h 23"/>
                  <a:gd name="T12" fmla="*/ 11 w 24"/>
                  <a:gd name="T13" fmla="*/ 2 h 23"/>
                  <a:gd name="T14" fmla="*/ 11 w 24"/>
                  <a:gd name="T15" fmla="*/ 3 h 23"/>
                  <a:gd name="T16" fmla="*/ 18 w 24"/>
                  <a:gd name="T17" fmla="*/ 10 h 23"/>
                  <a:gd name="T18" fmla="*/ 2 w 24"/>
                  <a:gd name="T19" fmla="*/ 10 h 23"/>
                  <a:gd name="T20" fmla="*/ 0 w 24"/>
                  <a:gd name="T21" fmla="*/ 11 h 23"/>
                  <a:gd name="T22" fmla="*/ 0 w 24"/>
                  <a:gd name="T23" fmla="*/ 13 h 23"/>
                  <a:gd name="T24" fmla="*/ 2 w 24"/>
                  <a:gd name="T25" fmla="*/ 14 h 23"/>
                  <a:gd name="T26" fmla="*/ 17 w 24"/>
                  <a:gd name="T27" fmla="*/ 14 h 23"/>
                  <a:gd name="T28" fmla="*/ 11 w 24"/>
                  <a:gd name="T29" fmla="*/ 20 h 23"/>
                  <a:gd name="T30" fmla="*/ 11 w 24"/>
                  <a:gd name="T31" fmla="*/ 22 h 23"/>
                  <a:gd name="T32" fmla="*/ 12 w 24"/>
                  <a:gd name="T33" fmla="*/ 23 h 23"/>
                  <a:gd name="T34" fmla="*/ 14 w 24"/>
                  <a:gd name="T35" fmla="*/ 23 h 23"/>
                  <a:gd name="T36" fmla="*/ 24 w 24"/>
                  <a:gd name="T37" fmla="*/ 13 h 23"/>
                  <a:gd name="T38" fmla="*/ 24 w 24"/>
                  <a:gd name="T39" fmla="*/ 13 h 23"/>
                  <a:gd name="T40" fmla="*/ 24 w 24"/>
                  <a:gd name="T41" fmla="*/ 13 h 23"/>
                  <a:gd name="T42" fmla="*/ 24 w 24"/>
                  <a:gd name="T43" fmla="*/ 12 h 23"/>
                  <a:gd name="T44" fmla="*/ 24 w 24"/>
                  <a:gd name="T45" fmla="*/ 12 h 23"/>
                  <a:gd name="T46" fmla="*/ 24 w 24"/>
                  <a:gd name="T47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" h="23">
                    <a:moveTo>
                      <a:pt x="24" y="12"/>
                    </a:move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0"/>
                      <a:pt x="12" y="0"/>
                      <a:pt x="12" y="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2"/>
                      <a:pt x="11" y="3"/>
                      <a:pt x="11" y="3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0" y="10"/>
                      <a:pt x="0" y="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1" y="14"/>
                      <a:pt x="2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1"/>
                      <a:pt x="11" y="22"/>
                      <a:pt x="11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3" y="23"/>
                      <a:pt x="14" y="2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2"/>
                      <a:pt x="24" y="12"/>
                      <a:pt x="24" y="12"/>
                    </a:cubicBezTo>
                    <a:close/>
                  </a:path>
                </a:pathLst>
              </a:cu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Rectangle 166"/>
              <p:cNvSpPr>
                <a:spLocks noChangeArrowheads="1"/>
              </p:cNvSpPr>
              <p:nvPr/>
            </p:nvSpPr>
            <p:spPr bwMode="auto">
              <a:xfrm>
                <a:off x="4380020" y="2437621"/>
                <a:ext cx="200984" cy="196825"/>
              </a:xfrm>
              <a:prstGeom prst="rect">
                <a:avLst/>
              </a:pr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67"/>
              <p:cNvSpPr>
                <a:spLocks/>
              </p:cNvSpPr>
              <p:nvPr/>
            </p:nvSpPr>
            <p:spPr bwMode="auto">
              <a:xfrm>
                <a:off x="4291310" y="2519400"/>
                <a:ext cx="49899" cy="48514"/>
              </a:xfrm>
              <a:custGeom>
                <a:avLst/>
                <a:gdLst>
                  <a:gd name="T0" fmla="*/ 36 w 36"/>
                  <a:gd name="T1" fmla="*/ 31 h 35"/>
                  <a:gd name="T2" fmla="*/ 24 w 36"/>
                  <a:gd name="T3" fmla="*/ 19 h 35"/>
                  <a:gd name="T4" fmla="*/ 36 w 36"/>
                  <a:gd name="T5" fmla="*/ 5 h 35"/>
                  <a:gd name="T6" fmla="*/ 31 w 36"/>
                  <a:gd name="T7" fmla="*/ 0 h 35"/>
                  <a:gd name="T8" fmla="*/ 19 w 36"/>
                  <a:gd name="T9" fmla="*/ 14 h 35"/>
                  <a:gd name="T10" fmla="*/ 5 w 36"/>
                  <a:gd name="T11" fmla="*/ 0 h 35"/>
                  <a:gd name="T12" fmla="*/ 0 w 36"/>
                  <a:gd name="T13" fmla="*/ 5 h 35"/>
                  <a:gd name="T14" fmla="*/ 15 w 36"/>
                  <a:gd name="T15" fmla="*/ 19 h 35"/>
                  <a:gd name="T16" fmla="*/ 0 w 36"/>
                  <a:gd name="T17" fmla="*/ 31 h 35"/>
                  <a:gd name="T18" fmla="*/ 5 w 36"/>
                  <a:gd name="T19" fmla="*/ 35 h 35"/>
                  <a:gd name="T20" fmla="*/ 19 w 36"/>
                  <a:gd name="T21" fmla="*/ 21 h 35"/>
                  <a:gd name="T22" fmla="*/ 31 w 36"/>
                  <a:gd name="T23" fmla="*/ 35 h 35"/>
                  <a:gd name="T24" fmla="*/ 36 w 36"/>
                  <a:gd name="T25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" h="35">
                    <a:moveTo>
                      <a:pt x="36" y="31"/>
                    </a:moveTo>
                    <a:lnTo>
                      <a:pt x="24" y="19"/>
                    </a:lnTo>
                    <a:lnTo>
                      <a:pt x="36" y="5"/>
                    </a:lnTo>
                    <a:lnTo>
                      <a:pt x="31" y="0"/>
                    </a:lnTo>
                    <a:lnTo>
                      <a:pt x="19" y="14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15" y="19"/>
                    </a:lnTo>
                    <a:lnTo>
                      <a:pt x="0" y="31"/>
                    </a:lnTo>
                    <a:lnTo>
                      <a:pt x="5" y="35"/>
                    </a:lnTo>
                    <a:lnTo>
                      <a:pt x="19" y="21"/>
                    </a:lnTo>
                    <a:lnTo>
                      <a:pt x="31" y="35"/>
                    </a:lnTo>
                    <a:lnTo>
                      <a:pt x="36" y="31"/>
                    </a:lnTo>
                    <a:close/>
                  </a:path>
                </a:pathLst>
              </a:custGeom>
              <a:solidFill>
                <a:srgbClr val="8082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69"/>
              <p:cNvSpPr>
                <a:spLocks/>
              </p:cNvSpPr>
              <p:nvPr/>
            </p:nvSpPr>
            <p:spPr bwMode="auto">
              <a:xfrm>
                <a:off x="8417702" y="2305942"/>
                <a:ext cx="26336" cy="12475"/>
              </a:xfrm>
              <a:custGeom>
                <a:avLst/>
                <a:gdLst>
                  <a:gd name="T0" fmla="*/ 10 w 19"/>
                  <a:gd name="T1" fmla="*/ 0 h 9"/>
                  <a:gd name="T2" fmla="*/ 19 w 19"/>
                  <a:gd name="T3" fmla="*/ 0 h 9"/>
                  <a:gd name="T4" fmla="*/ 14 w 19"/>
                  <a:gd name="T5" fmla="*/ 5 h 9"/>
                  <a:gd name="T6" fmla="*/ 10 w 19"/>
                  <a:gd name="T7" fmla="*/ 9 h 9"/>
                  <a:gd name="T8" fmla="*/ 5 w 19"/>
                  <a:gd name="T9" fmla="*/ 5 h 9"/>
                  <a:gd name="T10" fmla="*/ 0 w 19"/>
                  <a:gd name="T11" fmla="*/ 0 h 9"/>
                  <a:gd name="T12" fmla="*/ 10 w 19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9">
                    <a:moveTo>
                      <a:pt x="10" y="0"/>
                    </a:moveTo>
                    <a:lnTo>
                      <a:pt x="19" y="0"/>
                    </a:lnTo>
                    <a:lnTo>
                      <a:pt x="14" y="5"/>
                    </a:lnTo>
                    <a:lnTo>
                      <a:pt x="10" y="9"/>
                    </a:lnTo>
                    <a:lnTo>
                      <a:pt x="5" y="5"/>
                    </a:lnTo>
                    <a:lnTo>
                      <a:pt x="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70"/>
              <p:cNvSpPr>
                <a:spLocks/>
              </p:cNvSpPr>
              <p:nvPr/>
            </p:nvSpPr>
            <p:spPr bwMode="auto">
              <a:xfrm>
                <a:off x="8503640" y="2276835"/>
                <a:ext cx="62375" cy="72077"/>
              </a:xfrm>
              <a:custGeom>
                <a:avLst/>
                <a:gdLst>
                  <a:gd name="T0" fmla="*/ 17 w 19"/>
                  <a:gd name="T1" fmla="*/ 12 h 22"/>
                  <a:gd name="T2" fmla="*/ 10 w 19"/>
                  <a:gd name="T3" fmla="*/ 20 h 22"/>
                  <a:gd name="T4" fmla="*/ 2 w 19"/>
                  <a:gd name="T5" fmla="*/ 12 h 22"/>
                  <a:gd name="T6" fmla="*/ 10 w 19"/>
                  <a:gd name="T7" fmla="*/ 5 h 22"/>
                  <a:gd name="T8" fmla="*/ 10 w 19"/>
                  <a:gd name="T9" fmla="*/ 7 h 22"/>
                  <a:gd name="T10" fmla="*/ 12 w 19"/>
                  <a:gd name="T11" fmla="*/ 6 h 22"/>
                  <a:gd name="T12" fmla="*/ 14 w 19"/>
                  <a:gd name="T13" fmla="*/ 4 h 22"/>
                  <a:gd name="T14" fmla="*/ 12 w 19"/>
                  <a:gd name="T15" fmla="*/ 2 h 22"/>
                  <a:gd name="T16" fmla="*/ 10 w 19"/>
                  <a:gd name="T17" fmla="*/ 0 h 22"/>
                  <a:gd name="T18" fmla="*/ 10 w 19"/>
                  <a:gd name="T19" fmla="*/ 3 h 22"/>
                  <a:gd name="T20" fmla="*/ 0 w 19"/>
                  <a:gd name="T21" fmla="*/ 12 h 22"/>
                  <a:gd name="T22" fmla="*/ 10 w 19"/>
                  <a:gd name="T23" fmla="*/ 22 h 22"/>
                  <a:gd name="T24" fmla="*/ 19 w 19"/>
                  <a:gd name="T25" fmla="*/ 12 h 22"/>
                  <a:gd name="T26" fmla="*/ 17 w 19"/>
                  <a:gd name="T27" fmla="*/ 1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22">
                    <a:moveTo>
                      <a:pt x="17" y="12"/>
                    </a:moveTo>
                    <a:cubicBezTo>
                      <a:pt x="17" y="16"/>
                      <a:pt x="14" y="20"/>
                      <a:pt x="10" y="20"/>
                    </a:cubicBezTo>
                    <a:cubicBezTo>
                      <a:pt x="6" y="20"/>
                      <a:pt x="2" y="16"/>
                      <a:pt x="2" y="12"/>
                    </a:cubicBezTo>
                    <a:cubicBezTo>
                      <a:pt x="2" y="8"/>
                      <a:pt x="6" y="5"/>
                      <a:pt x="10" y="5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4" y="3"/>
                      <a:pt x="0" y="7"/>
                      <a:pt x="0" y="12"/>
                    </a:cubicBezTo>
                    <a:cubicBezTo>
                      <a:pt x="0" y="18"/>
                      <a:pt x="4" y="22"/>
                      <a:pt x="10" y="22"/>
                    </a:cubicBezTo>
                    <a:cubicBezTo>
                      <a:pt x="15" y="22"/>
                      <a:pt x="19" y="18"/>
                      <a:pt x="19" y="12"/>
                    </a:cubicBezTo>
                    <a:lnTo>
                      <a:pt x="17" y="12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71"/>
              <p:cNvSpPr>
                <a:spLocks/>
              </p:cNvSpPr>
              <p:nvPr/>
            </p:nvSpPr>
            <p:spPr bwMode="auto">
              <a:xfrm>
                <a:off x="8618686" y="2279607"/>
                <a:ext cx="65147" cy="65147"/>
              </a:xfrm>
              <a:custGeom>
                <a:avLst/>
                <a:gdLst>
                  <a:gd name="T0" fmla="*/ 47 w 47"/>
                  <a:gd name="T1" fmla="*/ 5 h 47"/>
                  <a:gd name="T2" fmla="*/ 42 w 47"/>
                  <a:gd name="T3" fmla="*/ 0 h 47"/>
                  <a:gd name="T4" fmla="*/ 23 w 47"/>
                  <a:gd name="T5" fmla="*/ 19 h 47"/>
                  <a:gd name="T6" fmla="*/ 4 w 47"/>
                  <a:gd name="T7" fmla="*/ 0 h 47"/>
                  <a:gd name="T8" fmla="*/ 0 w 47"/>
                  <a:gd name="T9" fmla="*/ 5 h 47"/>
                  <a:gd name="T10" fmla="*/ 19 w 47"/>
                  <a:gd name="T11" fmla="*/ 24 h 47"/>
                  <a:gd name="T12" fmla="*/ 0 w 47"/>
                  <a:gd name="T13" fmla="*/ 43 h 47"/>
                  <a:gd name="T14" fmla="*/ 4 w 47"/>
                  <a:gd name="T15" fmla="*/ 47 h 47"/>
                  <a:gd name="T16" fmla="*/ 23 w 47"/>
                  <a:gd name="T17" fmla="*/ 28 h 47"/>
                  <a:gd name="T18" fmla="*/ 42 w 47"/>
                  <a:gd name="T19" fmla="*/ 47 h 47"/>
                  <a:gd name="T20" fmla="*/ 47 w 47"/>
                  <a:gd name="T21" fmla="*/ 43 h 47"/>
                  <a:gd name="T22" fmla="*/ 28 w 47"/>
                  <a:gd name="T23" fmla="*/ 24 h 47"/>
                  <a:gd name="T24" fmla="*/ 47 w 47"/>
                  <a:gd name="T25" fmla="*/ 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47">
                    <a:moveTo>
                      <a:pt x="47" y="5"/>
                    </a:moveTo>
                    <a:lnTo>
                      <a:pt x="42" y="0"/>
                    </a:lnTo>
                    <a:lnTo>
                      <a:pt x="23" y="19"/>
                    </a:lnTo>
                    <a:lnTo>
                      <a:pt x="4" y="0"/>
                    </a:lnTo>
                    <a:lnTo>
                      <a:pt x="0" y="5"/>
                    </a:lnTo>
                    <a:lnTo>
                      <a:pt x="19" y="24"/>
                    </a:lnTo>
                    <a:lnTo>
                      <a:pt x="0" y="43"/>
                    </a:lnTo>
                    <a:lnTo>
                      <a:pt x="4" y="47"/>
                    </a:lnTo>
                    <a:lnTo>
                      <a:pt x="23" y="28"/>
                    </a:lnTo>
                    <a:lnTo>
                      <a:pt x="42" y="47"/>
                    </a:lnTo>
                    <a:lnTo>
                      <a:pt x="47" y="43"/>
                    </a:lnTo>
                    <a:lnTo>
                      <a:pt x="28" y="24"/>
                    </a:lnTo>
                    <a:lnTo>
                      <a:pt x="47" y="5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72"/>
              <p:cNvSpPr>
                <a:spLocks noEditPoints="1"/>
              </p:cNvSpPr>
              <p:nvPr/>
            </p:nvSpPr>
            <p:spPr bwMode="auto">
              <a:xfrm>
                <a:off x="8302657" y="2272676"/>
                <a:ext cx="83165" cy="79008"/>
              </a:xfrm>
              <a:custGeom>
                <a:avLst/>
                <a:gdLst>
                  <a:gd name="T0" fmla="*/ 15 w 25"/>
                  <a:gd name="T1" fmla="*/ 0 h 24"/>
                  <a:gd name="T2" fmla="*/ 5 w 25"/>
                  <a:gd name="T3" fmla="*/ 10 h 24"/>
                  <a:gd name="T4" fmla="*/ 6 w 25"/>
                  <a:gd name="T5" fmla="*/ 15 h 24"/>
                  <a:gd name="T6" fmla="*/ 0 w 25"/>
                  <a:gd name="T7" fmla="*/ 22 h 24"/>
                  <a:gd name="T8" fmla="*/ 2 w 25"/>
                  <a:gd name="T9" fmla="*/ 24 h 24"/>
                  <a:gd name="T10" fmla="*/ 9 w 25"/>
                  <a:gd name="T11" fmla="*/ 17 h 24"/>
                  <a:gd name="T12" fmla="*/ 15 w 25"/>
                  <a:gd name="T13" fmla="*/ 20 h 24"/>
                  <a:gd name="T14" fmla="*/ 25 w 25"/>
                  <a:gd name="T15" fmla="*/ 10 h 24"/>
                  <a:gd name="T16" fmla="*/ 15 w 25"/>
                  <a:gd name="T17" fmla="*/ 0 h 24"/>
                  <a:gd name="T18" fmla="*/ 15 w 25"/>
                  <a:gd name="T19" fmla="*/ 17 h 24"/>
                  <a:gd name="T20" fmla="*/ 8 w 25"/>
                  <a:gd name="T21" fmla="*/ 10 h 24"/>
                  <a:gd name="T22" fmla="*/ 15 w 25"/>
                  <a:gd name="T23" fmla="*/ 3 h 24"/>
                  <a:gd name="T24" fmla="*/ 22 w 25"/>
                  <a:gd name="T25" fmla="*/ 10 h 24"/>
                  <a:gd name="T26" fmla="*/ 15 w 25"/>
                  <a:gd name="T27" fmla="*/ 17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5" h="24">
                    <a:moveTo>
                      <a:pt x="15" y="0"/>
                    </a:moveTo>
                    <a:cubicBezTo>
                      <a:pt x="9" y="0"/>
                      <a:pt x="5" y="4"/>
                      <a:pt x="5" y="10"/>
                    </a:cubicBezTo>
                    <a:cubicBezTo>
                      <a:pt x="5" y="12"/>
                      <a:pt x="6" y="13"/>
                      <a:pt x="6" y="15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9"/>
                      <a:pt x="12" y="20"/>
                      <a:pt x="15" y="20"/>
                    </a:cubicBezTo>
                    <a:cubicBezTo>
                      <a:pt x="20" y="20"/>
                      <a:pt x="25" y="15"/>
                      <a:pt x="25" y="10"/>
                    </a:cubicBezTo>
                    <a:cubicBezTo>
                      <a:pt x="25" y="4"/>
                      <a:pt x="20" y="0"/>
                      <a:pt x="15" y="0"/>
                    </a:cubicBezTo>
                    <a:close/>
                    <a:moveTo>
                      <a:pt x="15" y="17"/>
                    </a:moveTo>
                    <a:cubicBezTo>
                      <a:pt x="11" y="17"/>
                      <a:pt x="8" y="14"/>
                      <a:pt x="8" y="10"/>
                    </a:cubicBezTo>
                    <a:cubicBezTo>
                      <a:pt x="8" y="6"/>
                      <a:pt x="11" y="3"/>
                      <a:pt x="15" y="3"/>
                    </a:cubicBezTo>
                    <a:cubicBezTo>
                      <a:pt x="19" y="3"/>
                      <a:pt x="22" y="6"/>
                      <a:pt x="22" y="10"/>
                    </a:cubicBezTo>
                    <a:cubicBezTo>
                      <a:pt x="22" y="14"/>
                      <a:pt x="19" y="17"/>
                      <a:pt x="15" y="17"/>
                    </a:cubicBez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73"/>
              <p:cNvSpPr>
                <a:spLocks/>
              </p:cNvSpPr>
              <p:nvPr/>
            </p:nvSpPr>
            <p:spPr bwMode="auto">
              <a:xfrm>
                <a:off x="8789175" y="2276835"/>
                <a:ext cx="67919" cy="72077"/>
              </a:xfrm>
              <a:custGeom>
                <a:avLst/>
                <a:gdLst>
                  <a:gd name="T0" fmla="*/ 38 w 49"/>
                  <a:gd name="T1" fmla="*/ 11 h 52"/>
                  <a:gd name="T2" fmla="*/ 26 w 49"/>
                  <a:gd name="T3" fmla="*/ 0 h 52"/>
                  <a:gd name="T4" fmla="*/ 16 w 49"/>
                  <a:gd name="T5" fmla="*/ 7 h 52"/>
                  <a:gd name="T6" fmla="*/ 16 w 49"/>
                  <a:gd name="T7" fmla="*/ 4 h 52"/>
                  <a:gd name="T8" fmla="*/ 9 w 49"/>
                  <a:gd name="T9" fmla="*/ 4 h 52"/>
                  <a:gd name="T10" fmla="*/ 9 w 49"/>
                  <a:gd name="T11" fmla="*/ 14 h 52"/>
                  <a:gd name="T12" fmla="*/ 0 w 49"/>
                  <a:gd name="T13" fmla="*/ 23 h 52"/>
                  <a:gd name="T14" fmla="*/ 9 w 49"/>
                  <a:gd name="T15" fmla="*/ 23 h 52"/>
                  <a:gd name="T16" fmla="*/ 9 w 49"/>
                  <a:gd name="T17" fmla="*/ 52 h 52"/>
                  <a:gd name="T18" fmla="*/ 19 w 49"/>
                  <a:gd name="T19" fmla="*/ 52 h 52"/>
                  <a:gd name="T20" fmla="*/ 19 w 49"/>
                  <a:gd name="T21" fmla="*/ 33 h 52"/>
                  <a:gd name="T22" fmla="*/ 30 w 49"/>
                  <a:gd name="T23" fmla="*/ 33 h 52"/>
                  <a:gd name="T24" fmla="*/ 30 w 49"/>
                  <a:gd name="T25" fmla="*/ 52 h 52"/>
                  <a:gd name="T26" fmla="*/ 42 w 49"/>
                  <a:gd name="T27" fmla="*/ 52 h 52"/>
                  <a:gd name="T28" fmla="*/ 42 w 49"/>
                  <a:gd name="T29" fmla="*/ 23 h 52"/>
                  <a:gd name="T30" fmla="*/ 49 w 49"/>
                  <a:gd name="T31" fmla="*/ 23 h 52"/>
                  <a:gd name="T32" fmla="*/ 38 w 49"/>
                  <a:gd name="T33" fmla="*/ 1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9" h="52">
                    <a:moveTo>
                      <a:pt x="38" y="11"/>
                    </a:moveTo>
                    <a:lnTo>
                      <a:pt x="26" y="0"/>
                    </a:lnTo>
                    <a:lnTo>
                      <a:pt x="16" y="7"/>
                    </a:lnTo>
                    <a:lnTo>
                      <a:pt x="16" y="4"/>
                    </a:lnTo>
                    <a:lnTo>
                      <a:pt x="9" y="4"/>
                    </a:lnTo>
                    <a:lnTo>
                      <a:pt x="9" y="14"/>
                    </a:lnTo>
                    <a:lnTo>
                      <a:pt x="0" y="23"/>
                    </a:lnTo>
                    <a:lnTo>
                      <a:pt x="9" y="23"/>
                    </a:lnTo>
                    <a:lnTo>
                      <a:pt x="9" y="52"/>
                    </a:lnTo>
                    <a:lnTo>
                      <a:pt x="19" y="52"/>
                    </a:lnTo>
                    <a:lnTo>
                      <a:pt x="19" y="33"/>
                    </a:lnTo>
                    <a:lnTo>
                      <a:pt x="30" y="33"/>
                    </a:lnTo>
                    <a:lnTo>
                      <a:pt x="30" y="52"/>
                    </a:lnTo>
                    <a:lnTo>
                      <a:pt x="42" y="52"/>
                    </a:lnTo>
                    <a:lnTo>
                      <a:pt x="42" y="23"/>
                    </a:lnTo>
                    <a:lnTo>
                      <a:pt x="49" y="23"/>
                    </a:lnTo>
                    <a:lnTo>
                      <a:pt x="38" y="11"/>
                    </a:ln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74"/>
              <p:cNvSpPr>
                <a:spLocks/>
              </p:cNvSpPr>
              <p:nvPr/>
            </p:nvSpPr>
            <p:spPr bwMode="auto">
              <a:xfrm>
                <a:off x="8893132" y="2276835"/>
                <a:ext cx="79008" cy="72077"/>
              </a:xfrm>
              <a:custGeom>
                <a:avLst/>
                <a:gdLst>
                  <a:gd name="T0" fmla="*/ 19 w 57"/>
                  <a:gd name="T1" fmla="*/ 16 h 52"/>
                  <a:gd name="T2" fmla="*/ 29 w 57"/>
                  <a:gd name="T3" fmla="*/ 0 h 52"/>
                  <a:gd name="T4" fmla="*/ 38 w 57"/>
                  <a:gd name="T5" fmla="*/ 16 h 52"/>
                  <a:gd name="T6" fmla="*/ 57 w 57"/>
                  <a:gd name="T7" fmla="*/ 19 h 52"/>
                  <a:gd name="T8" fmla="*/ 43 w 57"/>
                  <a:gd name="T9" fmla="*/ 33 h 52"/>
                  <a:gd name="T10" fmla="*/ 45 w 57"/>
                  <a:gd name="T11" fmla="*/ 52 h 52"/>
                  <a:gd name="T12" fmla="*/ 29 w 57"/>
                  <a:gd name="T13" fmla="*/ 42 h 52"/>
                  <a:gd name="T14" fmla="*/ 12 w 57"/>
                  <a:gd name="T15" fmla="*/ 52 h 52"/>
                  <a:gd name="T16" fmla="*/ 15 w 57"/>
                  <a:gd name="T17" fmla="*/ 33 h 52"/>
                  <a:gd name="T18" fmla="*/ 0 w 57"/>
                  <a:gd name="T19" fmla="*/ 19 h 52"/>
                  <a:gd name="T20" fmla="*/ 19 w 57"/>
                  <a:gd name="T21" fmla="*/ 1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52">
                    <a:moveTo>
                      <a:pt x="19" y="16"/>
                    </a:moveTo>
                    <a:lnTo>
                      <a:pt x="29" y="0"/>
                    </a:lnTo>
                    <a:lnTo>
                      <a:pt x="38" y="16"/>
                    </a:lnTo>
                    <a:lnTo>
                      <a:pt x="57" y="19"/>
                    </a:lnTo>
                    <a:lnTo>
                      <a:pt x="43" y="33"/>
                    </a:lnTo>
                    <a:lnTo>
                      <a:pt x="45" y="52"/>
                    </a:lnTo>
                    <a:lnTo>
                      <a:pt x="29" y="42"/>
                    </a:lnTo>
                    <a:lnTo>
                      <a:pt x="12" y="52"/>
                    </a:lnTo>
                    <a:lnTo>
                      <a:pt x="15" y="33"/>
                    </a:lnTo>
                    <a:lnTo>
                      <a:pt x="0" y="19"/>
                    </a:lnTo>
                    <a:lnTo>
                      <a:pt x="19" y="16"/>
                    </a:ln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175"/>
              <p:cNvSpPr>
                <a:spLocks noEditPoints="1"/>
              </p:cNvSpPr>
              <p:nvPr/>
            </p:nvSpPr>
            <p:spPr bwMode="auto">
              <a:xfrm>
                <a:off x="9005405" y="2276835"/>
                <a:ext cx="72077" cy="72077"/>
              </a:xfrm>
              <a:custGeom>
                <a:avLst/>
                <a:gdLst>
                  <a:gd name="T0" fmla="*/ 22 w 22"/>
                  <a:gd name="T1" fmla="*/ 13 h 22"/>
                  <a:gd name="T2" fmla="*/ 22 w 22"/>
                  <a:gd name="T3" fmla="*/ 9 h 22"/>
                  <a:gd name="T4" fmla="*/ 21 w 22"/>
                  <a:gd name="T5" fmla="*/ 9 h 22"/>
                  <a:gd name="T6" fmla="*/ 19 w 22"/>
                  <a:gd name="T7" fmla="*/ 6 h 22"/>
                  <a:gd name="T8" fmla="*/ 20 w 22"/>
                  <a:gd name="T9" fmla="*/ 4 h 22"/>
                  <a:gd name="T10" fmla="*/ 18 w 22"/>
                  <a:gd name="T11" fmla="*/ 2 h 22"/>
                  <a:gd name="T12" fmla="*/ 17 w 22"/>
                  <a:gd name="T13" fmla="*/ 3 h 22"/>
                  <a:gd name="T14" fmla="*/ 13 w 22"/>
                  <a:gd name="T15" fmla="*/ 2 h 22"/>
                  <a:gd name="T16" fmla="*/ 13 w 22"/>
                  <a:gd name="T17" fmla="*/ 0 h 22"/>
                  <a:gd name="T18" fmla="*/ 10 w 22"/>
                  <a:gd name="T19" fmla="*/ 0 h 22"/>
                  <a:gd name="T20" fmla="*/ 10 w 22"/>
                  <a:gd name="T21" fmla="*/ 2 h 22"/>
                  <a:gd name="T22" fmla="*/ 6 w 22"/>
                  <a:gd name="T23" fmla="*/ 3 h 22"/>
                  <a:gd name="T24" fmla="*/ 4 w 22"/>
                  <a:gd name="T25" fmla="*/ 2 h 22"/>
                  <a:gd name="T26" fmla="*/ 2 w 22"/>
                  <a:gd name="T27" fmla="*/ 4 h 22"/>
                  <a:gd name="T28" fmla="*/ 3 w 22"/>
                  <a:gd name="T29" fmla="*/ 6 h 22"/>
                  <a:gd name="T30" fmla="*/ 2 w 22"/>
                  <a:gd name="T31" fmla="*/ 9 h 22"/>
                  <a:gd name="T32" fmla="*/ 0 w 22"/>
                  <a:gd name="T33" fmla="*/ 9 h 22"/>
                  <a:gd name="T34" fmla="*/ 0 w 22"/>
                  <a:gd name="T35" fmla="*/ 13 h 22"/>
                  <a:gd name="T36" fmla="*/ 2 w 22"/>
                  <a:gd name="T37" fmla="*/ 13 h 22"/>
                  <a:gd name="T38" fmla="*/ 3 w 22"/>
                  <a:gd name="T39" fmla="*/ 17 h 22"/>
                  <a:gd name="T40" fmla="*/ 2 w 22"/>
                  <a:gd name="T41" fmla="*/ 18 h 22"/>
                  <a:gd name="T42" fmla="*/ 4 w 22"/>
                  <a:gd name="T43" fmla="*/ 20 h 22"/>
                  <a:gd name="T44" fmla="*/ 6 w 22"/>
                  <a:gd name="T45" fmla="*/ 19 h 22"/>
                  <a:gd name="T46" fmla="*/ 10 w 22"/>
                  <a:gd name="T47" fmla="*/ 20 h 22"/>
                  <a:gd name="T48" fmla="*/ 10 w 22"/>
                  <a:gd name="T49" fmla="*/ 22 h 22"/>
                  <a:gd name="T50" fmla="*/ 13 w 22"/>
                  <a:gd name="T51" fmla="*/ 22 h 22"/>
                  <a:gd name="T52" fmla="*/ 13 w 22"/>
                  <a:gd name="T53" fmla="*/ 20 h 22"/>
                  <a:gd name="T54" fmla="*/ 17 w 22"/>
                  <a:gd name="T55" fmla="*/ 19 h 22"/>
                  <a:gd name="T56" fmla="*/ 18 w 22"/>
                  <a:gd name="T57" fmla="*/ 20 h 22"/>
                  <a:gd name="T58" fmla="*/ 20 w 22"/>
                  <a:gd name="T59" fmla="*/ 18 h 22"/>
                  <a:gd name="T60" fmla="*/ 19 w 22"/>
                  <a:gd name="T61" fmla="*/ 17 h 22"/>
                  <a:gd name="T62" fmla="*/ 21 w 22"/>
                  <a:gd name="T63" fmla="*/ 13 h 22"/>
                  <a:gd name="T64" fmla="*/ 22 w 22"/>
                  <a:gd name="T65" fmla="*/ 13 h 22"/>
                  <a:gd name="T66" fmla="*/ 11 w 22"/>
                  <a:gd name="T67" fmla="*/ 18 h 22"/>
                  <a:gd name="T68" fmla="*/ 5 w 22"/>
                  <a:gd name="T69" fmla="*/ 11 h 22"/>
                  <a:gd name="T70" fmla="*/ 11 w 22"/>
                  <a:gd name="T71" fmla="*/ 4 h 22"/>
                  <a:gd name="T72" fmla="*/ 18 w 22"/>
                  <a:gd name="T73" fmla="*/ 11 h 22"/>
                  <a:gd name="T74" fmla="*/ 11 w 22"/>
                  <a:gd name="T75" fmla="*/ 1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2" h="22">
                    <a:moveTo>
                      <a:pt x="22" y="13"/>
                    </a:moveTo>
                    <a:cubicBezTo>
                      <a:pt x="22" y="9"/>
                      <a:pt x="22" y="9"/>
                      <a:pt x="22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0" y="8"/>
                      <a:pt x="20" y="7"/>
                      <a:pt x="19" y="6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2"/>
                      <a:pt x="14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8" y="2"/>
                      <a:pt x="7" y="2"/>
                      <a:pt x="6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7"/>
                      <a:pt x="2" y="8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4"/>
                      <a:pt x="3" y="15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7" y="20"/>
                      <a:pt x="8" y="20"/>
                      <a:pt x="10" y="20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4" y="20"/>
                      <a:pt x="16" y="20"/>
                      <a:pt x="17" y="19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20" y="15"/>
                      <a:pt x="20" y="14"/>
                      <a:pt x="21" y="13"/>
                    </a:cubicBezTo>
                    <a:lnTo>
                      <a:pt x="22" y="13"/>
                    </a:lnTo>
                    <a:close/>
                    <a:moveTo>
                      <a:pt x="11" y="18"/>
                    </a:moveTo>
                    <a:cubicBezTo>
                      <a:pt x="8" y="18"/>
                      <a:pt x="5" y="15"/>
                      <a:pt x="5" y="11"/>
                    </a:cubicBezTo>
                    <a:cubicBezTo>
                      <a:pt x="5" y="7"/>
                      <a:pt x="8" y="4"/>
                      <a:pt x="11" y="4"/>
                    </a:cubicBezTo>
                    <a:cubicBezTo>
                      <a:pt x="15" y="4"/>
                      <a:pt x="18" y="7"/>
                      <a:pt x="18" y="11"/>
                    </a:cubicBezTo>
                    <a:cubicBezTo>
                      <a:pt x="18" y="15"/>
                      <a:pt x="15" y="18"/>
                      <a:pt x="11" y="18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3474870" y="2218737"/>
              <a:ext cx="1111160" cy="173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www.warofthegames.com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92565" y="2447504"/>
              <a:ext cx="1023459" cy="173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Pitch Deck Presentation</a:t>
              </a:r>
            </a:p>
          </p:txBody>
        </p:sp>
      </p:grpSp>
      <p:pic>
        <p:nvPicPr>
          <p:cNvPr id="29" name="Picture Placeholder 28">
            <a:extLst>
              <a:ext uri="{FF2B5EF4-FFF2-40B4-BE49-F238E27FC236}">
                <a16:creationId xmlns:a16="http://schemas.microsoft.com/office/drawing/2014/main" id="{AB5FDF8F-44DC-4E5F-AC33-1E3B0CDA8C7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38" y="2249835"/>
            <a:ext cx="6940728" cy="391524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Recommend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634619" y="2673530"/>
            <a:ext cx="2468853" cy="80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80"/>
              </a:lnSpc>
              <a:spcAft>
                <a:spcPts val="600"/>
              </a:spcAft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Filters</a:t>
            </a:r>
          </a:p>
          <a:p>
            <a:pPr>
              <a:lnSpc>
                <a:spcPts val="1680"/>
              </a:lnSpc>
              <a:spcAft>
                <a:spcPts val="600"/>
              </a:spcAft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Filter down by time frame, and by platform. </a:t>
            </a:r>
            <a:endParaRPr lang="id-ID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7265122" y="2778047"/>
            <a:ext cx="1292035" cy="652463"/>
            <a:chOff x="7652551" y="2619127"/>
            <a:chExt cx="1292035" cy="652463"/>
          </a:xfrm>
        </p:grpSpPr>
        <p:grpSp>
          <p:nvGrpSpPr>
            <p:cNvPr id="42" name="Group 41"/>
            <p:cNvGrpSpPr/>
            <p:nvPr/>
          </p:nvGrpSpPr>
          <p:grpSpPr>
            <a:xfrm>
              <a:off x="8290536" y="2619127"/>
              <a:ext cx="654050" cy="652463"/>
              <a:chOff x="4240213" y="38100"/>
              <a:chExt cx="654050" cy="652463"/>
            </a:xfrm>
          </p:grpSpPr>
          <p:sp>
            <p:nvSpPr>
              <p:cNvPr id="43" name="Oval 60"/>
              <p:cNvSpPr>
                <a:spLocks noChangeArrowheads="1"/>
              </p:cNvSpPr>
              <p:nvPr/>
            </p:nvSpPr>
            <p:spPr bwMode="auto">
              <a:xfrm>
                <a:off x="4240213" y="38100"/>
                <a:ext cx="654050" cy="652463"/>
              </a:xfrm>
              <a:prstGeom prst="ellipse">
                <a:avLst/>
              </a:prstGeom>
              <a:solidFill>
                <a:schemeClr val="accent1"/>
              </a:solidFill>
              <a:ln w="285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53"/>
              <p:cNvSpPr>
                <a:spLocks noEditPoints="1"/>
              </p:cNvSpPr>
              <p:nvPr/>
            </p:nvSpPr>
            <p:spPr bwMode="auto">
              <a:xfrm>
                <a:off x="4403725" y="227013"/>
                <a:ext cx="327025" cy="311150"/>
              </a:xfrm>
              <a:custGeom>
                <a:avLst/>
                <a:gdLst>
                  <a:gd name="T0" fmla="*/ 118 w 128"/>
                  <a:gd name="T1" fmla="*/ 0 h 122"/>
                  <a:gd name="T2" fmla="*/ 10 w 128"/>
                  <a:gd name="T3" fmla="*/ 0 h 122"/>
                  <a:gd name="T4" fmla="*/ 0 w 128"/>
                  <a:gd name="T5" fmla="*/ 9 h 122"/>
                  <a:gd name="T6" fmla="*/ 0 w 128"/>
                  <a:gd name="T7" fmla="*/ 88 h 122"/>
                  <a:gd name="T8" fmla="*/ 10 w 128"/>
                  <a:gd name="T9" fmla="*/ 98 h 122"/>
                  <a:gd name="T10" fmla="*/ 49 w 128"/>
                  <a:gd name="T11" fmla="*/ 98 h 122"/>
                  <a:gd name="T12" fmla="*/ 49 w 128"/>
                  <a:gd name="T13" fmla="*/ 112 h 122"/>
                  <a:gd name="T14" fmla="*/ 35 w 128"/>
                  <a:gd name="T15" fmla="*/ 112 h 122"/>
                  <a:gd name="T16" fmla="*/ 35 w 128"/>
                  <a:gd name="T17" fmla="*/ 122 h 122"/>
                  <a:gd name="T18" fmla="*/ 93 w 128"/>
                  <a:gd name="T19" fmla="*/ 122 h 122"/>
                  <a:gd name="T20" fmla="*/ 93 w 128"/>
                  <a:gd name="T21" fmla="*/ 112 h 122"/>
                  <a:gd name="T22" fmla="*/ 79 w 128"/>
                  <a:gd name="T23" fmla="*/ 112 h 122"/>
                  <a:gd name="T24" fmla="*/ 79 w 128"/>
                  <a:gd name="T25" fmla="*/ 98 h 122"/>
                  <a:gd name="T26" fmla="*/ 118 w 128"/>
                  <a:gd name="T27" fmla="*/ 98 h 122"/>
                  <a:gd name="T28" fmla="*/ 128 w 128"/>
                  <a:gd name="T29" fmla="*/ 88 h 122"/>
                  <a:gd name="T30" fmla="*/ 128 w 128"/>
                  <a:gd name="T31" fmla="*/ 9 h 122"/>
                  <a:gd name="T32" fmla="*/ 118 w 128"/>
                  <a:gd name="T33" fmla="*/ 0 h 122"/>
                  <a:gd name="T34" fmla="*/ 118 w 128"/>
                  <a:gd name="T35" fmla="*/ 83 h 122"/>
                  <a:gd name="T36" fmla="*/ 10 w 128"/>
                  <a:gd name="T37" fmla="*/ 83 h 122"/>
                  <a:gd name="T38" fmla="*/ 10 w 128"/>
                  <a:gd name="T39" fmla="*/ 9 h 122"/>
                  <a:gd name="T40" fmla="*/ 118 w 128"/>
                  <a:gd name="T41" fmla="*/ 9 h 122"/>
                  <a:gd name="T42" fmla="*/ 118 w 128"/>
                  <a:gd name="T43" fmla="*/ 8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8" h="122">
                    <a:moveTo>
                      <a:pt x="118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93"/>
                      <a:pt x="4" y="98"/>
                      <a:pt x="10" y="98"/>
                    </a:cubicBezTo>
                    <a:cubicBezTo>
                      <a:pt x="49" y="98"/>
                      <a:pt x="49" y="98"/>
                      <a:pt x="49" y="98"/>
                    </a:cubicBezTo>
                    <a:cubicBezTo>
                      <a:pt x="49" y="112"/>
                      <a:pt x="49" y="112"/>
                      <a:pt x="49" y="112"/>
                    </a:cubicBezTo>
                    <a:cubicBezTo>
                      <a:pt x="35" y="112"/>
                      <a:pt x="35" y="112"/>
                      <a:pt x="35" y="112"/>
                    </a:cubicBezTo>
                    <a:cubicBezTo>
                      <a:pt x="35" y="122"/>
                      <a:pt x="35" y="122"/>
                      <a:pt x="35" y="122"/>
                    </a:cubicBezTo>
                    <a:cubicBezTo>
                      <a:pt x="93" y="122"/>
                      <a:pt x="93" y="122"/>
                      <a:pt x="93" y="122"/>
                    </a:cubicBezTo>
                    <a:cubicBezTo>
                      <a:pt x="93" y="112"/>
                      <a:pt x="93" y="112"/>
                      <a:pt x="93" y="112"/>
                    </a:cubicBezTo>
                    <a:cubicBezTo>
                      <a:pt x="79" y="112"/>
                      <a:pt x="79" y="112"/>
                      <a:pt x="79" y="112"/>
                    </a:cubicBezTo>
                    <a:cubicBezTo>
                      <a:pt x="79" y="98"/>
                      <a:pt x="79" y="98"/>
                      <a:pt x="79" y="98"/>
                    </a:cubicBezTo>
                    <a:cubicBezTo>
                      <a:pt x="118" y="98"/>
                      <a:pt x="118" y="98"/>
                      <a:pt x="118" y="98"/>
                    </a:cubicBezTo>
                    <a:cubicBezTo>
                      <a:pt x="124" y="98"/>
                      <a:pt x="128" y="93"/>
                      <a:pt x="128" y="88"/>
                    </a:cubicBezTo>
                    <a:cubicBezTo>
                      <a:pt x="128" y="9"/>
                      <a:pt x="128" y="9"/>
                      <a:pt x="128" y="9"/>
                    </a:cubicBezTo>
                    <a:cubicBezTo>
                      <a:pt x="128" y="4"/>
                      <a:pt x="124" y="0"/>
                      <a:pt x="118" y="0"/>
                    </a:cubicBezTo>
                    <a:close/>
                    <a:moveTo>
                      <a:pt x="118" y="83"/>
                    </a:moveTo>
                    <a:cubicBezTo>
                      <a:pt x="10" y="83"/>
                      <a:pt x="10" y="83"/>
                      <a:pt x="10" y="83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18" y="9"/>
                      <a:pt x="118" y="9"/>
                      <a:pt x="118" y="9"/>
                    </a:cubicBezTo>
                    <a:lnTo>
                      <a:pt x="118" y="8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54" name="Straight Connector 53"/>
            <p:cNvCxnSpPr>
              <a:cxnSpLocks/>
            </p:cNvCxnSpPr>
            <p:nvPr/>
          </p:nvCxnSpPr>
          <p:spPr>
            <a:xfrm>
              <a:off x="7652551" y="2971805"/>
              <a:ext cx="638019" cy="0"/>
            </a:xfrm>
            <a:prstGeom prst="line">
              <a:avLst/>
            </a:prstGeom>
            <a:ln w="12700">
              <a:solidFill>
                <a:schemeClr val="accent1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8715958" y="4634385"/>
            <a:ext cx="2468853" cy="1244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80"/>
              </a:lnSpc>
              <a:spcAft>
                <a:spcPts val="600"/>
              </a:spcAft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Returned games</a:t>
            </a:r>
          </a:p>
          <a:p>
            <a:pPr>
              <a:lnSpc>
                <a:spcPts val="1680"/>
              </a:lnSpc>
              <a:spcAft>
                <a:spcPts val="600"/>
              </a:spcAft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Our recommendation engine will return games based on user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submotivations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time frame, and platforms.</a:t>
            </a:r>
            <a:endParaRPr lang="id-ID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7370615" y="4720062"/>
            <a:ext cx="1266294" cy="654050"/>
            <a:chOff x="7676705" y="3880433"/>
            <a:chExt cx="1266294" cy="654050"/>
          </a:xfrm>
        </p:grpSpPr>
        <p:grpSp>
          <p:nvGrpSpPr>
            <p:cNvPr id="32" name="Group 31"/>
            <p:cNvGrpSpPr/>
            <p:nvPr/>
          </p:nvGrpSpPr>
          <p:grpSpPr>
            <a:xfrm>
              <a:off x="8290536" y="3880433"/>
              <a:ext cx="652463" cy="654050"/>
              <a:chOff x="155575" y="5143500"/>
              <a:chExt cx="652463" cy="654050"/>
            </a:xfrm>
          </p:grpSpPr>
          <p:sp>
            <p:nvSpPr>
              <p:cNvPr id="33" name="Oval 533"/>
              <p:cNvSpPr>
                <a:spLocks noChangeArrowheads="1"/>
              </p:cNvSpPr>
              <p:nvPr/>
            </p:nvSpPr>
            <p:spPr bwMode="auto">
              <a:xfrm>
                <a:off x="155575" y="5143500"/>
                <a:ext cx="652463" cy="654050"/>
              </a:xfrm>
              <a:prstGeom prst="ellipse">
                <a:avLst/>
              </a:prstGeom>
              <a:solidFill>
                <a:schemeClr val="accent2"/>
              </a:solidFill>
              <a:ln w="285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581"/>
              <p:cNvSpPr>
                <a:spLocks noEditPoints="1"/>
              </p:cNvSpPr>
              <p:nvPr/>
            </p:nvSpPr>
            <p:spPr bwMode="auto">
              <a:xfrm>
                <a:off x="319088" y="5307013"/>
                <a:ext cx="325438" cy="327025"/>
              </a:xfrm>
              <a:custGeom>
                <a:avLst/>
                <a:gdLst>
                  <a:gd name="T0" fmla="*/ 128 w 128"/>
                  <a:gd name="T1" fmla="*/ 74 h 128"/>
                  <a:gd name="T2" fmla="*/ 128 w 128"/>
                  <a:gd name="T3" fmla="*/ 54 h 128"/>
                  <a:gd name="T4" fmla="*/ 128 w 128"/>
                  <a:gd name="T5" fmla="*/ 54 h 128"/>
                  <a:gd name="T6" fmla="*/ 128 w 128"/>
                  <a:gd name="T7" fmla="*/ 54 h 128"/>
                  <a:gd name="T8" fmla="*/ 110 w 128"/>
                  <a:gd name="T9" fmla="*/ 39 h 128"/>
                  <a:gd name="T10" fmla="*/ 116 w 128"/>
                  <a:gd name="T11" fmla="*/ 26 h 128"/>
                  <a:gd name="T12" fmla="*/ 116 w 128"/>
                  <a:gd name="T13" fmla="*/ 26 h 128"/>
                  <a:gd name="T14" fmla="*/ 116 w 128"/>
                  <a:gd name="T15" fmla="*/ 26 h 128"/>
                  <a:gd name="T16" fmla="*/ 102 w 128"/>
                  <a:gd name="T17" fmla="*/ 12 h 128"/>
                  <a:gd name="T18" fmla="*/ 102 w 128"/>
                  <a:gd name="T19" fmla="*/ 12 h 128"/>
                  <a:gd name="T20" fmla="*/ 78 w 128"/>
                  <a:gd name="T21" fmla="*/ 14 h 128"/>
                  <a:gd name="T22" fmla="*/ 74 w 128"/>
                  <a:gd name="T23" fmla="*/ 0 h 128"/>
                  <a:gd name="T24" fmla="*/ 74 w 128"/>
                  <a:gd name="T25" fmla="*/ 0 h 128"/>
                  <a:gd name="T26" fmla="*/ 54 w 128"/>
                  <a:gd name="T27" fmla="*/ 0 h 128"/>
                  <a:gd name="T28" fmla="*/ 54 w 128"/>
                  <a:gd name="T29" fmla="*/ 0 h 128"/>
                  <a:gd name="T30" fmla="*/ 54 w 128"/>
                  <a:gd name="T31" fmla="*/ 0 h 128"/>
                  <a:gd name="T32" fmla="*/ 54 w 128"/>
                  <a:gd name="T33" fmla="*/ 6 h 128"/>
                  <a:gd name="T34" fmla="*/ 30 w 128"/>
                  <a:gd name="T35" fmla="*/ 16 h 128"/>
                  <a:gd name="T36" fmla="*/ 26 w 128"/>
                  <a:gd name="T37" fmla="*/ 12 h 128"/>
                  <a:gd name="T38" fmla="*/ 26 w 128"/>
                  <a:gd name="T39" fmla="*/ 12 h 128"/>
                  <a:gd name="T40" fmla="*/ 12 w 128"/>
                  <a:gd name="T41" fmla="*/ 26 h 128"/>
                  <a:gd name="T42" fmla="*/ 11 w 128"/>
                  <a:gd name="T43" fmla="*/ 26 h 128"/>
                  <a:gd name="T44" fmla="*/ 15 w 128"/>
                  <a:gd name="T45" fmla="*/ 30 h 128"/>
                  <a:gd name="T46" fmla="*/ 6 w 128"/>
                  <a:gd name="T47" fmla="*/ 54 h 128"/>
                  <a:gd name="T48" fmla="*/ 0 w 128"/>
                  <a:gd name="T49" fmla="*/ 54 h 128"/>
                  <a:gd name="T50" fmla="*/ 0 w 128"/>
                  <a:gd name="T51" fmla="*/ 54 h 128"/>
                  <a:gd name="T52" fmla="*/ 0 w 128"/>
                  <a:gd name="T53" fmla="*/ 74 h 128"/>
                  <a:gd name="T54" fmla="*/ 0 w 128"/>
                  <a:gd name="T55" fmla="*/ 74 h 128"/>
                  <a:gd name="T56" fmla="*/ 0 w 128"/>
                  <a:gd name="T57" fmla="*/ 74 h 128"/>
                  <a:gd name="T58" fmla="*/ 18 w 128"/>
                  <a:gd name="T59" fmla="*/ 89 h 128"/>
                  <a:gd name="T60" fmla="*/ 12 w 128"/>
                  <a:gd name="T61" fmla="*/ 102 h 128"/>
                  <a:gd name="T62" fmla="*/ 12 w 128"/>
                  <a:gd name="T63" fmla="*/ 102 h 128"/>
                  <a:gd name="T64" fmla="*/ 12 w 128"/>
                  <a:gd name="T65" fmla="*/ 102 h 128"/>
                  <a:gd name="T66" fmla="*/ 26 w 128"/>
                  <a:gd name="T67" fmla="*/ 116 h 128"/>
                  <a:gd name="T68" fmla="*/ 26 w 128"/>
                  <a:gd name="T69" fmla="*/ 116 h 128"/>
                  <a:gd name="T70" fmla="*/ 50 w 128"/>
                  <a:gd name="T71" fmla="*/ 114 h 128"/>
                  <a:gd name="T72" fmla="*/ 54 w 128"/>
                  <a:gd name="T73" fmla="*/ 128 h 128"/>
                  <a:gd name="T74" fmla="*/ 54 w 128"/>
                  <a:gd name="T75" fmla="*/ 128 h 128"/>
                  <a:gd name="T76" fmla="*/ 74 w 128"/>
                  <a:gd name="T77" fmla="*/ 128 h 128"/>
                  <a:gd name="T78" fmla="*/ 74 w 128"/>
                  <a:gd name="T79" fmla="*/ 128 h 128"/>
                  <a:gd name="T80" fmla="*/ 74 w 128"/>
                  <a:gd name="T81" fmla="*/ 128 h 128"/>
                  <a:gd name="T82" fmla="*/ 74 w 128"/>
                  <a:gd name="T83" fmla="*/ 122 h 128"/>
                  <a:gd name="T84" fmla="*/ 98 w 128"/>
                  <a:gd name="T85" fmla="*/ 112 h 128"/>
                  <a:gd name="T86" fmla="*/ 102 w 128"/>
                  <a:gd name="T87" fmla="*/ 116 h 128"/>
                  <a:gd name="T88" fmla="*/ 102 w 128"/>
                  <a:gd name="T89" fmla="*/ 116 h 128"/>
                  <a:gd name="T90" fmla="*/ 116 w 128"/>
                  <a:gd name="T91" fmla="*/ 102 h 128"/>
                  <a:gd name="T92" fmla="*/ 117 w 128"/>
                  <a:gd name="T93" fmla="*/ 102 h 128"/>
                  <a:gd name="T94" fmla="*/ 113 w 128"/>
                  <a:gd name="T95" fmla="*/ 98 h 128"/>
                  <a:gd name="T96" fmla="*/ 122 w 128"/>
                  <a:gd name="T97" fmla="*/ 74 h 128"/>
                  <a:gd name="T98" fmla="*/ 128 w 128"/>
                  <a:gd name="T99" fmla="*/ 74 h 128"/>
                  <a:gd name="T100" fmla="*/ 39 w 128"/>
                  <a:gd name="T101" fmla="*/ 64 h 128"/>
                  <a:gd name="T102" fmla="*/ 89 w 128"/>
                  <a:gd name="T103" fmla="*/ 64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28" h="128">
                    <a:moveTo>
                      <a:pt x="128" y="74"/>
                    </a:moveTo>
                    <a:cubicBezTo>
                      <a:pt x="128" y="74"/>
                      <a:pt x="128" y="74"/>
                      <a:pt x="128" y="74"/>
                    </a:cubicBezTo>
                    <a:cubicBezTo>
                      <a:pt x="128" y="54"/>
                      <a:pt x="128" y="54"/>
                      <a:pt x="128" y="54"/>
                    </a:cubicBezTo>
                    <a:cubicBezTo>
                      <a:pt x="128" y="54"/>
                      <a:pt x="128" y="54"/>
                      <a:pt x="128" y="54"/>
                    </a:cubicBezTo>
                    <a:cubicBezTo>
                      <a:pt x="128" y="54"/>
                      <a:pt x="128" y="54"/>
                      <a:pt x="128" y="54"/>
                    </a:cubicBezTo>
                    <a:cubicBezTo>
                      <a:pt x="128" y="54"/>
                      <a:pt x="128" y="54"/>
                      <a:pt x="128" y="54"/>
                    </a:cubicBezTo>
                    <a:cubicBezTo>
                      <a:pt x="128" y="54"/>
                      <a:pt x="128" y="54"/>
                      <a:pt x="128" y="54"/>
                    </a:cubicBezTo>
                    <a:cubicBezTo>
                      <a:pt x="128" y="54"/>
                      <a:pt x="128" y="54"/>
                      <a:pt x="128" y="54"/>
                    </a:cubicBezTo>
                    <a:cubicBezTo>
                      <a:pt x="122" y="54"/>
                      <a:pt x="122" y="54"/>
                      <a:pt x="122" y="54"/>
                    </a:cubicBezTo>
                    <a:cubicBezTo>
                      <a:pt x="115" y="53"/>
                      <a:pt x="110" y="46"/>
                      <a:pt x="110" y="39"/>
                    </a:cubicBezTo>
                    <a:cubicBezTo>
                      <a:pt x="110" y="36"/>
                      <a:pt x="111" y="33"/>
                      <a:pt x="112" y="30"/>
                    </a:cubicBezTo>
                    <a:cubicBezTo>
                      <a:pt x="116" y="26"/>
                      <a:pt x="116" y="26"/>
                      <a:pt x="116" y="26"/>
                    </a:cubicBezTo>
                    <a:cubicBezTo>
                      <a:pt x="116" y="26"/>
                      <a:pt x="116" y="26"/>
                      <a:pt x="116" y="26"/>
                    </a:cubicBezTo>
                    <a:cubicBezTo>
                      <a:pt x="116" y="26"/>
                      <a:pt x="116" y="26"/>
                      <a:pt x="116" y="26"/>
                    </a:cubicBezTo>
                    <a:cubicBezTo>
                      <a:pt x="116" y="26"/>
                      <a:pt x="116" y="26"/>
                      <a:pt x="116" y="26"/>
                    </a:cubicBezTo>
                    <a:cubicBezTo>
                      <a:pt x="116" y="26"/>
                      <a:pt x="116" y="26"/>
                      <a:pt x="116" y="26"/>
                    </a:cubicBezTo>
                    <a:cubicBezTo>
                      <a:pt x="102" y="12"/>
                      <a:pt x="102" y="12"/>
                      <a:pt x="102" y="12"/>
                    </a:cubicBezTo>
                    <a:cubicBezTo>
                      <a:pt x="102" y="12"/>
                      <a:pt x="102" y="12"/>
                      <a:pt x="102" y="12"/>
                    </a:cubicBezTo>
                    <a:cubicBezTo>
                      <a:pt x="102" y="11"/>
                      <a:pt x="102" y="11"/>
                      <a:pt x="102" y="11"/>
                    </a:cubicBezTo>
                    <a:cubicBezTo>
                      <a:pt x="102" y="12"/>
                      <a:pt x="102" y="12"/>
                      <a:pt x="102" y="12"/>
                    </a:cubicBezTo>
                    <a:cubicBezTo>
                      <a:pt x="98" y="15"/>
                      <a:pt x="98" y="15"/>
                      <a:pt x="98" y="15"/>
                    </a:cubicBezTo>
                    <a:cubicBezTo>
                      <a:pt x="92" y="20"/>
                      <a:pt x="84" y="19"/>
                      <a:pt x="78" y="14"/>
                    </a:cubicBezTo>
                    <a:cubicBezTo>
                      <a:pt x="76" y="12"/>
                      <a:pt x="75" y="9"/>
                      <a:pt x="74" y="6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3" y="13"/>
                      <a:pt x="46" y="18"/>
                      <a:pt x="39" y="18"/>
                    </a:cubicBezTo>
                    <a:cubicBezTo>
                      <a:pt x="35" y="18"/>
                      <a:pt x="33" y="17"/>
                      <a:pt x="30" y="16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20" y="36"/>
                      <a:pt x="19" y="44"/>
                      <a:pt x="14" y="50"/>
                    </a:cubicBezTo>
                    <a:cubicBezTo>
                      <a:pt x="12" y="52"/>
                      <a:pt x="9" y="53"/>
                      <a:pt x="6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6" y="74"/>
                      <a:pt x="6" y="74"/>
                      <a:pt x="6" y="74"/>
                    </a:cubicBezTo>
                    <a:cubicBezTo>
                      <a:pt x="13" y="75"/>
                      <a:pt x="18" y="82"/>
                      <a:pt x="18" y="89"/>
                    </a:cubicBezTo>
                    <a:cubicBezTo>
                      <a:pt x="18" y="93"/>
                      <a:pt x="17" y="95"/>
                      <a:pt x="16" y="98"/>
                    </a:cubicBezTo>
                    <a:cubicBezTo>
                      <a:pt x="12" y="102"/>
                      <a:pt x="12" y="102"/>
                      <a:pt x="12" y="102"/>
                    </a:cubicBezTo>
                    <a:cubicBezTo>
                      <a:pt x="12" y="102"/>
                      <a:pt x="12" y="102"/>
                      <a:pt x="12" y="102"/>
                    </a:cubicBezTo>
                    <a:cubicBezTo>
                      <a:pt x="12" y="102"/>
                      <a:pt x="12" y="102"/>
                      <a:pt x="12" y="102"/>
                    </a:cubicBezTo>
                    <a:cubicBezTo>
                      <a:pt x="12" y="102"/>
                      <a:pt x="12" y="102"/>
                      <a:pt x="12" y="102"/>
                    </a:cubicBezTo>
                    <a:cubicBezTo>
                      <a:pt x="12" y="102"/>
                      <a:pt x="12" y="102"/>
                      <a:pt x="12" y="102"/>
                    </a:cubicBezTo>
                    <a:cubicBezTo>
                      <a:pt x="26" y="116"/>
                      <a:pt x="26" y="116"/>
                      <a:pt x="26" y="116"/>
                    </a:cubicBezTo>
                    <a:cubicBezTo>
                      <a:pt x="26" y="116"/>
                      <a:pt x="26" y="116"/>
                      <a:pt x="26" y="116"/>
                    </a:cubicBezTo>
                    <a:cubicBezTo>
                      <a:pt x="26" y="117"/>
                      <a:pt x="26" y="117"/>
                      <a:pt x="26" y="117"/>
                    </a:cubicBezTo>
                    <a:cubicBezTo>
                      <a:pt x="26" y="116"/>
                      <a:pt x="26" y="116"/>
                      <a:pt x="26" y="116"/>
                    </a:cubicBezTo>
                    <a:cubicBezTo>
                      <a:pt x="30" y="113"/>
                      <a:pt x="30" y="113"/>
                      <a:pt x="30" y="113"/>
                    </a:cubicBezTo>
                    <a:cubicBezTo>
                      <a:pt x="36" y="108"/>
                      <a:pt x="44" y="109"/>
                      <a:pt x="50" y="114"/>
                    </a:cubicBezTo>
                    <a:cubicBezTo>
                      <a:pt x="52" y="117"/>
                      <a:pt x="53" y="119"/>
                      <a:pt x="54" y="122"/>
                    </a:cubicBezTo>
                    <a:cubicBezTo>
                      <a:pt x="54" y="128"/>
                      <a:pt x="54" y="128"/>
                      <a:pt x="54" y="128"/>
                    </a:cubicBezTo>
                    <a:cubicBezTo>
                      <a:pt x="54" y="128"/>
                      <a:pt x="54" y="128"/>
                      <a:pt x="54" y="128"/>
                    </a:cubicBezTo>
                    <a:cubicBezTo>
                      <a:pt x="54" y="128"/>
                      <a:pt x="54" y="128"/>
                      <a:pt x="54" y="128"/>
                    </a:cubicBezTo>
                    <a:cubicBezTo>
                      <a:pt x="54" y="128"/>
                      <a:pt x="54" y="128"/>
                      <a:pt x="54" y="128"/>
                    </a:cubicBezTo>
                    <a:cubicBezTo>
                      <a:pt x="74" y="128"/>
                      <a:pt x="74" y="128"/>
                      <a:pt x="74" y="128"/>
                    </a:cubicBezTo>
                    <a:cubicBezTo>
                      <a:pt x="74" y="128"/>
                      <a:pt x="74" y="128"/>
                      <a:pt x="74" y="128"/>
                    </a:cubicBezTo>
                    <a:cubicBezTo>
                      <a:pt x="74" y="128"/>
                      <a:pt x="74" y="128"/>
                      <a:pt x="74" y="128"/>
                    </a:cubicBezTo>
                    <a:cubicBezTo>
                      <a:pt x="74" y="128"/>
                      <a:pt x="74" y="128"/>
                      <a:pt x="74" y="128"/>
                    </a:cubicBezTo>
                    <a:cubicBezTo>
                      <a:pt x="74" y="128"/>
                      <a:pt x="74" y="128"/>
                      <a:pt x="74" y="128"/>
                    </a:cubicBezTo>
                    <a:cubicBezTo>
                      <a:pt x="74" y="128"/>
                      <a:pt x="74" y="128"/>
                      <a:pt x="74" y="128"/>
                    </a:cubicBezTo>
                    <a:cubicBezTo>
                      <a:pt x="74" y="122"/>
                      <a:pt x="74" y="122"/>
                      <a:pt x="74" y="122"/>
                    </a:cubicBezTo>
                    <a:cubicBezTo>
                      <a:pt x="75" y="115"/>
                      <a:pt x="82" y="110"/>
                      <a:pt x="89" y="110"/>
                    </a:cubicBezTo>
                    <a:cubicBezTo>
                      <a:pt x="93" y="110"/>
                      <a:pt x="95" y="111"/>
                      <a:pt x="98" y="112"/>
                    </a:cubicBezTo>
                    <a:cubicBezTo>
                      <a:pt x="102" y="116"/>
                      <a:pt x="102" y="116"/>
                      <a:pt x="102" y="116"/>
                    </a:cubicBezTo>
                    <a:cubicBezTo>
                      <a:pt x="102" y="116"/>
                      <a:pt x="102" y="116"/>
                      <a:pt x="102" y="116"/>
                    </a:cubicBezTo>
                    <a:cubicBezTo>
                      <a:pt x="102" y="116"/>
                      <a:pt x="102" y="116"/>
                      <a:pt x="102" y="116"/>
                    </a:cubicBezTo>
                    <a:cubicBezTo>
                      <a:pt x="102" y="116"/>
                      <a:pt x="102" y="116"/>
                      <a:pt x="102" y="116"/>
                    </a:cubicBezTo>
                    <a:cubicBezTo>
                      <a:pt x="102" y="116"/>
                      <a:pt x="102" y="116"/>
                      <a:pt x="102" y="116"/>
                    </a:cubicBezTo>
                    <a:cubicBezTo>
                      <a:pt x="116" y="102"/>
                      <a:pt x="116" y="102"/>
                      <a:pt x="116" y="102"/>
                    </a:cubicBezTo>
                    <a:cubicBezTo>
                      <a:pt x="116" y="102"/>
                      <a:pt x="116" y="102"/>
                      <a:pt x="116" y="102"/>
                    </a:cubicBezTo>
                    <a:cubicBezTo>
                      <a:pt x="117" y="102"/>
                      <a:pt x="117" y="102"/>
                      <a:pt x="117" y="102"/>
                    </a:cubicBezTo>
                    <a:cubicBezTo>
                      <a:pt x="116" y="102"/>
                      <a:pt x="116" y="102"/>
                      <a:pt x="116" y="102"/>
                    </a:cubicBezTo>
                    <a:cubicBezTo>
                      <a:pt x="113" y="98"/>
                      <a:pt x="113" y="98"/>
                      <a:pt x="113" y="98"/>
                    </a:cubicBezTo>
                    <a:cubicBezTo>
                      <a:pt x="108" y="92"/>
                      <a:pt x="109" y="84"/>
                      <a:pt x="114" y="78"/>
                    </a:cubicBezTo>
                    <a:cubicBezTo>
                      <a:pt x="116" y="76"/>
                      <a:pt x="119" y="75"/>
                      <a:pt x="122" y="74"/>
                    </a:cubicBezTo>
                    <a:cubicBezTo>
                      <a:pt x="128" y="74"/>
                      <a:pt x="128" y="74"/>
                      <a:pt x="128" y="74"/>
                    </a:cubicBezTo>
                    <a:cubicBezTo>
                      <a:pt x="128" y="74"/>
                      <a:pt x="128" y="74"/>
                      <a:pt x="128" y="74"/>
                    </a:cubicBezTo>
                    <a:close/>
                    <a:moveTo>
                      <a:pt x="64" y="89"/>
                    </a:moveTo>
                    <a:cubicBezTo>
                      <a:pt x="50" y="89"/>
                      <a:pt x="39" y="78"/>
                      <a:pt x="39" y="64"/>
                    </a:cubicBezTo>
                    <a:cubicBezTo>
                      <a:pt x="39" y="50"/>
                      <a:pt x="50" y="39"/>
                      <a:pt x="64" y="39"/>
                    </a:cubicBezTo>
                    <a:cubicBezTo>
                      <a:pt x="78" y="39"/>
                      <a:pt x="89" y="50"/>
                      <a:pt x="89" y="64"/>
                    </a:cubicBezTo>
                    <a:cubicBezTo>
                      <a:pt x="89" y="78"/>
                      <a:pt x="78" y="89"/>
                      <a:pt x="64" y="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56" name="Straight Connector 55"/>
            <p:cNvCxnSpPr>
              <a:cxnSpLocks/>
            </p:cNvCxnSpPr>
            <p:nvPr/>
          </p:nvCxnSpPr>
          <p:spPr>
            <a:xfrm>
              <a:off x="7676705" y="4178253"/>
              <a:ext cx="613803" cy="0"/>
            </a:xfrm>
            <a:prstGeom prst="line">
              <a:avLst/>
            </a:prstGeom>
            <a:ln w="12700">
              <a:solidFill>
                <a:schemeClr val="accent2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159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452ED-A802-4411-94E2-98FE89421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Stack</a:t>
            </a: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8A7E3426-3A8A-4132-B23F-7159A30C32B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4" r="31974"/>
          <a:stretch>
            <a:fillRect/>
          </a:stretch>
        </p:blipFill>
        <p:spPr>
          <a:xfrm>
            <a:off x="3921125" y="4497388"/>
            <a:ext cx="1462088" cy="1463675"/>
          </a:xfrm>
        </p:spPr>
      </p:pic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79C1382-D391-45BF-85D0-001C4D4690E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" r="54"/>
          <a:stretch>
            <a:fillRect/>
          </a:stretch>
        </p:blipFill>
        <p:spPr>
          <a:xfrm>
            <a:off x="6797675" y="4497388"/>
            <a:ext cx="1462088" cy="1463675"/>
          </a:xfrm>
        </p:spPr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F64D1602-5EB1-4474-99FA-4D1F2290DD13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225" y="4498181"/>
            <a:ext cx="1462088" cy="1462088"/>
          </a:xfrm>
        </p:spPr>
      </p:pic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19D709E3-FDE1-4E34-9955-BD9DAA124C54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7" r="22727"/>
          <a:stretch>
            <a:fillRect/>
          </a:stretch>
        </p:blipFill>
        <p:spPr>
          <a:xfrm>
            <a:off x="6751638" y="1754188"/>
            <a:ext cx="1462087" cy="1463675"/>
          </a:xfrm>
        </p:spPr>
      </p:pic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C00D0753-A696-401B-ABE9-B09CD68D22E0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188" y="1797874"/>
            <a:ext cx="1462087" cy="1419195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B56AA8-C0F3-48C7-B619-66143193C44B}"/>
              </a:ext>
            </a:extLst>
          </p:cNvPr>
          <p:cNvSpPr txBox="1"/>
          <p:nvPr/>
        </p:nvSpPr>
        <p:spPr>
          <a:xfrm>
            <a:off x="792163" y="6183313"/>
            <a:ext cx="2011362" cy="446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NodeJS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Back end – JavaScript Runtime</a:t>
            </a:r>
            <a:endParaRPr lang="en-US" sz="9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4E3F2EE-D130-4A28-8A78-698D600BD8FE}"/>
              </a:ext>
            </a:extLst>
          </p:cNvPr>
          <p:cNvSpPr txBox="1"/>
          <p:nvPr/>
        </p:nvSpPr>
        <p:spPr>
          <a:xfrm>
            <a:off x="3654425" y="6169025"/>
            <a:ext cx="2011363" cy="446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Express</a:t>
            </a:r>
            <a:endParaRPr lang="en-US" sz="1400" b="1" dirty="0">
              <a:solidFill>
                <a:schemeClr val="accent3"/>
              </a:solidFill>
              <a:latin typeface="+mn-lt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Back end – Web App Framework</a:t>
            </a:r>
            <a:endParaRPr lang="en-US" sz="9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D3F6076-BF78-47B8-9571-8578DBD0B8CB}"/>
              </a:ext>
            </a:extLst>
          </p:cNvPr>
          <p:cNvSpPr txBox="1"/>
          <p:nvPr/>
        </p:nvSpPr>
        <p:spPr>
          <a:xfrm>
            <a:off x="6527800" y="6154738"/>
            <a:ext cx="2011363" cy="446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MongoDB</a:t>
            </a:r>
            <a:endParaRPr lang="en-US" sz="1400" b="1" dirty="0">
              <a:solidFill>
                <a:schemeClr val="accent2"/>
              </a:solidFill>
              <a:latin typeface="+mn-lt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Database</a:t>
            </a:r>
            <a:endParaRPr lang="en-US" sz="9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A8A4B4A-0408-4BD4-8E29-B51EBF6BBCF5}"/>
              </a:ext>
            </a:extLst>
          </p:cNvPr>
          <p:cNvSpPr txBox="1"/>
          <p:nvPr/>
        </p:nvSpPr>
        <p:spPr>
          <a:xfrm>
            <a:off x="9402763" y="6138863"/>
            <a:ext cx="2011362" cy="4476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Cloudinary</a:t>
            </a:r>
            <a:endParaRPr lang="en-US" sz="1400" b="1" dirty="0">
              <a:solidFill>
                <a:schemeClr val="accent1"/>
              </a:solidFill>
              <a:latin typeface="+mn-lt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Back end – Images</a:t>
            </a:r>
            <a:endParaRPr lang="en-US" sz="9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CB06CB9-BD9C-40E3-8500-E417A3410173}"/>
              </a:ext>
            </a:extLst>
          </p:cNvPr>
          <p:cNvSpPr txBox="1"/>
          <p:nvPr/>
        </p:nvSpPr>
        <p:spPr>
          <a:xfrm>
            <a:off x="762000" y="3440113"/>
            <a:ext cx="2012950" cy="446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React</a:t>
            </a:r>
            <a:endParaRPr lang="en-US" sz="1400" b="1" dirty="0">
              <a:solidFill>
                <a:schemeClr val="accent1"/>
              </a:solidFill>
              <a:latin typeface="+mn-lt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Front end - Interface</a:t>
            </a:r>
            <a:endParaRPr lang="en-US" sz="9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2BE54A6-0D5E-4DB2-AD25-D456BF96DD67}"/>
              </a:ext>
            </a:extLst>
          </p:cNvPr>
          <p:cNvSpPr txBox="1"/>
          <p:nvPr/>
        </p:nvSpPr>
        <p:spPr>
          <a:xfrm>
            <a:off x="3624263" y="3425825"/>
            <a:ext cx="2011362" cy="446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Redux</a:t>
            </a:r>
            <a:endParaRPr lang="en-US" sz="1400" b="1" dirty="0">
              <a:solidFill>
                <a:schemeClr val="accent2"/>
              </a:solidFill>
              <a:latin typeface="+mn-lt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Front end – State Management</a:t>
            </a:r>
            <a:endParaRPr 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BC9E8C6-ADE1-44E3-9011-CB94EFF9662A}"/>
              </a:ext>
            </a:extLst>
          </p:cNvPr>
          <p:cNvSpPr txBox="1"/>
          <p:nvPr/>
        </p:nvSpPr>
        <p:spPr>
          <a:xfrm>
            <a:off x="6497638" y="3411538"/>
            <a:ext cx="2012950" cy="446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React Router</a:t>
            </a:r>
            <a:endParaRPr lang="en-US" sz="1400" b="1" dirty="0">
              <a:solidFill>
                <a:schemeClr val="accent3"/>
              </a:solidFill>
              <a:latin typeface="+mn-lt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Front end - Routing</a:t>
            </a:r>
            <a:endParaRPr 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7D389EC-C78C-4091-8313-AA12E5D518FF}"/>
              </a:ext>
            </a:extLst>
          </p:cNvPr>
          <p:cNvSpPr txBox="1"/>
          <p:nvPr/>
        </p:nvSpPr>
        <p:spPr>
          <a:xfrm>
            <a:off x="9372600" y="3395663"/>
            <a:ext cx="2011363" cy="4476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Recharts</a:t>
            </a:r>
            <a:endParaRPr lang="en-US" sz="1400" b="1" dirty="0">
              <a:solidFill>
                <a:schemeClr val="accent4"/>
              </a:solidFill>
              <a:latin typeface="+mn-lt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Front end – User Motivations</a:t>
            </a:r>
            <a:endParaRPr 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5387D6F0-C3E4-4D8B-A93B-F40D28F96CE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" r="54"/>
          <a:stretch>
            <a:fillRect/>
          </a:stretch>
        </p:blipFill>
        <p:spPr/>
      </p:pic>
      <p:pic>
        <p:nvPicPr>
          <p:cNvPr id="31" name="Picture Placeholder 30">
            <a:extLst>
              <a:ext uri="{FF2B5EF4-FFF2-40B4-BE49-F238E27FC236}">
                <a16:creationId xmlns:a16="http://schemas.microsoft.com/office/drawing/2014/main" id="{3927E59D-CF97-44C5-83F7-58298C559A4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78" r="23778"/>
          <a:stretch>
            <a:fillRect/>
          </a:stretch>
        </p:blipFill>
        <p:spPr/>
      </p:pic>
      <p:pic>
        <p:nvPicPr>
          <p:cNvPr id="37" name="Picture Placeholder 36">
            <a:extLst>
              <a:ext uri="{FF2B5EF4-FFF2-40B4-BE49-F238E27FC236}">
                <a16:creationId xmlns:a16="http://schemas.microsoft.com/office/drawing/2014/main" id="{E15384A5-4BA7-487D-87FF-232DDA09BCA3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" b="432"/>
          <a:stretch>
            <a:fillRect/>
          </a:stretch>
        </p:blipFill>
        <p:spPr/>
      </p:pic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C331E1E-3074-4199-9C45-3C920F0F759A}"/>
              </a:ext>
            </a:extLst>
          </p:cNvPr>
          <p:cNvSpPr/>
          <p:nvPr/>
        </p:nvSpPr>
        <p:spPr>
          <a:xfrm>
            <a:off x="7011670" y="3048540"/>
            <a:ext cx="4387850" cy="12801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182880" rIns="274320" bIns="182880" anchor="ctr"/>
          <a:lstStyle/>
          <a:p>
            <a:pPr>
              <a:lnSpc>
                <a:spcPts val="1800"/>
              </a:lnSpc>
              <a:spcAft>
                <a:spcPts val="1200"/>
              </a:spcAft>
              <a:defRPr/>
            </a:pPr>
            <a:r>
              <a:rPr lang="en-US" b="1" dirty="0">
                <a:solidFill>
                  <a:schemeClr val="accent3"/>
                </a:solidFill>
              </a:rPr>
              <a:t>Evan Guirino</a:t>
            </a:r>
          </a:p>
          <a:p>
            <a:pPr marL="171450" indent="-171450" eaLnBrk="1" fontAlgn="auto" hangingPunct="1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Test…</a:t>
            </a:r>
            <a:endParaRPr lang="id-ID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B97CF4-07A1-4CFC-81D7-55453DDF8617}"/>
              </a:ext>
            </a:extLst>
          </p:cNvPr>
          <p:cNvSpPr/>
          <p:nvPr/>
        </p:nvSpPr>
        <p:spPr>
          <a:xfrm>
            <a:off x="7011670" y="1862102"/>
            <a:ext cx="4387850" cy="1080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182880" rIns="274320" bIns="182880" anchor="ctr"/>
          <a:lstStyle/>
          <a:p>
            <a:pPr eaLnBrk="1" fontAlgn="auto" hangingPunct="1">
              <a:lnSpc>
                <a:spcPts val="18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US" b="1" dirty="0">
                <a:solidFill>
                  <a:schemeClr val="accent3"/>
                </a:solidFill>
              </a:rPr>
              <a:t>Tyler Crabb</a:t>
            </a:r>
          </a:p>
          <a:p>
            <a:pPr marL="171450" indent="-171450" eaLnBrk="1" fontAlgn="auto" hangingPunct="1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Test…</a:t>
            </a:r>
            <a:endParaRPr lang="id-ID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C794CA-AAD9-4C95-9973-C86A37D11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Lessons Learned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58C60D-9182-44A8-9C11-7965694150B9}"/>
              </a:ext>
            </a:extLst>
          </p:cNvPr>
          <p:cNvSpPr/>
          <p:nvPr/>
        </p:nvSpPr>
        <p:spPr>
          <a:xfrm>
            <a:off x="2164734" y="1883690"/>
            <a:ext cx="4387850" cy="1300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182880" rIns="274320" bIns="182880" anchor="ctr"/>
          <a:lstStyle/>
          <a:p>
            <a:pPr eaLnBrk="1" fontAlgn="auto" hangingPunct="1">
              <a:lnSpc>
                <a:spcPts val="18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US" b="1" dirty="0">
                <a:solidFill>
                  <a:schemeClr val="accent3"/>
                </a:solidFill>
              </a:rPr>
              <a:t>Derek Houck</a:t>
            </a:r>
          </a:p>
          <a:p>
            <a:pPr marL="171450" indent="-171450" eaLnBrk="1" fontAlgn="auto" hangingPunct="1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Definitely think of your endpoints before you use them</a:t>
            </a:r>
          </a:p>
          <a:p>
            <a:pPr marL="171450" indent="-171450" eaLnBrk="1" fontAlgn="auto" hangingPunct="1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Keep PR size small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E77202-673A-4DAC-8506-AA5D7F6BE47A}"/>
              </a:ext>
            </a:extLst>
          </p:cNvPr>
          <p:cNvSpPr/>
          <p:nvPr/>
        </p:nvSpPr>
        <p:spPr>
          <a:xfrm>
            <a:off x="7011670" y="4800585"/>
            <a:ext cx="4387850" cy="12801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182880" rIns="274320" bIns="182880" anchor="ctr"/>
          <a:lstStyle/>
          <a:p>
            <a:pPr>
              <a:lnSpc>
                <a:spcPts val="1800"/>
              </a:lnSpc>
              <a:spcAft>
                <a:spcPts val="1200"/>
              </a:spcAft>
              <a:defRPr/>
            </a:pPr>
            <a:r>
              <a:rPr lang="en-US" b="1" dirty="0">
                <a:solidFill>
                  <a:schemeClr val="accent3"/>
                </a:solidFill>
              </a:rPr>
              <a:t>John Young</a:t>
            </a:r>
          </a:p>
          <a:p>
            <a:pPr marL="171450" indent="-171450">
              <a:lnSpc>
                <a:spcPts val="1680"/>
              </a:lnSpc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can be valuable to slow down, re-assess, and tweak the vision vs. unbridled feature additions</a:t>
            </a:r>
          </a:p>
          <a:p>
            <a:pPr marL="171450" indent="-171450">
              <a:lnSpc>
                <a:spcPts val="1680"/>
              </a:lnSpc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Unclear goals and steps cause significantly more frustration than taking the time to plan...you just do not see the savings until later</a:t>
            </a:r>
            <a:endParaRPr lang="id-ID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EC25AF-7E82-4B2A-B7E4-64B4B49AF519}"/>
              </a:ext>
            </a:extLst>
          </p:cNvPr>
          <p:cNvSpPr/>
          <p:nvPr/>
        </p:nvSpPr>
        <p:spPr>
          <a:xfrm>
            <a:off x="2164734" y="4328686"/>
            <a:ext cx="4387850" cy="12801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182880" rIns="274320" bIns="182880" anchor="ctr"/>
          <a:lstStyle/>
          <a:p>
            <a:pPr>
              <a:lnSpc>
                <a:spcPts val="1800"/>
              </a:lnSpc>
              <a:spcAft>
                <a:spcPts val="1200"/>
              </a:spcAft>
              <a:defRPr/>
            </a:pPr>
            <a:r>
              <a:rPr lang="en-US" b="1" dirty="0">
                <a:solidFill>
                  <a:schemeClr val="accent3"/>
                </a:solidFill>
              </a:rPr>
              <a:t>Peter Ramos</a:t>
            </a:r>
          </a:p>
          <a:p>
            <a:pPr marL="171450" indent="-171450">
              <a:lnSpc>
                <a:spcPts val="1680"/>
              </a:lnSpc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Agile development and Scrum -- and how its awesome. I really like the daily iterations and reflections on the project. It allows for easy pivoting if need be and constant refocusing of goals and objectives, which helps the team</a:t>
            </a:r>
          </a:p>
          <a:p>
            <a:pPr marL="171450" indent="-171450">
              <a:lnSpc>
                <a:spcPts val="1680"/>
              </a:lnSpc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Setting up consistent standards in the beginning of your project for style guides, linting, git branching, naming conventions, your file tree, auto-formatting in your editor ...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etc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for everyone on team is extremely important and doing so keeps the work flow very efficient (helps a lot on code reviews) and agile</a:t>
            </a:r>
            <a:endParaRPr lang="id-ID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9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427AE96-3CD7-44B8-B580-BDE9EA95F3A1}"/>
              </a:ext>
            </a:extLst>
          </p:cNvPr>
          <p:cNvGrpSpPr/>
          <p:nvPr/>
        </p:nvGrpSpPr>
        <p:grpSpPr>
          <a:xfrm>
            <a:off x="3101181" y="1439939"/>
            <a:ext cx="5989638" cy="3978122"/>
            <a:chOff x="3764298" y="1239914"/>
            <a:chExt cx="5989638" cy="397812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067C3EB-2CAB-40DE-BBF5-4D17AA1F45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0098" y="1639964"/>
              <a:ext cx="5303838" cy="3578072"/>
              <a:chOff x="792538" y="2813447"/>
              <a:chExt cx="5303462" cy="3579503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6109C4-6169-47A8-9FF0-DD9BCDB0BC00}"/>
                  </a:ext>
                </a:extLst>
              </p:cNvPr>
              <p:cNvSpPr txBox="1"/>
              <p:nvPr/>
            </p:nvSpPr>
            <p:spPr>
              <a:xfrm>
                <a:off x="792538" y="3518579"/>
                <a:ext cx="5303462" cy="287437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lnSpc>
                    <a:spcPts val="1680"/>
                  </a:lnSpc>
                  <a:spcBef>
                    <a:spcPts val="0"/>
                  </a:spcBef>
                  <a:spcAft>
                    <a:spcPts val="600"/>
                  </a:spcAft>
                  <a:defRPr/>
                </a:pPr>
                <a:r>
                  <a:rPr lang="en-US" sz="12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Here are some next step features we have considered for implementation into version 2.0:</a:t>
                </a:r>
              </a:p>
              <a:p>
                <a:pPr marL="171450" indent="-171450" eaLnBrk="1" fontAlgn="auto" hangingPunct="1">
                  <a:lnSpc>
                    <a:spcPts val="168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Affiliate links to buy games</a:t>
                </a:r>
              </a:p>
              <a:p>
                <a:pPr marL="171450" indent="-171450" eaLnBrk="1" fontAlgn="auto" hangingPunct="1">
                  <a:lnSpc>
                    <a:spcPts val="168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Ability to change ‘Don’t show again’ games</a:t>
                </a:r>
              </a:p>
              <a:p>
                <a:pPr marL="171450" indent="-171450" eaLnBrk="1" fontAlgn="auto" hangingPunct="1">
                  <a:lnSpc>
                    <a:spcPts val="168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Viewable user profiles</a:t>
                </a:r>
              </a:p>
              <a:p>
                <a:pPr marL="171450" indent="-171450" eaLnBrk="1" fontAlgn="auto" hangingPunct="1">
                  <a:lnSpc>
                    <a:spcPts val="168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Game stats</a:t>
                </a:r>
              </a:p>
              <a:p>
                <a:pPr marL="171450" indent="-171450" eaLnBrk="1" fontAlgn="auto" hangingPunct="1">
                  <a:lnSpc>
                    <a:spcPts val="168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IGDB Partner Program</a:t>
                </a:r>
              </a:p>
              <a:p>
                <a:pPr marL="171450" indent="-171450" eaLnBrk="1" fontAlgn="auto" hangingPunct="1">
                  <a:lnSpc>
                    <a:spcPts val="168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Game credits + in-browser game demos</a:t>
                </a:r>
              </a:p>
              <a:p>
                <a:pPr marL="171450" indent="-171450" eaLnBrk="1" fontAlgn="auto" hangingPunct="1">
                  <a:lnSpc>
                    <a:spcPts val="168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…many, many, more</a:t>
                </a:r>
              </a:p>
              <a:p>
                <a:pPr marL="171450" indent="-171450" eaLnBrk="1" fontAlgn="auto" hangingPunct="1">
                  <a:lnSpc>
                    <a:spcPts val="168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/>
                </a:pPr>
                <a:endParaRPr lang="id-ID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0" name="Text Box 7">
                <a:extLst>
                  <a:ext uri="{FF2B5EF4-FFF2-40B4-BE49-F238E27FC236}">
                    <a16:creationId xmlns:a16="http://schemas.microsoft.com/office/drawing/2014/main" id="{C3E79EDE-0ACF-430A-9948-81275CCE78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2538" y="2813447"/>
                <a:ext cx="2095040" cy="6157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60960" tIns="30480" rIns="60960" bIns="30480">
                <a:spAutoFit/>
              </a:bodyPr>
              <a:lstStyle/>
              <a:p>
                <a:pPr defTabSz="145094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CA" sz="3600" spc="-200" dirty="0">
                    <a:solidFill>
                      <a:schemeClr val="accent2"/>
                    </a:solidFill>
                    <a:latin typeface="Open Sans Light" pitchFamily="34" charset="0"/>
                    <a:ea typeface="Open Sans Light" pitchFamily="34" charset="0"/>
                    <a:cs typeface="Open Sans Light" pitchFamily="34" charset="0"/>
                  </a:rPr>
                  <a:t>Next Steps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17134BF-707D-470D-B0B5-40C37FC579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4298" y="1239914"/>
              <a:ext cx="685800" cy="1862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en Sans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itchFamily="34" charset="0"/>
                </a:defRPr>
              </a:lvl9pPr>
            </a:lstStyle>
            <a:p>
              <a:pPr eaLnBrk="1" hangingPunct="1"/>
              <a:r>
                <a:rPr lang="en-US" altLang="en-US" sz="11500" dirty="0">
                  <a:solidFill>
                    <a:schemeClr val="accent1"/>
                  </a:solidFill>
                </a:rPr>
                <a:t>‘</a:t>
              </a:r>
              <a:r>
                <a:rPr lang="en-US" altLang="en-US" sz="11500" dirty="0">
                  <a:solidFill>
                    <a:schemeClr val="accent2"/>
                  </a:solidFill>
                </a:rPr>
                <a:t>’</a:t>
              </a:r>
              <a:endParaRPr lang="en-US" altLang="en-US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6336326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6553194" y="3676115"/>
            <a:ext cx="557777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defTabSz="1450940"/>
            <a:r>
              <a:rPr lang="en-US" dirty="0">
                <a:hlinkClick r:id="rId2"/>
              </a:rPr>
              <a:t>https://github.com/thinkful-ei27/war-of-the-games</a:t>
            </a:r>
            <a:endParaRPr lang="en-CA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Freeform 10"/>
          <p:cNvSpPr>
            <a:spLocks noEditPoints="1"/>
          </p:cNvSpPr>
          <p:nvPr/>
        </p:nvSpPr>
        <p:spPr bwMode="auto">
          <a:xfrm>
            <a:off x="6110721" y="3712348"/>
            <a:ext cx="344244" cy="329523"/>
          </a:xfrm>
          <a:custGeom>
            <a:avLst/>
            <a:gdLst>
              <a:gd name="T0" fmla="*/ 25 w 49"/>
              <a:gd name="T1" fmla="*/ 0 h 49"/>
              <a:gd name="T2" fmla="*/ 0 w 49"/>
              <a:gd name="T3" fmla="*/ 24 h 49"/>
              <a:gd name="T4" fmla="*/ 25 w 49"/>
              <a:gd name="T5" fmla="*/ 49 h 49"/>
              <a:gd name="T6" fmla="*/ 49 w 49"/>
              <a:gd name="T7" fmla="*/ 24 h 49"/>
              <a:gd name="T8" fmla="*/ 25 w 49"/>
              <a:gd name="T9" fmla="*/ 0 h 49"/>
              <a:gd name="T10" fmla="*/ 26 w 49"/>
              <a:gd name="T11" fmla="*/ 44 h 49"/>
              <a:gd name="T12" fmla="*/ 25 w 49"/>
              <a:gd name="T13" fmla="*/ 45 h 49"/>
              <a:gd name="T14" fmla="*/ 24 w 49"/>
              <a:gd name="T15" fmla="*/ 44 h 49"/>
              <a:gd name="T16" fmla="*/ 17 w 49"/>
              <a:gd name="T17" fmla="*/ 33 h 49"/>
              <a:gd name="T18" fmla="*/ 33 w 49"/>
              <a:gd name="T19" fmla="*/ 33 h 49"/>
              <a:gd name="T20" fmla="*/ 26 w 49"/>
              <a:gd name="T21" fmla="*/ 44 h 49"/>
              <a:gd name="T22" fmla="*/ 16 w 49"/>
              <a:gd name="T23" fmla="*/ 29 h 49"/>
              <a:gd name="T24" fmla="*/ 15 w 49"/>
              <a:gd name="T25" fmla="*/ 24 h 49"/>
              <a:gd name="T26" fmla="*/ 16 w 49"/>
              <a:gd name="T27" fmla="*/ 20 h 49"/>
              <a:gd name="T28" fmla="*/ 25 w 49"/>
              <a:gd name="T29" fmla="*/ 21 h 49"/>
              <a:gd name="T30" fmla="*/ 34 w 49"/>
              <a:gd name="T31" fmla="*/ 20 h 49"/>
              <a:gd name="T32" fmla="*/ 34 w 49"/>
              <a:gd name="T33" fmla="*/ 24 h 49"/>
              <a:gd name="T34" fmla="*/ 34 w 49"/>
              <a:gd name="T35" fmla="*/ 29 h 49"/>
              <a:gd name="T36" fmla="*/ 16 w 49"/>
              <a:gd name="T37" fmla="*/ 29 h 49"/>
              <a:gd name="T38" fmla="*/ 24 w 49"/>
              <a:gd name="T39" fmla="*/ 4 h 49"/>
              <a:gd name="T40" fmla="*/ 25 w 49"/>
              <a:gd name="T41" fmla="*/ 4 h 49"/>
              <a:gd name="T42" fmla="*/ 26 w 49"/>
              <a:gd name="T43" fmla="*/ 4 h 49"/>
              <a:gd name="T44" fmla="*/ 33 w 49"/>
              <a:gd name="T45" fmla="*/ 16 h 49"/>
              <a:gd name="T46" fmla="*/ 17 w 49"/>
              <a:gd name="T47" fmla="*/ 16 h 49"/>
              <a:gd name="T48" fmla="*/ 24 w 49"/>
              <a:gd name="T49" fmla="*/ 4 h 49"/>
              <a:gd name="T50" fmla="*/ 37 w 49"/>
              <a:gd name="T51" fmla="*/ 18 h 49"/>
              <a:gd name="T52" fmla="*/ 43 w 49"/>
              <a:gd name="T53" fmla="*/ 16 h 49"/>
              <a:gd name="T54" fmla="*/ 45 w 49"/>
              <a:gd name="T55" fmla="*/ 24 h 49"/>
              <a:gd name="T56" fmla="*/ 43 w 49"/>
              <a:gd name="T57" fmla="*/ 33 h 49"/>
              <a:gd name="T58" fmla="*/ 37 w 49"/>
              <a:gd name="T59" fmla="*/ 30 h 49"/>
              <a:gd name="T60" fmla="*/ 38 w 49"/>
              <a:gd name="T61" fmla="*/ 24 h 49"/>
              <a:gd name="T62" fmla="*/ 37 w 49"/>
              <a:gd name="T63" fmla="*/ 18 h 49"/>
              <a:gd name="T64" fmla="*/ 42 w 49"/>
              <a:gd name="T65" fmla="*/ 12 h 49"/>
              <a:gd name="T66" fmla="*/ 37 w 49"/>
              <a:gd name="T67" fmla="*/ 15 h 49"/>
              <a:gd name="T68" fmla="*/ 31 w 49"/>
              <a:gd name="T69" fmla="*/ 5 h 49"/>
              <a:gd name="T70" fmla="*/ 42 w 49"/>
              <a:gd name="T71" fmla="*/ 12 h 49"/>
              <a:gd name="T72" fmla="*/ 19 w 49"/>
              <a:gd name="T73" fmla="*/ 5 h 49"/>
              <a:gd name="T74" fmla="*/ 13 w 49"/>
              <a:gd name="T75" fmla="*/ 15 h 49"/>
              <a:gd name="T76" fmla="*/ 8 w 49"/>
              <a:gd name="T77" fmla="*/ 12 h 49"/>
              <a:gd name="T78" fmla="*/ 19 w 49"/>
              <a:gd name="T79" fmla="*/ 5 h 49"/>
              <a:gd name="T80" fmla="*/ 6 w 49"/>
              <a:gd name="T81" fmla="*/ 16 h 49"/>
              <a:gd name="T82" fmla="*/ 12 w 49"/>
              <a:gd name="T83" fmla="*/ 18 h 49"/>
              <a:gd name="T84" fmla="*/ 11 w 49"/>
              <a:gd name="T85" fmla="*/ 24 h 49"/>
              <a:gd name="T86" fmla="*/ 12 w 49"/>
              <a:gd name="T87" fmla="*/ 31 h 49"/>
              <a:gd name="T88" fmla="*/ 6 w 49"/>
              <a:gd name="T89" fmla="*/ 33 h 49"/>
              <a:gd name="T90" fmla="*/ 4 w 49"/>
              <a:gd name="T91" fmla="*/ 24 h 49"/>
              <a:gd name="T92" fmla="*/ 6 w 49"/>
              <a:gd name="T93" fmla="*/ 16 h 49"/>
              <a:gd name="T94" fmla="*/ 8 w 49"/>
              <a:gd name="T95" fmla="*/ 37 h 49"/>
              <a:gd name="T96" fmla="*/ 13 w 49"/>
              <a:gd name="T97" fmla="*/ 34 h 49"/>
              <a:gd name="T98" fmla="*/ 19 w 49"/>
              <a:gd name="T99" fmla="*/ 44 h 49"/>
              <a:gd name="T100" fmla="*/ 8 w 49"/>
              <a:gd name="T101" fmla="*/ 37 h 49"/>
              <a:gd name="T102" fmla="*/ 31 w 49"/>
              <a:gd name="T103" fmla="*/ 44 h 49"/>
              <a:gd name="T104" fmla="*/ 37 w 49"/>
              <a:gd name="T105" fmla="*/ 34 h 49"/>
              <a:gd name="T106" fmla="*/ 42 w 49"/>
              <a:gd name="T107" fmla="*/ 36 h 49"/>
              <a:gd name="T108" fmla="*/ 31 w 49"/>
              <a:gd name="T109" fmla="*/ 44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49" h="49">
                <a:moveTo>
                  <a:pt x="25" y="0"/>
                </a:moveTo>
                <a:cubicBezTo>
                  <a:pt x="11" y="0"/>
                  <a:pt x="0" y="11"/>
                  <a:pt x="0" y="24"/>
                </a:cubicBezTo>
                <a:cubicBezTo>
                  <a:pt x="0" y="38"/>
                  <a:pt x="11" y="49"/>
                  <a:pt x="25" y="49"/>
                </a:cubicBezTo>
                <a:cubicBezTo>
                  <a:pt x="38" y="49"/>
                  <a:pt x="49" y="38"/>
                  <a:pt x="49" y="24"/>
                </a:cubicBezTo>
                <a:cubicBezTo>
                  <a:pt x="49" y="11"/>
                  <a:pt x="38" y="0"/>
                  <a:pt x="25" y="0"/>
                </a:cubicBezTo>
                <a:close/>
                <a:moveTo>
                  <a:pt x="26" y="44"/>
                </a:moveTo>
                <a:cubicBezTo>
                  <a:pt x="25" y="45"/>
                  <a:pt x="25" y="45"/>
                  <a:pt x="25" y="45"/>
                </a:cubicBezTo>
                <a:cubicBezTo>
                  <a:pt x="25" y="45"/>
                  <a:pt x="24" y="45"/>
                  <a:pt x="24" y="44"/>
                </a:cubicBezTo>
                <a:cubicBezTo>
                  <a:pt x="21" y="41"/>
                  <a:pt x="18" y="37"/>
                  <a:pt x="17" y="33"/>
                </a:cubicBezTo>
                <a:cubicBezTo>
                  <a:pt x="22" y="32"/>
                  <a:pt x="28" y="32"/>
                  <a:pt x="33" y="33"/>
                </a:cubicBezTo>
                <a:cubicBezTo>
                  <a:pt x="32" y="37"/>
                  <a:pt x="29" y="41"/>
                  <a:pt x="26" y="44"/>
                </a:cubicBezTo>
                <a:close/>
                <a:moveTo>
                  <a:pt x="16" y="29"/>
                </a:moveTo>
                <a:cubicBezTo>
                  <a:pt x="15" y="28"/>
                  <a:pt x="15" y="26"/>
                  <a:pt x="15" y="24"/>
                </a:cubicBezTo>
                <a:cubicBezTo>
                  <a:pt x="15" y="23"/>
                  <a:pt x="15" y="21"/>
                  <a:pt x="16" y="20"/>
                </a:cubicBezTo>
                <a:cubicBezTo>
                  <a:pt x="19" y="20"/>
                  <a:pt x="22" y="21"/>
                  <a:pt x="25" y="21"/>
                </a:cubicBezTo>
                <a:cubicBezTo>
                  <a:pt x="28" y="21"/>
                  <a:pt x="31" y="20"/>
                  <a:pt x="34" y="20"/>
                </a:cubicBezTo>
                <a:cubicBezTo>
                  <a:pt x="34" y="21"/>
                  <a:pt x="34" y="23"/>
                  <a:pt x="34" y="24"/>
                </a:cubicBezTo>
                <a:cubicBezTo>
                  <a:pt x="34" y="26"/>
                  <a:pt x="34" y="28"/>
                  <a:pt x="34" y="29"/>
                </a:cubicBezTo>
                <a:cubicBezTo>
                  <a:pt x="28" y="28"/>
                  <a:pt x="22" y="28"/>
                  <a:pt x="16" y="29"/>
                </a:cubicBezTo>
                <a:close/>
                <a:moveTo>
                  <a:pt x="24" y="4"/>
                </a:moveTo>
                <a:cubicBezTo>
                  <a:pt x="24" y="4"/>
                  <a:pt x="25" y="4"/>
                  <a:pt x="25" y="4"/>
                </a:cubicBezTo>
                <a:cubicBezTo>
                  <a:pt x="25" y="4"/>
                  <a:pt x="25" y="4"/>
                  <a:pt x="26" y="4"/>
                </a:cubicBezTo>
                <a:cubicBezTo>
                  <a:pt x="29" y="8"/>
                  <a:pt x="32" y="12"/>
                  <a:pt x="33" y="16"/>
                </a:cubicBezTo>
                <a:cubicBezTo>
                  <a:pt x="28" y="17"/>
                  <a:pt x="22" y="17"/>
                  <a:pt x="17" y="16"/>
                </a:cubicBezTo>
                <a:cubicBezTo>
                  <a:pt x="18" y="11"/>
                  <a:pt x="21" y="8"/>
                  <a:pt x="24" y="4"/>
                </a:cubicBezTo>
                <a:close/>
                <a:moveTo>
                  <a:pt x="37" y="18"/>
                </a:moveTo>
                <a:cubicBezTo>
                  <a:pt x="40" y="18"/>
                  <a:pt x="42" y="17"/>
                  <a:pt x="43" y="16"/>
                </a:cubicBezTo>
                <a:cubicBezTo>
                  <a:pt x="45" y="18"/>
                  <a:pt x="45" y="21"/>
                  <a:pt x="45" y="24"/>
                </a:cubicBezTo>
                <a:cubicBezTo>
                  <a:pt x="45" y="28"/>
                  <a:pt x="45" y="31"/>
                  <a:pt x="43" y="33"/>
                </a:cubicBezTo>
                <a:cubicBezTo>
                  <a:pt x="42" y="32"/>
                  <a:pt x="40" y="31"/>
                  <a:pt x="37" y="30"/>
                </a:cubicBezTo>
                <a:cubicBezTo>
                  <a:pt x="38" y="28"/>
                  <a:pt x="38" y="26"/>
                  <a:pt x="38" y="24"/>
                </a:cubicBezTo>
                <a:cubicBezTo>
                  <a:pt x="38" y="22"/>
                  <a:pt x="38" y="20"/>
                  <a:pt x="37" y="18"/>
                </a:cubicBezTo>
                <a:close/>
                <a:moveTo>
                  <a:pt x="42" y="12"/>
                </a:moveTo>
                <a:cubicBezTo>
                  <a:pt x="40" y="13"/>
                  <a:pt x="38" y="14"/>
                  <a:pt x="37" y="15"/>
                </a:cubicBezTo>
                <a:cubicBezTo>
                  <a:pt x="35" y="11"/>
                  <a:pt x="33" y="8"/>
                  <a:pt x="31" y="5"/>
                </a:cubicBezTo>
                <a:cubicBezTo>
                  <a:pt x="35" y="6"/>
                  <a:pt x="39" y="9"/>
                  <a:pt x="42" y="12"/>
                </a:cubicBezTo>
                <a:close/>
                <a:moveTo>
                  <a:pt x="19" y="5"/>
                </a:moveTo>
                <a:cubicBezTo>
                  <a:pt x="16" y="8"/>
                  <a:pt x="14" y="11"/>
                  <a:pt x="13" y="15"/>
                </a:cubicBezTo>
                <a:cubicBezTo>
                  <a:pt x="11" y="14"/>
                  <a:pt x="10" y="13"/>
                  <a:pt x="8" y="12"/>
                </a:cubicBezTo>
                <a:cubicBezTo>
                  <a:pt x="11" y="9"/>
                  <a:pt x="14" y="6"/>
                  <a:pt x="19" y="5"/>
                </a:cubicBezTo>
                <a:close/>
                <a:moveTo>
                  <a:pt x="6" y="16"/>
                </a:moveTo>
                <a:cubicBezTo>
                  <a:pt x="8" y="17"/>
                  <a:pt x="10" y="18"/>
                  <a:pt x="12" y="18"/>
                </a:cubicBezTo>
                <a:cubicBezTo>
                  <a:pt x="12" y="20"/>
                  <a:pt x="11" y="22"/>
                  <a:pt x="11" y="24"/>
                </a:cubicBezTo>
                <a:cubicBezTo>
                  <a:pt x="11" y="27"/>
                  <a:pt x="12" y="29"/>
                  <a:pt x="12" y="31"/>
                </a:cubicBezTo>
                <a:cubicBezTo>
                  <a:pt x="10" y="31"/>
                  <a:pt x="8" y="32"/>
                  <a:pt x="6" y="33"/>
                </a:cubicBezTo>
                <a:cubicBezTo>
                  <a:pt x="5" y="31"/>
                  <a:pt x="4" y="28"/>
                  <a:pt x="4" y="24"/>
                </a:cubicBezTo>
                <a:cubicBezTo>
                  <a:pt x="4" y="21"/>
                  <a:pt x="5" y="18"/>
                  <a:pt x="6" y="16"/>
                </a:cubicBezTo>
                <a:close/>
                <a:moveTo>
                  <a:pt x="8" y="37"/>
                </a:moveTo>
                <a:cubicBezTo>
                  <a:pt x="10" y="36"/>
                  <a:pt x="11" y="35"/>
                  <a:pt x="13" y="34"/>
                </a:cubicBezTo>
                <a:cubicBezTo>
                  <a:pt x="14" y="38"/>
                  <a:pt x="16" y="41"/>
                  <a:pt x="19" y="44"/>
                </a:cubicBezTo>
                <a:cubicBezTo>
                  <a:pt x="14" y="43"/>
                  <a:pt x="11" y="40"/>
                  <a:pt x="8" y="37"/>
                </a:cubicBezTo>
                <a:close/>
                <a:moveTo>
                  <a:pt x="31" y="44"/>
                </a:moveTo>
                <a:cubicBezTo>
                  <a:pt x="33" y="41"/>
                  <a:pt x="35" y="38"/>
                  <a:pt x="37" y="34"/>
                </a:cubicBezTo>
                <a:cubicBezTo>
                  <a:pt x="38" y="35"/>
                  <a:pt x="40" y="36"/>
                  <a:pt x="42" y="36"/>
                </a:cubicBezTo>
                <a:cubicBezTo>
                  <a:pt x="39" y="40"/>
                  <a:pt x="35" y="43"/>
                  <a:pt x="31" y="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096000" y="3202003"/>
            <a:ext cx="365760" cy="269507"/>
            <a:chOff x="5994400" y="3836988"/>
            <a:chExt cx="512763" cy="377825"/>
          </a:xfrm>
          <a:solidFill>
            <a:schemeClr val="bg1"/>
          </a:solidFill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6015038" y="4062413"/>
              <a:ext cx="473075" cy="152400"/>
            </a:xfrm>
            <a:custGeom>
              <a:avLst/>
              <a:gdLst>
                <a:gd name="T0" fmla="*/ 45 w 48"/>
                <a:gd name="T1" fmla="*/ 16 h 16"/>
                <a:gd name="T2" fmla="*/ 48 w 48"/>
                <a:gd name="T3" fmla="*/ 15 h 16"/>
                <a:gd name="T4" fmla="*/ 34 w 48"/>
                <a:gd name="T5" fmla="*/ 0 h 16"/>
                <a:gd name="T6" fmla="*/ 33 w 48"/>
                <a:gd name="T7" fmla="*/ 1 h 16"/>
                <a:gd name="T8" fmla="*/ 30 w 48"/>
                <a:gd name="T9" fmla="*/ 3 h 16"/>
                <a:gd name="T10" fmla="*/ 27 w 48"/>
                <a:gd name="T11" fmla="*/ 4 h 16"/>
                <a:gd name="T12" fmla="*/ 24 w 48"/>
                <a:gd name="T13" fmla="*/ 5 h 16"/>
                <a:gd name="T14" fmla="*/ 24 w 48"/>
                <a:gd name="T15" fmla="*/ 5 h 16"/>
                <a:gd name="T16" fmla="*/ 24 w 48"/>
                <a:gd name="T17" fmla="*/ 5 h 16"/>
                <a:gd name="T18" fmla="*/ 21 w 48"/>
                <a:gd name="T19" fmla="*/ 4 h 16"/>
                <a:gd name="T20" fmla="*/ 18 w 48"/>
                <a:gd name="T21" fmla="*/ 3 h 16"/>
                <a:gd name="T22" fmla="*/ 16 w 48"/>
                <a:gd name="T23" fmla="*/ 1 h 16"/>
                <a:gd name="T24" fmla="*/ 15 w 48"/>
                <a:gd name="T25" fmla="*/ 0 h 16"/>
                <a:gd name="T26" fmla="*/ 0 w 48"/>
                <a:gd name="T27" fmla="*/ 15 h 16"/>
                <a:gd name="T28" fmla="*/ 3 w 48"/>
                <a:gd name="T29" fmla="*/ 16 h 16"/>
                <a:gd name="T30" fmla="*/ 45 w 48"/>
                <a:gd name="T3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8" h="16">
                  <a:moveTo>
                    <a:pt x="45" y="16"/>
                  </a:moveTo>
                  <a:cubicBezTo>
                    <a:pt x="47" y="16"/>
                    <a:pt x="48" y="16"/>
                    <a:pt x="48" y="15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0"/>
                    <a:pt x="33" y="1"/>
                    <a:pt x="33" y="1"/>
                  </a:cubicBezTo>
                  <a:cubicBezTo>
                    <a:pt x="32" y="2"/>
                    <a:pt x="31" y="2"/>
                    <a:pt x="30" y="3"/>
                  </a:cubicBezTo>
                  <a:cubicBezTo>
                    <a:pt x="29" y="3"/>
                    <a:pt x="28" y="4"/>
                    <a:pt x="27" y="4"/>
                  </a:cubicBezTo>
                  <a:cubicBezTo>
                    <a:pt x="26" y="5"/>
                    <a:pt x="25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3" y="5"/>
                    <a:pt x="22" y="5"/>
                    <a:pt x="21" y="4"/>
                  </a:cubicBezTo>
                  <a:cubicBezTo>
                    <a:pt x="20" y="4"/>
                    <a:pt x="19" y="3"/>
                    <a:pt x="18" y="3"/>
                  </a:cubicBezTo>
                  <a:cubicBezTo>
                    <a:pt x="18" y="2"/>
                    <a:pt x="17" y="2"/>
                    <a:pt x="16" y="1"/>
                  </a:cubicBezTo>
                  <a:cubicBezTo>
                    <a:pt x="15" y="1"/>
                    <a:pt x="15" y="0"/>
                    <a:pt x="15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6"/>
                    <a:pt x="2" y="16"/>
                    <a:pt x="3" y="16"/>
                  </a:cubicBezTo>
                  <a:lnTo>
                    <a:pt x="45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6003925" y="3949700"/>
              <a:ext cx="128588" cy="217487"/>
            </a:xfrm>
            <a:custGeom>
              <a:avLst/>
              <a:gdLst>
                <a:gd name="T0" fmla="*/ 3 w 13"/>
                <a:gd name="T1" fmla="*/ 3 h 23"/>
                <a:gd name="T2" fmla="*/ 0 w 13"/>
                <a:gd name="T3" fmla="*/ 0 h 23"/>
                <a:gd name="T4" fmla="*/ 0 w 13"/>
                <a:gd name="T5" fmla="*/ 23 h 23"/>
                <a:gd name="T6" fmla="*/ 13 w 13"/>
                <a:gd name="T7" fmla="*/ 10 h 23"/>
                <a:gd name="T8" fmla="*/ 3 w 13"/>
                <a:gd name="T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3">
                  <a:moveTo>
                    <a:pt x="3" y="3"/>
                  </a:moveTo>
                  <a:cubicBezTo>
                    <a:pt x="2" y="2"/>
                    <a:pt x="1" y="1"/>
                    <a:pt x="0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0" y="8"/>
                    <a:pt x="7" y="6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6369050" y="3949700"/>
              <a:ext cx="128588" cy="217487"/>
            </a:xfrm>
            <a:custGeom>
              <a:avLst/>
              <a:gdLst>
                <a:gd name="T0" fmla="*/ 10 w 13"/>
                <a:gd name="T1" fmla="*/ 3 h 23"/>
                <a:gd name="T2" fmla="*/ 0 w 13"/>
                <a:gd name="T3" fmla="*/ 10 h 23"/>
                <a:gd name="T4" fmla="*/ 13 w 13"/>
                <a:gd name="T5" fmla="*/ 23 h 23"/>
                <a:gd name="T6" fmla="*/ 13 w 13"/>
                <a:gd name="T7" fmla="*/ 0 h 23"/>
                <a:gd name="T8" fmla="*/ 10 w 13"/>
                <a:gd name="T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3">
                  <a:moveTo>
                    <a:pt x="10" y="3"/>
                  </a:moveTo>
                  <a:cubicBezTo>
                    <a:pt x="7" y="6"/>
                    <a:pt x="3" y="8"/>
                    <a:pt x="0" y="10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"/>
                    <a:pt x="12" y="2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5994400" y="3836988"/>
              <a:ext cx="512763" cy="244475"/>
            </a:xfrm>
            <a:custGeom>
              <a:avLst/>
              <a:gdLst>
                <a:gd name="T0" fmla="*/ 47 w 52"/>
                <a:gd name="T1" fmla="*/ 0 h 26"/>
                <a:gd name="T2" fmla="*/ 5 w 52"/>
                <a:gd name="T3" fmla="*/ 0 h 26"/>
                <a:gd name="T4" fmla="*/ 1 w 52"/>
                <a:gd name="T5" fmla="*/ 1 h 26"/>
                <a:gd name="T6" fmla="*/ 0 w 52"/>
                <a:gd name="T7" fmla="*/ 5 h 26"/>
                <a:gd name="T8" fmla="*/ 2 w 52"/>
                <a:gd name="T9" fmla="*/ 9 h 26"/>
                <a:gd name="T10" fmla="*/ 5 w 52"/>
                <a:gd name="T11" fmla="*/ 12 h 26"/>
                <a:gd name="T12" fmla="*/ 11 w 52"/>
                <a:gd name="T13" fmla="*/ 17 h 26"/>
                <a:gd name="T14" fmla="*/ 16 w 52"/>
                <a:gd name="T15" fmla="*/ 20 h 26"/>
                <a:gd name="T16" fmla="*/ 19 w 52"/>
                <a:gd name="T17" fmla="*/ 22 h 26"/>
                <a:gd name="T18" fmla="*/ 19 w 52"/>
                <a:gd name="T19" fmla="*/ 22 h 26"/>
                <a:gd name="T20" fmla="*/ 20 w 52"/>
                <a:gd name="T21" fmla="*/ 23 h 26"/>
                <a:gd name="T22" fmla="*/ 21 w 52"/>
                <a:gd name="T23" fmla="*/ 24 h 26"/>
                <a:gd name="T24" fmla="*/ 23 w 52"/>
                <a:gd name="T25" fmla="*/ 25 h 26"/>
                <a:gd name="T26" fmla="*/ 25 w 52"/>
                <a:gd name="T27" fmla="*/ 26 h 26"/>
                <a:gd name="T28" fmla="*/ 26 w 52"/>
                <a:gd name="T29" fmla="*/ 26 h 26"/>
                <a:gd name="T30" fmla="*/ 26 w 52"/>
                <a:gd name="T31" fmla="*/ 26 h 26"/>
                <a:gd name="T32" fmla="*/ 26 w 52"/>
                <a:gd name="T33" fmla="*/ 26 h 26"/>
                <a:gd name="T34" fmla="*/ 28 w 52"/>
                <a:gd name="T35" fmla="*/ 26 h 26"/>
                <a:gd name="T36" fmla="*/ 29 w 52"/>
                <a:gd name="T37" fmla="*/ 25 h 26"/>
                <a:gd name="T38" fmla="*/ 31 w 52"/>
                <a:gd name="T39" fmla="*/ 24 h 26"/>
                <a:gd name="T40" fmla="*/ 32 w 52"/>
                <a:gd name="T41" fmla="*/ 23 h 26"/>
                <a:gd name="T42" fmla="*/ 33 w 52"/>
                <a:gd name="T43" fmla="*/ 22 h 26"/>
                <a:gd name="T44" fmla="*/ 34 w 52"/>
                <a:gd name="T45" fmla="*/ 22 h 26"/>
                <a:gd name="T46" fmla="*/ 36 w 52"/>
                <a:gd name="T47" fmla="*/ 20 h 26"/>
                <a:gd name="T48" fmla="*/ 47 w 52"/>
                <a:gd name="T49" fmla="*/ 12 h 26"/>
                <a:gd name="T50" fmla="*/ 51 w 52"/>
                <a:gd name="T51" fmla="*/ 9 h 26"/>
                <a:gd name="T52" fmla="*/ 52 w 52"/>
                <a:gd name="T53" fmla="*/ 5 h 26"/>
                <a:gd name="T54" fmla="*/ 51 w 52"/>
                <a:gd name="T55" fmla="*/ 1 h 26"/>
                <a:gd name="T56" fmla="*/ 47 w 52"/>
                <a:gd name="T5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2" h="26">
                  <a:moveTo>
                    <a:pt x="47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0" y="6"/>
                    <a:pt x="1" y="8"/>
                    <a:pt x="2" y="9"/>
                  </a:cubicBezTo>
                  <a:cubicBezTo>
                    <a:pt x="3" y="11"/>
                    <a:pt x="4" y="12"/>
                    <a:pt x="5" y="12"/>
                  </a:cubicBezTo>
                  <a:cubicBezTo>
                    <a:pt x="6" y="13"/>
                    <a:pt x="8" y="14"/>
                    <a:pt x="11" y="17"/>
                  </a:cubicBezTo>
                  <a:cubicBezTo>
                    <a:pt x="13" y="18"/>
                    <a:pt x="14" y="19"/>
                    <a:pt x="16" y="20"/>
                  </a:cubicBezTo>
                  <a:cubicBezTo>
                    <a:pt x="17" y="21"/>
                    <a:pt x="18" y="21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20" y="22"/>
                    <a:pt x="20" y="23"/>
                  </a:cubicBezTo>
                  <a:cubicBezTo>
                    <a:pt x="21" y="23"/>
                    <a:pt x="21" y="24"/>
                    <a:pt x="21" y="24"/>
                  </a:cubicBezTo>
                  <a:cubicBezTo>
                    <a:pt x="22" y="24"/>
                    <a:pt x="22" y="24"/>
                    <a:pt x="23" y="25"/>
                  </a:cubicBezTo>
                  <a:cubicBezTo>
                    <a:pt x="24" y="25"/>
                    <a:pt x="24" y="25"/>
                    <a:pt x="25" y="26"/>
                  </a:cubicBezTo>
                  <a:cubicBezTo>
                    <a:pt x="25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7" y="26"/>
                    <a:pt x="27" y="26"/>
                    <a:pt x="28" y="26"/>
                  </a:cubicBezTo>
                  <a:cubicBezTo>
                    <a:pt x="28" y="25"/>
                    <a:pt x="29" y="25"/>
                    <a:pt x="29" y="25"/>
                  </a:cubicBezTo>
                  <a:cubicBezTo>
                    <a:pt x="30" y="24"/>
                    <a:pt x="30" y="24"/>
                    <a:pt x="31" y="24"/>
                  </a:cubicBezTo>
                  <a:cubicBezTo>
                    <a:pt x="31" y="24"/>
                    <a:pt x="32" y="23"/>
                    <a:pt x="32" y="23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22"/>
                    <a:pt x="33" y="22"/>
                    <a:pt x="34" y="22"/>
                  </a:cubicBezTo>
                  <a:cubicBezTo>
                    <a:pt x="34" y="21"/>
                    <a:pt x="35" y="21"/>
                    <a:pt x="36" y="20"/>
                  </a:cubicBezTo>
                  <a:cubicBezTo>
                    <a:pt x="39" y="18"/>
                    <a:pt x="42" y="16"/>
                    <a:pt x="47" y="12"/>
                  </a:cubicBezTo>
                  <a:cubicBezTo>
                    <a:pt x="48" y="11"/>
                    <a:pt x="50" y="10"/>
                    <a:pt x="51" y="9"/>
                  </a:cubicBezTo>
                  <a:cubicBezTo>
                    <a:pt x="51" y="8"/>
                    <a:pt x="52" y="6"/>
                    <a:pt x="52" y="5"/>
                  </a:cubicBezTo>
                  <a:cubicBezTo>
                    <a:pt x="52" y="3"/>
                    <a:pt x="52" y="2"/>
                    <a:pt x="51" y="1"/>
                  </a:cubicBezTo>
                  <a:cubicBezTo>
                    <a:pt x="50" y="0"/>
                    <a:pt x="49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6553195" y="3154683"/>
            <a:ext cx="24554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0960" tIns="30480" rIns="60960" bIns="30480">
            <a:spAutoFit/>
          </a:bodyPr>
          <a:lstStyle/>
          <a:p>
            <a:pPr defTabSz="1450940"/>
            <a:r>
              <a:rPr lang="en-CA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Come find us on Slack!</a:t>
            </a: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6018002" y="1783098"/>
            <a:ext cx="1726114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0960" tIns="30480" rIns="60960" bIns="30480">
            <a:spAutoFit/>
          </a:bodyPr>
          <a:lstStyle/>
          <a:p>
            <a:pPr defTabSz="1450940"/>
            <a:r>
              <a:rPr lang="en-CA" sz="3600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Contact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04561" y="2443455"/>
            <a:ext cx="4663389" cy="302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80"/>
              </a:lnSpc>
              <a:spcAft>
                <a:spcPts val="600"/>
              </a:spcAft>
            </a:pPr>
            <a:r>
              <a:rPr lang="en-US" sz="1400" dirty="0">
                <a:solidFill>
                  <a:schemeClr val="bg1"/>
                </a:solidFill>
              </a:rPr>
              <a:t>We would love to hear from you!</a:t>
            </a:r>
          </a:p>
        </p:txBody>
      </p:sp>
      <p:pic>
        <p:nvPicPr>
          <p:cNvPr id="25" name="Picture Placeholder 8">
            <a:extLst>
              <a:ext uri="{FF2B5EF4-FFF2-40B4-BE49-F238E27FC236}">
                <a16:creationId xmlns:a16="http://schemas.microsoft.com/office/drawing/2014/main" id="{C82D50B3-AE1F-4400-A74D-B73A46D73B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43904" y="600428"/>
            <a:ext cx="5704762" cy="5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77634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0" grpId="0" animBg="1"/>
      <p:bldP spid="23" grpId="0"/>
      <p:bldP spid="24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AF72437F-5D85-4E49-9BCB-430272A921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00" b="7500"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5257780"/>
            <a:ext cx="12192000" cy="1600220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883977" y="5257780"/>
            <a:ext cx="9549456" cy="1862048"/>
            <a:chOff x="883977" y="5224512"/>
            <a:chExt cx="9549456" cy="1862048"/>
          </a:xfrm>
        </p:grpSpPr>
        <p:sp>
          <p:nvSpPr>
            <p:cNvPr id="14" name="TextBox 13"/>
            <p:cNvSpPr txBox="1"/>
            <p:nvPr/>
          </p:nvSpPr>
          <p:spPr>
            <a:xfrm>
              <a:off x="1563850" y="5573142"/>
              <a:ext cx="8869583" cy="846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 spc="-100" dirty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War of the Games</a:t>
              </a:r>
              <a:endParaRPr lang="en-US" sz="2000" spc="-100" dirty="0">
                <a:solidFill>
                  <a:schemeClr val="bg1"/>
                </a:solidFill>
                <a:latin typeface="+mj-lt"/>
              </a:endParaRPr>
            </a:p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War of the Games pits games from beloved classics to modern masterpieces against each other to determine the true greatest games of all-time. We then turn user choices into highly-curated game recommendations. </a:t>
              </a:r>
              <a:endParaRPr lang="id-ID" sz="12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83977" y="5224512"/>
              <a:ext cx="68480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>
                  <a:solidFill>
                    <a:schemeClr val="accent1"/>
                  </a:solidFill>
                </a:rPr>
                <a:t>‘</a:t>
              </a:r>
              <a:r>
                <a:rPr lang="en-US" sz="11500" dirty="0">
                  <a:solidFill>
                    <a:schemeClr val="accent2"/>
                  </a:solidFill>
                </a:rPr>
                <a:t>’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734109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Problems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881616" y="2456606"/>
            <a:ext cx="914405" cy="939174"/>
            <a:chOff x="883967" y="2277604"/>
            <a:chExt cx="914405" cy="939174"/>
          </a:xfrm>
        </p:grpSpPr>
        <p:sp>
          <p:nvSpPr>
            <p:cNvPr id="24" name="Freeform 42"/>
            <p:cNvSpPr>
              <a:spLocks noChangeAspect="1"/>
            </p:cNvSpPr>
            <p:nvPr/>
          </p:nvSpPr>
          <p:spPr bwMode="auto">
            <a:xfrm>
              <a:off x="883967" y="2321903"/>
              <a:ext cx="914400" cy="894875"/>
            </a:xfrm>
            <a:custGeom>
              <a:avLst/>
              <a:gdLst>
                <a:gd name="T0" fmla="*/ 263 w 334"/>
                <a:gd name="T1" fmla="*/ 305 h 327"/>
                <a:gd name="T2" fmla="*/ 167 w 334"/>
                <a:gd name="T3" fmla="*/ 298 h 327"/>
                <a:gd name="T4" fmla="*/ 71 w 334"/>
                <a:gd name="T5" fmla="*/ 305 h 327"/>
                <a:gd name="T6" fmla="*/ 47 w 334"/>
                <a:gd name="T7" fmla="*/ 208 h 327"/>
                <a:gd name="T8" fmla="*/ 11 w 334"/>
                <a:gd name="T9" fmla="*/ 117 h 327"/>
                <a:gd name="T10" fmla="*/ 94 w 334"/>
                <a:gd name="T11" fmla="*/ 64 h 327"/>
                <a:gd name="T12" fmla="*/ 167 w 334"/>
                <a:gd name="T13" fmla="*/ 1 h 327"/>
                <a:gd name="T14" fmla="*/ 242 w 334"/>
                <a:gd name="T15" fmla="*/ 64 h 327"/>
                <a:gd name="T16" fmla="*/ 323 w 334"/>
                <a:gd name="T17" fmla="*/ 117 h 327"/>
                <a:gd name="T18" fmla="*/ 287 w 334"/>
                <a:gd name="T19" fmla="*/ 208 h 327"/>
                <a:gd name="T20" fmla="*/ 263 w 334"/>
                <a:gd name="T21" fmla="*/ 305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" h="327">
                  <a:moveTo>
                    <a:pt x="263" y="305"/>
                  </a:moveTo>
                  <a:cubicBezTo>
                    <a:pt x="233" y="327"/>
                    <a:pt x="193" y="323"/>
                    <a:pt x="167" y="298"/>
                  </a:cubicBezTo>
                  <a:cubicBezTo>
                    <a:pt x="141" y="323"/>
                    <a:pt x="101" y="327"/>
                    <a:pt x="71" y="305"/>
                  </a:cubicBezTo>
                  <a:cubicBezTo>
                    <a:pt x="41" y="282"/>
                    <a:pt x="31" y="241"/>
                    <a:pt x="47" y="208"/>
                  </a:cubicBezTo>
                  <a:cubicBezTo>
                    <a:pt x="16" y="191"/>
                    <a:pt x="0" y="153"/>
                    <a:pt x="11" y="117"/>
                  </a:cubicBezTo>
                  <a:cubicBezTo>
                    <a:pt x="23" y="80"/>
                    <a:pt x="58" y="59"/>
                    <a:pt x="94" y="64"/>
                  </a:cubicBezTo>
                  <a:cubicBezTo>
                    <a:pt x="100" y="28"/>
                    <a:pt x="130" y="1"/>
                    <a:pt x="167" y="1"/>
                  </a:cubicBezTo>
                  <a:cubicBezTo>
                    <a:pt x="204" y="0"/>
                    <a:pt x="235" y="28"/>
                    <a:pt x="242" y="64"/>
                  </a:cubicBezTo>
                  <a:cubicBezTo>
                    <a:pt x="277" y="59"/>
                    <a:pt x="312" y="81"/>
                    <a:pt x="323" y="117"/>
                  </a:cubicBezTo>
                  <a:cubicBezTo>
                    <a:pt x="334" y="153"/>
                    <a:pt x="318" y="191"/>
                    <a:pt x="287" y="208"/>
                  </a:cubicBezTo>
                  <a:cubicBezTo>
                    <a:pt x="303" y="241"/>
                    <a:pt x="294" y="282"/>
                    <a:pt x="263" y="30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" name="Freeform 42"/>
            <p:cNvSpPr>
              <a:spLocks noChangeAspect="1"/>
            </p:cNvSpPr>
            <p:nvPr/>
          </p:nvSpPr>
          <p:spPr bwMode="auto">
            <a:xfrm>
              <a:off x="883972" y="2277604"/>
              <a:ext cx="914400" cy="894875"/>
            </a:xfrm>
            <a:custGeom>
              <a:avLst/>
              <a:gdLst>
                <a:gd name="T0" fmla="*/ 263 w 334"/>
                <a:gd name="T1" fmla="*/ 305 h 327"/>
                <a:gd name="T2" fmla="*/ 167 w 334"/>
                <a:gd name="T3" fmla="*/ 298 h 327"/>
                <a:gd name="T4" fmla="*/ 71 w 334"/>
                <a:gd name="T5" fmla="*/ 305 h 327"/>
                <a:gd name="T6" fmla="*/ 47 w 334"/>
                <a:gd name="T7" fmla="*/ 208 h 327"/>
                <a:gd name="T8" fmla="*/ 11 w 334"/>
                <a:gd name="T9" fmla="*/ 117 h 327"/>
                <a:gd name="T10" fmla="*/ 94 w 334"/>
                <a:gd name="T11" fmla="*/ 64 h 327"/>
                <a:gd name="T12" fmla="*/ 167 w 334"/>
                <a:gd name="T13" fmla="*/ 1 h 327"/>
                <a:gd name="T14" fmla="*/ 242 w 334"/>
                <a:gd name="T15" fmla="*/ 64 h 327"/>
                <a:gd name="T16" fmla="*/ 323 w 334"/>
                <a:gd name="T17" fmla="*/ 117 h 327"/>
                <a:gd name="T18" fmla="*/ 287 w 334"/>
                <a:gd name="T19" fmla="*/ 208 h 327"/>
                <a:gd name="T20" fmla="*/ 263 w 334"/>
                <a:gd name="T21" fmla="*/ 305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" h="327">
                  <a:moveTo>
                    <a:pt x="263" y="305"/>
                  </a:moveTo>
                  <a:cubicBezTo>
                    <a:pt x="233" y="327"/>
                    <a:pt x="193" y="323"/>
                    <a:pt x="167" y="298"/>
                  </a:cubicBezTo>
                  <a:cubicBezTo>
                    <a:pt x="141" y="323"/>
                    <a:pt x="101" y="327"/>
                    <a:pt x="71" y="305"/>
                  </a:cubicBezTo>
                  <a:cubicBezTo>
                    <a:pt x="41" y="282"/>
                    <a:pt x="31" y="241"/>
                    <a:pt x="47" y="208"/>
                  </a:cubicBezTo>
                  <a:cubicBezTo>
                    <a:pt x="16" y="191"/>
                    <a:pt x="0" y="153"/>
                    <a:pt x="11" y="117"/>
                  </a:cubicBezTo>
                  <a:cubicBezTo>
                    <a:pt x="23" y="80"/>
                    <a:pt x="58" y="59"/>
                    <a:pt x="94" y="64"/>
                  </a:cubicBezTo>
                  <a:cubicBezTo>
                    <a:pt x="100" y="28"/>
                    <a:pt x="130" y="1"/>
                    <a:pt x="167" y="1"/>
                  </a:cubicBezTo>
                  <a:cubicBezTo>
                    <a:pt x="204" y="0"/>
                    <a:pt x="235" y="28"/>
                    <a:pt x="242" y="64"/>
                  </a:cubicBezTo>
                  <a:cubicBezTo>
                    <a:pt x="277" y="59"/>
                    <a:pt x="312" y="81"/>
                    <a:pt x="323" y="117"/>
                  </a:cubicBezTo>
                  <a:cubicBezTo>
                    <a:pt x="334" y="153"/>
                    <a:pt x="318" y="191"/>
                    <a:pt x="287" y="208"/>
                  </a:cubicBezTo>
                  <a:cubicBezTo>
                    <a:pt x="303" y="241"/>
                    <a:pt x="294" y="282"/>
                    <a:pt x="263" y="305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738"/>
            <p:cNvSpPr>
              <a:spLocks/>
            </p:cNvSpPr>
            <p:nvPr/>
          </p:nvSpPr>
          <p:spPr bwMode="auto">
            <a:xfrm>
              <a:off x="1113128" y="2540015"/>
              <a:ext cx="456088" cy="458312"/>
            </a:xfrm>
            <a:custGeom>
              <a:avLst/>
              <a:gdLst>
                <a:gd name="T0" fmla="*/ 205 w 205"/>
                <a:gd name="T1" fmla="*/ 34 h 206"/>
                <a:gd name="T2" fmla="*/ 172 w 205"/>
                <a:gd name="T3" fmla="*/ 0 h 206"/>
                <a:gd name="T4" fmla="*/ 102 w 205"/>
                <a:gd name="T5" fmla="*/ 70 h 206"/>
                <a:gd name="T6" fmla="*/ 33 w 205"/>
                <a:gd name="T7" fmla="*/ 0 h 206"/>
                <a:gd name="T8" fmla="*/ 0 w 205"/>
                <a:gd name="T9" fmla="*/ 34 h 206"/>
                <a:gd name="T10" fmla="*/ 69 w 205"/>
                <a:gd name="T11" fmla="*/ 103 h 206"/>
                <a:gd name="T12" fmla="*/ 0 w 205"/>
                <a:gd name="T13" fmla="*/ 173 h 206"/>
                <a:gd name="T14" fmla="*/ 33 w 205"/>
                <a:gd name="T15" fmla="*/ 206 h 206"/>
                <a:gd name="T16" fmla="*/ 102 w 205"/>
                <a:gd name="T17" fmla="*/ 137 h 206"/>
                <a:gd name="T18" fmla="*/ 172 w 205"/>
                <a:gd name="T19" fmla="*/ 206 h 206"/>
                <a:gd name="T20" fmla="*/ 205 w 205"/>
                <a:gd name="T21" fmla="*/ 173 h 206"/>
                <a:gd name="T22" fmla="*/ 136 w 205"/>
                <a:gd name="T23" fmla="*/ 103 h 206"/>
                <a:gd name="T24" fmla="*/ 205 w 205"/>
                <a:gd name="T25" fmla="*/ 34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5" h="206">
                  <a:moveTo>
                    <a:pt x="205" y="34"/>
                  </a:moveTo>
                  <a:lnTo>
                    <a:pt x="172" y="0"/>
                  </a:lnTo>
                  <a:lnTo>
                    <a:pt x="102" y="70"/>
                  </a:lnTo>
                  <a:lnTo>
                    <a:pt x="33" y="0"/>
                  </a:lnTo>
                  <a:lnTo>
                    <a:pt x="0" y="34"/>
                  </a:lnTo>
                  <a:lnTo>
                    <a:pt x="69" y="103"/>
                  </a:lnTo>
                  <a:lnTo>
                    <a:pt x="0" y="173"/>
                  </a:lnTo>
                  <a:lnTo>
                    <a:pt x="33" y="206"/>
                  </a:lnTo>
                  <a:lnTo>
                    <a:pt x="102" y="137"/>
                  </a:lnTo>
                  <a:lnTo>
                    <a:pt x="172" y="206"/>
                  </a:lnTo>
                  <a:lnTo>
                    <a:pt x="205" y="173"/>
                  </a:lnTo>
                  <a:lnTo>
                    <a:pt x="136" y="103"/>
                  </a:lnTo>
                  <a:lnTo>
                    <a:pt x="205" y="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887455" y="2419295"/>
            <a:ext cx="420619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Genres are too broad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While genres do a good job of quickly categorizing games, they are not good at capturing true user-intent.</a:t>
            </a:r>
            <a:endParaRPr lang="id-ID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881621" y="4018058"/>
            <a:ext cx="914405" cy="939174"/>
            <a:chOff x="883972" y="3649189"/>
            <a:chExt cx="914405" cy="939174"/>
          </a:xfrm>
        </p:grpSpPr>
        <p:sp>
          <p:nvSpPr>
            <p:cNvPr id="25" name="Freeform 42"/>
            <p:cNvSpPr>
              <a:spLocks noChangeAspect="1"/>
            </p:cNvSpPr>
            <p:nvPr/>
          </p:nvSpPr>
          <p:spPr bwMode="auto">
            <a:xfrm>
              <a:off x="883977" y="3693488"/>
              <a:ext cx="914400" cy="894875"/>
            </a:xfrm>
            <a:custGeom>
              <a:avLst/>
              <a:gdLst>
                <a:gd name="T0" fmla="*/ 263 w 334"/>
                <a:gd name="T1" fmla="*/ 305 h 327"/>
                <a:gd name="T2" fmla="*/ 167 w 334"/>
                <a:gd name="T3" fmla="*/ 298 h 327"/>
                <a:gd name="T4" fmla="*/ 71 w 334"/>
                <a:gd name="T5" fmla="*/ 305 h 327"/>
                <a:gd name="T6" fmla="*/ 47 w 334"/>
                <a:gd name="T7" fmla="*/ 208 h 327"/>
                <a:gd name="T8" fmla="*/ 11 w 334"/>
                <a:gd name="T9" fmla="*/ 117 h 327"/>
                <a:gd name="T10" fmla="*/ 94 w 334"/>
                <a:gd name="T11" fmla="*/ 64 h 327"/>
                <a:gd name="T12" fmla="*/ 167 w 334"/>
                <a:gd name="T13" fmla="*/ 1 h 327"/>
                <a:gd name="T14" fmla="*/ 242 w 334"/>
                <a:gd name="T15" fmla="*/ 64 h 327"/>
                <a:gd name="T16" fmla="*/ 323 w 334"/>
                <a:gd name="T17" fmla="*/ 117 h 327"/>
                <a:gd name="T18" fmla="*/ 287 w 334"/>
                <a:gd name="T19" fmla="*/ 208 h 327"/>
                <a:gd name="T20" fmla="*/ 263 w 334"/>
                <a:gd name="T21" fmla="*/ 305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" h="327">
                  <a:moveTo>
                    <a:pt x="263" y="305"/>
                  </a:moveTo>
                  <a:cubicBezTo>
                    <a:pt x="233" y="327"/>
                    <a:pt x="193" y="323"/>
                    <a:pt x="167" y="298"/>
                  </a:cubicBezTo>
                  <a:cubicBezTo>
                    <a:pt x="141" y="323"/>
                    <a:pt x="101" y="327"/>
                    <a:pt x="71" y="305"/>
                  </a:cubicBezTo>
                  <a:cubicBezTo>
                    <a:pt x="41" y="282"/>
                    <a:pt x="31" y="241"/>
                    <a:pt x="47" y="208"/>
                  </a:cubicBezTo>
                  <a:cubicBezTo>
                    <a:pt x="16" y="191"/>
                    <a:pt x="0" y="153"/>
                    <a:pt x="11" y="117"/>
                  </a:cubicBezTo>
                  <a:cubicBezTo>
                    <a:pt x="23" y="80"/>
                    <a:pt x="58" y="59"/>
                    <a:pt x="94" y="64"/>
                  </a:cubicBezTo>
                  <a:cubicBezTo>
                    <a:pt x="100" y="28"/>
                    <a:pt x="130" y="1"/>
                    <a:pt x="167" y="1"/>
                  </a:cubicBezTo>
                  <a:cubicBezTo>
                    <a:pt x="204" y="0"/>
                    <a:pt x="235" y="28"/>
                    <a:pt x="242" y="64"/>
                  </a:cubicBezTo>
                  <a:cubicBezTo>
                    <a:pt x="277" y="59"/>
                    <a:pt x="312" y="81"/>
                    <a:pt x="323" y="117"/>
                  </a:cubicBezTo>
                  <a:cubicBezTo>
                    <a:pt x="334" y="153"/>
                    <a:pt x="318" y="191"/>
                    <a:pt x="287" y="208"/>
                  </a:cubicBezTo>
                  <a:cubicBezTo>
                    <a:pt x="303" y="241"/>
                    <a:pt x="294" y="282"/>
                    <a:pt x="263" y="305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2"/>
            <p:cNvSpPr>
              <a:spLocks noChangeAspect="1"/>
            </p:cNvSpPr>
            <p:nvPr/>
          </p:nvSpPr>
          <p:spPr bwMode="auto">
            <a:xfrm>
              <a:off x="883972" y="3649189"/>
              <a:ext cx="914400" cy="894875"/>
            </a:xfrm>
            <a:custGeom>
              <a:avLst/>
              <a:gdLst>
                <a:gd name="T0" fmla="*/ 263 w 334"/>
                <a:gd name="T1" fmla="*/ 305 h 327"/>
                <a:gd name="T2" fmla="*/ 167 w 334"/>
                <a:gd name="T3" fmla="*/ 298 h 327"/>
                <a:gd name="T4" fmla="*/ 71 w 334"/>
                <a:gd name="T5" fmla="*/ 305 h 327"/>
                <a:gd name="T6" fmla="*/ 47 w 334"/>
                <a:gd name="T7" fmla="*/ 208 h 327"/>
                <a:gd name="T8" fmla="*/ 11 w 334"/>
                <a:gd name="T9" fmla="*/ 117 h 327"/>
                <a:gd name="T10" fmla="*/ 94 w 334"/>
                <a:gd name="T11" fmla="*/ 64 h 327"/>
                <a:gd name="T12" fmla="*/ 167 w 334"/>
                <a:gd name="T13" fmla="*/ 1 h 327"/>
                <a:gd name="T14" fmla="*/ 242 w 334"/>
                <a:gd name="T15" fmla="*/ 64 h 327"/>
                <a:gd name="T16" fmla="*/ 323 w 334"/>
                <a:gd name="T17" fmla="*/ 117 h 327"/>
                <a:gd name="T18" fmla="*/ 287 w 334"/>
                <a:gd name="T19" fmla="*/ 208 h 327"/>
                <a:gd name="T20" fmla="*/ 263 w 334"/>
                <a:gd name="T21" fmla="*/ 305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" h="327">
                  <a:moveTo>
                    <a:pt x="263" y="305"/>
                  </a:moveTo>
                  <a:cubicBezTo>
                    <a:pt x="233" y="327"/>
                    <a:pt x="193" y="323"/>
                    <a:pt x="167" y="298"/>
                  </a:cubicBezTo>
                  <a:cubicBezTo>
                    <a:pt x="141" y="323"/>
                    <a:pt x="101" y="327"/>
                    <a:pt x="71" y="305"/>
                  </a:cubicBezTo>
                  <a:cubicBezTo>
                    <a:pt x="41" y="282"/>
                    <a:pt x="31" y="241"/>
                    <a:pt x="47" y="208"/>
                  </a:cubicBezTo>
                  <a:cubicBezTo>
                    <a:pt x="16" y="191"/>
                    <a:pt x="0" y="153"/>
                    <a:pt x="11" y="117"/>
                  </a:cubicBezTo>
                  <a:cubicBezTo>
                    <a:pt x="23" y="80"/>
                    <a:pt x="58" y="59"/>
                    <a:pt x="94" y="64"/>
                  </a:cubicBezTo>
                  <a:cubicBezTo>
                    <a:pt x="100" y="28"/>
                    <a:pt x="130" y="1"/>
                    <a:pt x="167" y="1"/>
                  </a:cubicBezTo>
                  <a:cubicBezTo>
                    <a:pt x="204" y="0"/>
                    <a:pt x="235" y="28"/>
                    <a:pt x="242" y="64"/>
                  </a:cubicBezTo>
                  <a:cubicBezTo>
                    <a:pt x="277" y="59"/>
                    <a:pt x="312" y="81"/>
                    <a:pt x="323" y="117"/>
                  </a:cubicBezTo>
                  <a:cubicBezTo>
                    <a:pt x="334" y="153"/>
                    <a:pt x="318" y="191"/>
                    <a:pt x="287" y="208"/>
                  </a:cubicBezTo>
                  <a:cubicBezTo>
                    <a:pt x="303" y="241"/>
                    <a:pt x="294" y="282"/>
                    <a:pt x="263" y="305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38"/>
            <p:cNvSpPr>
              <a:spLocks/>
            </p:cNvSpPr>
            <p:nvPr/>
          </p:nvSpPr>
          <p:spPr bwMode="auto">
            <a:xfrm>
              <a:off x="1113128" y="3911600"/>
              <a:ext cx="456088" cy="458312"/>
            </a:xfrm>
            <a:custGeom>
              <a:avLst/>
              <a:gdLst>
                <a:gd name="T0" fmla="*/ 205 w 205"/>
                <a:gd name="T1" fmla="*/ 34 h 206"/>
                <a:gd name="T2" fmla="*/ 172 w 205"/>
                <a:gd name="T3" fmla="*/ 0 h 206"/>
                <a:gd name="T4" fmla="*/ 102 w 205"/>
                <a:gd name="T5" fmla="*/ 70 h 206"/>
                <a:gd name="T6" fmla="*/ 33 w 205"/>
                <a:gd name="T7" fmla="*/ 0 h 206"/>
                <a:gd name="T8" fmla="*/ 0 w 205"/>
                <a:gd name="T9" fmla="*/ 34 h 206"/>
                <a:gd name="T10" fmla="*/ 69 w 205"/>
                <a:gd name="T11" fmla="*/ 103 h 206"/>
                <a:gd name="T12" fmla="*/ 0 w 205"/>
                <a:gd name="T13" fmla="*/ 173 h 206"/>
                <a:gd name="T14" fmla="*/ 33 w 205"/>
                <a:gd name="T15" fmla="*/ 206 h 206"/>
                <a:gd name="T16" fmla="*/ 102 w 205"/>
                <a:gd name="T17" fmla="*/ 137 h 206"/>
                <a:gd name="T18" fmla="*/ 172 w 205"/>
                <a:gd name="T19" fmla="*/ 206 h 206"/>
                <a:gd name="T20" fmla="*/ 205 w 205"/>
                <a:gd name="T21" fmla="*/ 173 h 206"/>
                <a:gd name="T22" fmla="*/ 136 w 205"/>
                <a:gd name="T23" fmla="*/ 103 h 206"/>
                <a:gd name="T24" fmla="*/ 205 w 205"/>
                <a:gd name="T25" fmla="*/ 34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5" h="206">
                  <a:moveTo>
                    <a:pt x="205" y="34"/>
                  </a:moveTo>
                  <a:lnTo>
                    <a:pt x="172" y="0"/>
                  </a:lnTo>
                  <a:lnTo>
                    <a:pt x="102" y="70"/>
                  </a:lnTo>
                  <a:lnTo>
                    <a:pt x="33" y="0"/>
                  </a:lnTo>
                  <a:lnTo>
                    <a:pt x="0" y="34"/>
                  </a:lnTo>
                  <a:lnTo>
                    <a:pt x="69" y="103"/>
                  </a:lnTo>
                  <a:lnTo>
                    <a:pt x="0" y="173"/>
                  </a:lnTo>
                  <a:lnTo>
                    <a:pt x="33" y="206"/>
                  </a:lnTo>
                  <a:lnTo>
                    <a:pt x="102" y="137"/>
                  </a:lnTo>
                  <a:lnTo>
                    <a:pt x="172" y="206"/>
                  </a:lnTo>
                  <a:lnTo>
                    <a:pt x="205" y="173"/>
                  </a:lnTo>
                  <a:lnTo>
                    <a:pt x="136" y="103"/>
                  </a:lnTo>
                  <a:lnTo>
                    <a:pt x="205" y="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1887465" y="3980747"/>
            <a:ext cx="4206194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Way too many choices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Steam currently has over 30,000* games in their catalogue to choose from. This makes searching for games a battle of popularity.</a:t>
            </a:r>
            <a:endParaRPr lang="id-ID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598501" y="2351247"/>
            <a:ext cx="4709522" cy="2540777"/>
            <a:chOff x="6598501" y="2351247"/>
            <a:chExt cx="4709522" cy="2540777"/>
          </a:xfrm>
        </p:grpSpPr>
        <p:sp>
          <p:nvSpPr>
            <p:cNvPr id="40" name="Rounded Rectangle 39"/>
            <p:cNvSpPr/>
            <p:nvPr/>
          </p:nvSpPr>
          <p:spPr>
            <a:xfrm>
              <a:off x="6598501" y="2880366"/>
              <a:ext cx="4709522" cy="2011658"/>
            </a:xfrm>
            <a:prstGeom prst="roundRect">
              <a:avLst>
                <a:gd name="adj" fmla="val 9127"/>
              </a:avLst>
            </a:prstGeom>
            <a:solidFill>
              <a:schemeClr val="tx1">
                <a:lumMod val="85000"/>
                <a:lumOff val="15000"/>
                <a:alpha val="6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" tIns="274320" rIns="91440" bIns="91440" rtlCol="0" anchor="ctr"/>
            <a:lstStyle/>
            <a:p>
              <a:pPr algn="ctr">
                <a:spcAft>
                  <a:spcPts val="1200"/>
                </a:spcAft>
              </a:pPr>
              <a:r>
                <a:rPr lang="en-US" sz="1600" b="1" dirty="0">
                  <a:solidFill>
                    <a:schemeClr val="accent2"/>
                  </a:solidFill>
                </a:rPr>
                <a:t>Conclusion</a:t>
              </a:r>
              <a:endParaRPr lang="en-US" sz="1400" dirty="0">
                <a:solidFill>
                  <a:schemeClr val="accent2"/>
                </a:solidFill>
              </a:endParaRPr>
            </a:p>
            <a:p>
              <a:pPr algn="ctr">
                <a:spcAft>
                  <a:spcPts val="1200"/>
                </a:spcAft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Current methods of recommending games are too broad, and suffer with capturing user-intent. While a user can search for games, it becomes a daunting task when platforms have thousands of choices. </a:t>
              </a:r>
              <a:endParaRPr lang="id-ID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8496062" y="2351247"/>
              <a:ext cx="918256" cy="941259"/>
              <a:chOff x="8290536" y="1965503"/>
              <a:chExt cx="918256" cy="941259"/>
            </a:xfrm>
          </p:grpSpPr>
          <p:sp>
            <p:nvSpPr>
              <p:cNvPr id="27" name="Freeform 42"/>
              <p:cNvSpPr>
                <a:spLocks noChangeAspect="1"/>
              </p:cNvSpPr>
              <p:nvPr/>
            </p:nvSpPr>
            <p:spPr bwMode="auto">
              <a:xfrm>
                <a:off x="8294392" y="2011887"/>
                <a:ext cx="914400" cy="894875"/>
              </a:xfrm>
              <a:custGeom>
                <a:avLst/>
                <a:gdLst>
                  <a:gd name="T0" fmla="*/ 263 w 334"/>
                  <a:gd name="T1" fmla="*/ 305 h 327"/>
                  <a:gd name="T2" fmla="*/ 167 w 334"/>
                  <a:gd name="T3" fmla="*/ 298 h 327"/>
                  <a:gd name="T4" fmla="*/ 71 w 334"/>
                  <a:gd name="T5" fmla="*/ 305 h 327"/>
                  <a:gd name="T6" fmla="*/ 47 w 334"/>
                  <a:gd name="T7" fmla="*/ 208 h 327"/>
                  <a:gd name="T8" fmla="*/ 11 w 334"/>
                  <a:gd name="T9" fmla="*/ 117 h 327"/>
                  <a:gd name="T10" fmla="*/ 94 w 334"/>
                  <a:gd name="T11" fmla="*/ 64 h 327"/>
                  <a:gd name="T12" fmla="*/ 167 w 334"/>
                  <a:gd name="T13" fmla="*/ 1 h 327"/>
                  <a:gd name="T14" fmla="*/ 242 w 334"/>
                  <a:gd name="T15" fmla="*/ 64 h 327"/>
                  <a:gd name="T16" fmla="*/ 323 w 334"/>
                  <a:gd name="T17" fmla="*/ 117 h 327"/>
                  <a:gd name="T18" fmla="*/ 287 w 334"/>
                  <a:gd name="T19" fmla="*/ 208 h 327"/>
                  <a:gd name="T20" fmla="*/ 263 w 334"/>
                  <a:gd name="T21" fmla="*/ 305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4" h="327">
                    <a:moveTo>
                      <a:pt x="263" y="305"/>
                    </a:moveTo>
                    <a:cubicBezTo>
                      <a:pt x="233" y="327"/>
                      <a:pt x="193" y="323"/>
                      <a:pt x="167" y="298"/>
                    </a:cubicBezTo>
                    <a:cubicBezTo>
                      <a:pt x="141" y="323"/>
                      <a:pt x="101" y="327"/>
                      <a:pt x="71" y="305"/>
                    </a:cubicBezTo>
                    <a:cubicBezTo>
                      <a:pt x="41" y="282"/>
                      <a:pt x="31" y="241"/>
                      <a:pt x="47" y="208"/>
                    </a:cubicBezTo>
                    <a:cubicBezTo>
                      <a:pt x="16" y="191"/>
                      <a:pt x="0" y="153"/>
                      <a:pt x="11" y="117"/>
                    </a:cubicBezTo>
                    <a:cubicBezTo>
                      <a:pt x="23" y="80"/>
                      <a:pt x="58" y="59"/>
                      <a:pt x="94" y="64"/>
                    </a:cubicBezTo>
                    <a:cubicBezTo>
                      <a:pt x="100" y="28"/>
                      <a:pt x="130" y="1"/>
                      <a:pt x="167" y="1"/>
                    </a:cubicBezTo>
                    <a:cubicBezTo>
                      <a:pt x="204" y="0"/>
                      <a:pt x="235" y="28"/>
                      <a:pt x="242" y="64"/>
                    </a:cubicBezTo>
                    <a:cubicBezTo>
                      <a:pt x="277" y="59"/>
                      <a:pt x="312" y="81"/>
                      <a:pt x="323" y="117"/>
                    </a:cubicBezTo>
                    <a:cubicBezTo>
                      <a:pt x="334" y="153"/>
                      <a:pt x="318" y="191"/>
                      <a:pt x="287" y="208"/>
                    </a:cubicBezTo>
                    <a:cubicBezTo>
                      <a:pt x="303" y="241"/>
                      <a:pt x="294" y="282"/>
                      <a:pt x="263" y="30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42"/>
              <p:cNvSpPr>
                <a:spLocks noChangeAspect="1"/>
              </p:cNvSpPr>
              <p:nvPr/>
            </p:nvSpPr>
            <p:spPr bwMode="auto">
              <a:xfrm>
                <a:off x="8290536" y="1965503"/>
                <a:ext cx="914400" cy="894875"/>
              </a:xfrm>
              <a:custGeom>
                <a:avLst/>
                <a:gdLst>
                  <a:gd name="T0" fmla="*/ 263 w 334"/>
                  <a:gd name="T1" fmla="*/ 305 h 327"/>
                  <a:gd name="T2" fmla="*/ 167 w 334"/>
                  <a:gd name="T3" fmla="*/ 298 h 327"/>
                  <a:gd name="T4" fmla="*/ 71 w 334"/>
                  <a:gd name="T5" fmla="*/ 305 h 327"/>
                  <a:gd name="T6" fmla="*/ 47 w 334"/>
                  <a:gd name="T7" fmla="*/ 208 h 327"/>
                  <a:gd name="T8" fmla="*/ 11 w 334"/>
                  <a:gd name="T9" fmla="*/ 117 h 327"/>
                  <a:gd name="T10" fmla="*/ 94 w 334"/>
                  <a:gd name="T11" fmla="*/ 64 h 327"/>
                  <a:gd name="T12" fmla="*/ 167 w 334"/>
                  <a:gd name="T13" fmla="*/ 1 h 327"/>
                  <a:gd name="T14" fmla="*/ 242 w 334"/>
                  <a:gd name="T15" fmla="*/ 64 h 327"/>
                  <a:gd name="T16" fmla="*/ 323 w 334"/>
                  <a:gd name="T17" fmla="*/ 117 h 327"/>
                  <a:gd name="T18" fmla="*/ 287 w 334"/>
                  <a:gd name="T19" fmla="*/ 208 h 327"/>
                  <a:gd name="T20" fmla="*/ 263 w 334"/>
                  <a:gd name="T21" fmla="*/ 305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4" h="327">
                    <a:moveTo>
                      <a:pt x="263" y="305"/>
                    </a:moveTo>
                    <a:cubicBezTo>
                      <a:pt x="233" y="327"/>
                      <a:pt x="193" y="323"/>
                      <a:pt x="167" y="298"/>
                    </a:cubicBezTo>
                    <a:cubicBezTo>
                      <a:pt x="141" y="323"/>
                      <a:pt x="101" y="327"/>
                      <a:pt x="71" y="305"/>
                    </a:cubicBezTo>
                    <a:cubicBezTo>
                      <a:pt x="41" y="282"/>
                      <a:pt x="31" y="241"/>
                      <a:pt x="47" y="208"/>
                    </a:cubicBezTo>
                    <a:cubicBezTo>
                      <a:pt x="16" y="191"/>
                      <a:pt x="0" y="153"/>
                      <a:pt x="11" y="117"/>
                    </a:cubicBezTo>
                    <a:cubicBezTo>
                      <a:pt x="23" y="80"/>
                      <a:pt x="58" y="59"/>
                      <a:pt x="94" y="64"/>
                    </a:cubicBezTo>
                    <a:cubicBezTo>
                      <a:pt x="100" y="28"/>
                      <a:pt x="130" y="1"/>
                      <a:pt x="167" y="1"/>
                    </a:cubicBezTo>
                    <a:cubicBezTo>
                      <a:pt x="204" y="0"/>
                      <a:pt x="235" y="28"/>
                      <a:pt x="242" y="64"/>
                    </a:cubicBezTo>
                    <a:cubicBezTo>
                      <a:pt x="277" y="59"/>
                      <a:pt x="312" y="81"/>
                      <a:pt x="323" y="117"/>
                    </a:cubicBezTo>
                    <a:cubicBezTo>
                      <a:pt x="334" y="153"/>
                      <a:pt x="318" y="191"/>
                      <a:pt x="287" y="208"/>
                    </a:cubicBezTo>
                    <a:cubicBezTo>
                      <a:pt x="303" y="241"/>
                      <a:pt x="294" y="282"/>
                      <a:pt x="263" y="30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739"/>
              <p:cNvSpPr>
                <a:spLocks noChangeAspect="1"/>
              </p:cNvSpPr>
              <p:nvPr/>
            </p:nvSpPr>
            <p:spPr bwMode="auto">
              <a:xfrm>
                <a:off x="8519136" y="2234277"/>
                <a:ext cx="457200" cy="357327"/>
              </a:xfrm>
              <a:custGeom>
                <a:avLst/>
                <a:gdLst>
                  <a:gd name="T0" fmla="*/ 172 w 206"/>
                  <a:gd name="T1" fmla="*/ 0 h 161"/>
                  <a:gd name="T2" fmla="*/ 79 w 206"/>
                  <a:gd name="T3" fmla="*/ 93 h 161"/>
                  <a:gd name="T4" fmla="*/ 34 w 206"/>
                  <a:gd name="T5" fmla="*/ 48 h 161"/>
                  <a:gd name="T6" fmla="*/ 0 w 206"/>
                  <a:gd name="T7" fmla="*/ 82 h 161"/>
                  <a:gd name="T8" fmla="*/ 79 w 206"/>
                  <a:gd name="T9" fmla="*/ 161 h 161"/>
                  <a:gd name="T10" fmla="*/ 206 w 206"/>
                  <a:gd name="T11" fmla="*/ 34 h 161"/>
                  <a:gd name="T12" fmla="*/ 172 w 206"/>
                  <a:gd name="T13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6" h="161">
                    <a:moveTo>
                      <a:pt x="172" y="0"/>
                    </a:moveTo>
                    <a:lnTo>
                      <a:pt x="79" y="93"/>
                    </a:lnTo>
                    <a:lnTo>
                      <a:pt x="34" y="48"/>
                    </a:lnTo>
                    <a:lnTo>
                      <a:pt x="0" y="82"/>
                    </a:lnTo>
                    <a:lnTo>
                      <a:pt x="79" y="161"/>
                    </a:lnTo>
                    <a:lnTo>
                      <a:pt x="206" y="34"/>
                    </a:lnTo>
                    <a:lnTo>
                      <a:pt x="1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182880" rIns="91440" bIns="1828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3E3863AA-8F4F-496C-9762-6FFB0F53EFF7}"/>
              </a:ext>
            </a:extLst>
          </p:cNvPr>
          <p:cNvSpPr/>
          <p:nvPr/>
        </p:nvSpPr>
        <p:spPr>
          <a:xfrm>
            <a:off x="792480" y="6327108"/>
            <a:ext cx="1024352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sz="1200" dirty="0">
                <a:hlinkClick r:id="rId2"/>
              </a:rPr>
              <a:t>https://store.steampowered.com/search/?category1=998</a:t>
            </a:r>
            <a:endParaRPr lang="id-ID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81517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52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0" y="-1"/>
            <a:ext cx="12192000" cy="37033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2538" y="5699235"/>
            <a:ext cx="10606924" cy="605935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ctr">
              <a:lnSpc>
                <a:spcPts val="1680"/>
              </a:lnSpc>
              <a:spcAft>
                <a:spcPts val="600"/>
              </a:spcAft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War of the games solves the recommendations issue through a unique ‘Battle’ system.</a:t>
            </a:r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are able to extract the same motivations, through a game that is significantly more fun than taking surveys.</a:t>
            </a:r>
            <a:endParaRPr lang="id-ID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2438440" y="1653043"/>
            <a:ext cx="7223760" cy="3787615"/>
            <a:chOff x="4374837" y="3321837"/>
            <a:chExt cx="2929290" cy="1535913"/>
          </a:xfrm>
        </p:grpSpPr>
        <p:sp>
          <p:nvSpPr>
            <p:cNvPr id="3" name="Freeform 67"/>
            <p:cNvSpPr>
              <a:spLocks/>
            </p:cNvSpPr>
            <p:nvPr/>
          </p:nvSpPr>
          <p:spPr bwMode="auto">
            <a:xfrm>
              <a:off x="4761726" y="3321837"/>
              <a:ext cx="2161333" cy="1454464"/>
            </a:xfrm>
            <a:custGeom>
              <a:avLst/>
              <a:gdLst>
                <a:gd name="T0" fmla="*/ 966 w 966"/>
                <a:gd name="T1" fmla="*/ 621 h 650"/>
                <a:gd name="T2" fmla="*/ 944 w 966"/>
                <a:gd name="T3" fmla="*/ 650 h 650"/>
                <a:gd name="T4" fmla="*/ 23 w 966"/>
                <a:gd name="T5" fmla="*/ 650 h 650"/>
                <a:gd name="T6" fmla="*/ 0 w 966"/>
                <a:gd name="T7" fmla="*/ 621 h 650"/>
                <a:gd name="T8" fmla="*/ 0 w 966"/>
                <a:gd name="T9" fmla="*/ 29 h 650"/>
                <a:gd name="T10" fmla="*/ 23 w 966"/>
                <a:gd name="T11" fmla="*/ 0 h 650"/>
                <a:gd name="T12" fmla="*/ 944 w 966"/>
                <a:gd name="T13" fmla="*/ 0 h 650"/>
                <a:gd name="T14" fmla="*/ 966 w 966"/>
                <a:gd name="T15" fmla="*/ 29 h 650"/>
                <a:gd name="T16" fmla="*/ 966 w 966"/>
                <a:gd name="T17" fmla="*/ 621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6" h="650">
                  <a:moveTo>
                    <a:pt x="966" y="621"/>
                  </a:moveTo>
                  <a:cubicBezTo>
                    <a:pt x="966" y="637"/>
                    <a:pt x="956" y="650"/>
                    <a:pt x="944" y="650"/>
                  </a:cubicBezTo>
                  <a:cubicBezTo>
                    <a:pt x="23" y="650"/>
                    <a:pt x="23" y="650"/>
                    <a:pt x="23" y="650"/>
                  </a:cubicBezTo>
                  <a:cubicBezTo>
                    <a:pt x="10" y="650"/>
                    <a:pt x="0" y="637"/>
                    <a:pt x="0" y="62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0" y="0"/>
                    <a:pt x="23" y="0"/>
                  </a:cubicBezTo>
                  <a:cubicBezTo>
                    <a:pt x="944" y="0"/>
                    <a:pt x="944" y="0"/>
                    <a:pt x="944" y="0"/>
                  </a:cubicBezTo>
                  <a:cubicBezTo>
                    <a:pt x="956" y="0"/>
                    <a:pt x="966" y="13"/>
                    <a:pt x="966" y="29"/>
                  </a:cubicBezTo>
                  <a:lnTo>
                    <a:pt x="966" y="6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" name="Rectangle 68"/>
            <p:cNvSpPr>
              <a:spLocks noChangeArrowheads="1"/>
            </p:cNvSpPr>
            <p:nvPr/>
          </p:nvSpPr>
          <p:spPr bwMode="auto">
            <a:xfrm>
              <a:off x="4848992" y="3397469"/>
              <a:ext cx="1992615" cy="123338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" name="Freeform 69"/>
            <p:cNvSpPr>
              <a:spLocks/>
            </p:cNvSpPr>
            <p:nvPr/>
          </p:nvSpPr>
          <p:spPr bwMode="auto">
            <a:xfrm>
              <a:off x="4374837" y="4787935"/>
              <a:ext cx="2914745" cy="69815"/>
            </a:xfrm>
            <a:custGeom>
              <a:avLst/>
              <a:gdLst>
                <a:gd name="T0" fmla="*/ 8 w 1302"/>
                <a:gd name="T1" fmla="*/ 4 h 32"/>
                <a:gd name="T2" fmla="*/ 57 w 1302"/>
                <a:gd name="T3" fmla="*/ 32 h 32"/>
                <a:gd name="T4" fmla="*/ 1252 w 1302"/>
                <a:gd name="T5" fmla="*/ 32 h 32"/>
                <a:gd name="T6" fmla="*/ 1302 w 1302"/>
                <a:gd name="T7" fmla="*/ 10 h 32"/>
                <a:gd name="T8" fmla="*/ 1302 w 1302"/>
                <a:gd name="T9" fmla="*/ 0 h 32"/>
                <a:gd name="T10" fmla="*/ 8 w 1302"/>
                <a:gd name="T11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2" h="32">
                  <a:moveTo>
                    <a:pt x="8" y="4"/>
                  </a:moveTo>
                  <a:cubicBezTo>
                    <a:pt x="8" y="4"/>
                    <a:pt x="0" y="19"/>
                    <a:pt x="57" y="32"/>
                  </a:cubicBezTo>
                  <a:cubicBezTo>
                    <a:pt x="1252" y="32"/>
                    <a:pt x="1252" y="32"/>
                    <a:pt x="1252" y="32"/>
                  </a:cubicBezTo>
                  <a:cubicBezTo>
                    <a:pt x="1252" y="32"/>
                    <a:pt x="1292" y="29"/>
                    <a:pt x="1302" y="10"/>
                  </a:cubicBezTo>
                  <a:cubicBezTo>
                    <a:pt x="1302" y="0"/>
                    <a:pt x="1302" y="0"/>
                    <a:pt x="1302" y="0"/>
                  </a:cubicBezTo>
                  <a:lnTo>
                    <a:pt x="8" y="4"/>
                  </a:lnTo>
                  <a:close/>
                </a:path>
              </a:pathLst>
            </a:custGeom>
            <a:solidFill>
              <a:srgbClr val="5F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" name="Picture 7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3565" y="4721030"/>
              <a:ext cx="2920562" cy="107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Freeform 71"/>
            <p:cNvSpPr>
              <a:spLocks/>
            </p:cNvSpPr>
            <p:nvPr/>
          </p:nvSpPr>
          <p:spPr bwMode="auto">
            <a:xfrm>
              <a:off x="7051049" y="4767572"/>
              <a:ext cx="107631" cy="11636"/>
            </a:xfrm>
            <a:custGeom>
              <a:avLst/>
              <a:gdLst>
                <a:gd name="T0" fmla="*/ 48 w 48"/>
                <a:gd name="T1" fmla="*/ 2 h 5"/>
                <a:gd name="T2" fmla="*/ 46 w 48"/>
                <a:gd name="T3" fmla="*/ 5 h 5"/>
                <a:gd name="T4" fmla="*/ 2 w 48"/>
                <a:gd name="T5" fmla="*/ 5 h 5"/>
                <a:gd name="T6" fmla="*/ 0 w 48"/>
                <a:gd name="T7" fmla="*/ 2 h 5"/>
                <a:gd name="T8" fmla="*/ 2 w 48"/>
                <a:gd name="T9" fmla="*/ 0 h 5"/>
                <a:gd name="T10" fmla="*/ 46 w 48"/>
                <a:gd name="T11" fmla="*/ 0 h 5"/>
                <a:gd name="T12" fmla="*/ 48 w 48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5">
                  <a:moveTo>
                    <a:pt x="48" y="2"/>
                  </a:moveTo>
                  <a:cubicBezTo>
                    <a:pt x="48" y="4"/>
                    <a:pt x="47" y="5"/>
                    <a:pt x="46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7" y="0"/>
                    <a:pt x="48" y="1"/>
                    <a:pt x="48" y="2"/>
                  </a:cubicBezTo>
                  <a:close/>
                </a:path>
              </a:pathLst>
            </a:custGeom>
            <a:solidFill>
              <a:srgbClr val="5F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8" name="Picture 7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5675" y="4723939"/>
              <a:ext cx="430521" cy="61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7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5675" y="4721030"/>
              <a:ext cx="46543" cy="55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7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7675" y="4723939"/>
              <a:ext cx="395614" cy="61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7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0017" y="4721030"/>
              <a:ext cx="20363" cy="2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9479229" y="2259343"/>
            <a:ext cx="1280160" cy="2328376"/>
            <a:chOff x="2777030" y="1276350"/>
            <a:chExt cx="1871170" cy="3403312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7030" y="1276350"/>
              <a:ext cx="1871170" cy="3403312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961703" y="1874759"/>
              <a:ext cx="1501824" cy="22114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27" name="Group 26"/>
          <p:cNvGrpSpPr>
            <a:grpSpLocks noChangeAspect="1"/>
          </p:cNvGrpSpPr>
          <p:nvPr/>
        </p:nvGrpSpPr>
        <p:grpSpPr>
          <a:xfrm>
            <a:off x="1442136" y="2240293"/>
            <a:ext cx="1280160" cy="2328376"/>
            <a:chOff x="2777030" y="1276350"/>
            <a:chExt cx="1871170" cy="3403312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7030" y="1276350"/>
              <a:ext cx="1871170" cy="3403312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2961703" y="1874759"/>
              <a:ext cx="1501824" cy="22114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4320538" y="214200"/>
            <a:ext cx="3423694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0960" tIns="30480" rIns="60960" bIns="30480">
            <a:spAutoFit/>
          </a:bodyPr>
          <a:lstStyle/>
          <a:p>
            <a:pPr defTabSz="1450940"/>
            <a:r>
              <a:rPr lang="en-CA" sz="4800" spc="-100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The Solution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490119" y="924817"/>
            <a:ext cx="5211762" cy="407804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ctr">
              <a:lnSpc>
                <a:spcPts val="1680"/>
              </a:lnSpc>
              <a:spcAft>
                <a:spcPts val="600"/>
              </a:spcAft>
            </a:pPr>
            <a:r>
              <a:rPr lang="en-US" sz="1400" dirty="0">
                <a:hlinkClick r:id="rId8"/>
              </a:rPr>
              <a:t>https://www.warofthegames.com/</a:t>
            </a:r>
            <a:endParaRPr lang="id-ID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320FA399-BA18-48F5-A8B2-2469C1DCF8F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" r="1530"/>
          <a:stretch>
            <a:fillRect/>
          </a:stretch>
        </p:blipFill>
        <p:spPr/>
      </p:pic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33D19312-D8DD-4239-A7B9-EE374EEA3F9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38" b="13138"/>
          <a:stretch>
            <a:fillRect/>
          </a:stretch>
        </p:blipFill>
        <p:spPr/>
      </p:pic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6A7D6181-6EC3-4950-9BC1-D495A226B09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76" b="1317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5815741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Process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2453651"/>
            <a:ext cx="12192000" cy="2987007"/>
            <a:chOff x="0" y="2453651"/>
            <a:chExt cx="12192000" cy="2987007"/>
          </a:xfrm>
        </p:grpSpPr>
        <p:grpSp>
          <p:nvGrpSpPr>
            <p:cNvPr id="8" name="Group 7"/>
            <p:cNvGrpSpPr>
              <a:grpSpLocks noChangeAspect="1"/>
            </p:cNvGrpSpPr>
            <p:nvPr/>
          </p:nvGrpSpPr>
          <p:grpSpPr>
            <a:xfrm>
              <a:off x="0" y="2788927"/>
              <a:ext cx="12192000" cy="2351980"/>
              <a:chOff x="593637" y="1741564"/>
              <a:chExt cx="8045643" cy="1559886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6004985" y="1741564"/>
                <a:ext cx="1392138" cy="1559885"/>
                <a:chOff x="6004985" y="1795291"/>
                <a:chExt cx="1392138" cy="1559885"/>
              </a:xfrm>
            </p:grpSpPr>
            <p:sp>
              <p:nvSpPr>
                <p:cNvPr id="25" name="Bent Arrow 24"/>
                <p:cNvSpPr/>
                <p:nvPr/>
              </p:nvSpPr>
              <p:spPr>
                <a:xfrm rot="10800000" flipV="1">
                  <a:off x="6004985" y="1795291"/>
                  <a:ext cx="768132" cy="1169914"/>
                </a:xfrm>
                <a:prstGeom prst="bentArrow">
                  <a:avLst>
                    <a:gd name="adj1" fmla="val 25864"/>
                    <a:gd name="adj2" fmla="val 12932"/>
                    <a:gd name="adj3" fmla="val 0"/>
                    <a:gd name="adj4" fmla="val 51957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Bent Arrow 25"/>
                <p:cNvSpPr/>
                <p:nvPr/>
              </p:nvSpPr>
              <p:spPr>
                <a:xfrm rot="5400000" flipH="1" flipV="1">
                  <a:off x="6574537" y="2532591"/>
                  <a:ext cx="820759" cy="824412"/>
                </a:xfrm>
                <a:prstGeom prst="bentArrow">
                  <a:avLst>
                    <a:gd name="adj1" fmla="val 25864"/>
                    <a:gd name="adj2" fmla="val 12062"/>
                    <a:gd name="adj3" fmla="val 0"/>
                    <a:gd name="adj4" fmla="val 51957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7307349" y="1741564"/>
                <a:ext cx="1331931" cy="1559886"/>
                <a:chOff x="7307349" y="1795291"/>
                <a:chExt cx="1331931" cy="1559886"/>
              </a:xfrm>
            </p:grpSpPr>
            <p:sp>
              <p:nvSpPr>
                <p:cNvPr id="23" name="Bent Arrow 22"/>
                <p:cNvSpPr/>
                <p:nvPr/>
              </p:nvSpPr>
              <p:spPr>
                <a:xfrm flipH="1" flipV="1">
                  <a:off x="7307349" y="2534418"/>
                  <a:ext cx="768132" cy="820759"/>
                </a:xfrm>
                <a:prstGeom prst="bentArrow">
                  <a:avLst>
                    <a:gd name="adj1" fmla="val 25864"/>
                    <a:gd name="adj2" fmla="val 12932"/>
                    <a:gd name="adj3" fmla="val 0"/>
                    <a:gd name="adj4" fmla="val 51957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Bent Arrow 23"/>
                <p:cNvSpPr/>
                <p:nvPr/>
              </p:nvSpPr>
              <p:spPr>
                <a:xfrm rot="10800000" flipH="1" flipV="1">
                  <a:off x="7871148" y="1795291"/>
                  <a:ext cx="768132" cy="1169914"/>
                </a:xfrm>
                <a:prstGeom prst="bentArrow">
                  <a:avLst>
                    <a:gd name="adj1" fmla="val 25864"/>
                    <a:gd name="adj2" fmla="val 12932"/>
                    <a:gd name="adj3" fmla="val 0"/>
                    <a:gd name="adj4" fmla="val 51957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4666548" y="1741564"/>
                <a:ext cx="1338438" cy="1559886"/>
                <a:chOff x="4666548" y="1795291"/>
                <a:chExt cx="1338438" cy="1559886"/>
              </a:xfrm>
            </p:grpSpPr>
            <p:sp>
              <p:nvSpPr>
                <p:cNvPr id="21" name="Bent Arrow 20"/>
                <p:cNvSpPr/>
                <p:nvPr/>
              </p:nvSpPr>
              <p:spPr>
                <a:xfrm rot="10800000" flipH="1" flipV="1">
                  <a:off x="5236854" y="1795291"/>
                  <a:ext cx="768132" cy="1169914"/>
                </a:xfrm>
                <a:prstGeom prst="bentArrow">
                  <a:avLst>
                    <a:gd name="adj1" fmla="val 25610"/>
                    <a:gd name="adj2" fmla="val 12932"/>
                    <a:gd name="adj3" fmla="val 0"/>
                    <a:gd name="adj4" fmla="val 51957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2" name="Bent Arrow 21"/>
                <p:cNvSpPr/>
                <p:nvPr/>
              </p:nvSpPr>
              <p:spPr>
                <a:xfrm flipH="1" flipV="1">
                  <a:off x="4666548" y="2534418"/>
                  <a:ext cx="768132" cy="820759"/>
                </a:xfrm>
                <a:prstGeom prst="bentArrow">
                  <a:avLst>
                    <a:gd name="adj1" fmla="val 25864"/>
                    <a:gd name="adj2" fmla="val 12932"/>
                    <a:gd name="adj3" fmla="val 0"/>
                    <a:gd name="adj4" fmla="val 51957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3301940" y="1741564"/>
                <a:ext cx="1394519" cy="1559885"/>
                <a:chOff x="3301940" y="1795291"/>
                <a:chExt cx="1394519" cy="1559885"/>
              </a:xfrm>
            </p:grpSpPr>
            <p:sp>
              <p:nvSpPr>
                <p:cNvPr id="19" name="Bent Arrow 18"/>
                <p:cNvSpPr/>
                <p:nvPr/>
              </p:nvSpPr>
              <p:spPr>
                <a:xfrm rot="10800000" flipV="1">
                  <a:off x="3301940" y="1795291"/>
                  <a:ext cx="768132" cy="1169914"/>
                </a:xfrm>
                <a:prstGeom prst="bentArrow">
                  <a:avLst>
                    <a:gd name="adj1" fmla="val 25864"/>
                    <a:gd name="adj2" fmla="val 12932"/>
                    <a:gd name="adj3" fmla="val 0"/>
                    <a:gd name="adj4" fmla="val 51957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Bent Arrow 19"/>
                <p:cNvSpPr/>
                <p:nvPr/>
              </p:nvSpPr>
              <p:spPr>
                <a:xfrm rot="5400000" flipH="1" flipV="1">
                  <a:off x="3873873" y="2532591"/>
                  <a:ext cx="820759" cy="824412"/>
                </a:xfrm>
                <a:prstGeom prst="bentArrow">
                  <a:avLst>
                    <a:gd name="adj1" fmla="val 25864"/>
                    <a:gd name="adj2" fmla="val 12061"/>
                    <a:gd name="adj3" fmla="val 290"/>
                    <a:gd name="adj4" fmla="val 51957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1963502" y="1741564"/>
                <a:ext cx="1341144" cy="1559886"/>
                <a:chOff x="1963502" y="1795291"/>
                <a:chExt cx="1341144" cy="1559886"/>
              </a:xfrm>
            </p:grpSpPr>
            <p:sp>
              <p:nvSpPr>
                <p:cNvPr id="17" name="Bent Arrow 16"/>
                <p:cNvSpPr/>
                <p:nvPr/>
              </p:nvSpPr>
              <p:spPr>
                <a:xfrm rot="10800000" flipH="1" flipV="1">
                  <a:off x="2536514" y="1795291"/>
                  <a:ext cx="768132" cy="1169914"/>
                </a:xfrm>
                <a:prstGeom prst="bentArrow">
                  <a:avLst>
                    <a:gd name="adj1" fmla="val 25610"/>
                    <a:gd name="adj2" fmla="val 12932"/>
                    <a:gd name="adj3" fmla="val 0"/>
                    <a:gd name="adj4" fmla="val 51957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8" name="Bent Arrow 17"/>
                <p:cNvSpPr/>
                <p:nvPr/>
              </p:nvSpPr>
              <p:spPr>
                <a:xfrm flipH="1" flipV="1">
                  <a:off x="1963502" y="2534418"/>
                  <a:ext cx="768132" cy="820759"/>
                </a:xfrm>
                <a:prstGeom prst="bentArrow">
                  <a:avLst>
                    <a:gd name="adj1" fmla="val 25864"/>
                    <a:gd name="adj2" fmla="val 12622"/>
                    <a:gd name="adj3" fmla="val 0"/>
                    <a:gd name="adj4" fmla="val 51957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593637" y="1741564"/>
                <a:ext cx="1394081" cy="1559885"/>
                <a:chOff x="593637" y="1795291"/>
                <a:chExt cx="1394081" cy="1559885"/>
              </a:xfrm>
            </p:grpSpPr>
            <p:sp>
              <p:nvSpPr>
                <p:cNvPr id="15" name="Bent Arrow 14"/>
                <p:cNvSpPr/>
                <p:nvPr/>
              </p:nvSpPr>
              <p:spPr>
                <a:xfrm rot="5400000" flipH="1" flipV="1">
                  <a:off x="1165132" y="2532591"/>
                  <a:ext cx="820759" cy="824412"/>
                </a:xfrm>
                <a:prstGeom prst="bentArrow">
                  <a:avLst>
                    <a:gd name="adj1" fmla="val 25864"/>
                    <a:gd name="adj2" fmla="val 11772"/>
                    <a:gd name="adj3" fmla="val 0"/>
                    <a:gd name="adj4" fmla="val 5195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Bent Arrow 15"/>
                <p:cNvSpPr/>
                <p:nvPr/>
              </p:nvSpPr>
              <p:spPr>
                <a:xfrm rot="10800000" flipV="1">
                  <a:off x="593637" y="1795291"/>
                  <a:ext cx="768132" cy="1169914"/>
                </a:xfrm>
                <a:prstGeom prst="bentArrow">
                  <a:avLst>
                    <a:gd name="adj1" fmla="val 24624"/>
                    <a:gd name="adj2" fmla="val 12312"/>
                    <a:gd name="adj3" fmla="val 0"/>
                    <a:gd name="adj4" fmla="val 5195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7" name="Oval 26"/>
            <p:cNvSpPr/>
            <p:nvPr/>
          </p:nvSpPr>
          <p:spPr>
            <a:xfrm>
              <a:off x="1629209" y="4522139"/>
              <a:ext cx="914400" cy="9144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01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3627147" y="2453651"/>
              <a:ext cx="914400" cy="9144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02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5730244" y="4526258"/>
              <a:ext cx="914400" cy="9144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03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7741892" y="2453651"/>
              <a:ext cx="914400" cy="9144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04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9738300" y="4526258"/>
              <a:ext cx="914400" cy="9144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05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23369" y="5537652"/>
            <a:ext cx="29260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Motivations</a:t>
            </a:r>
          </a:p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Identify what drives gamers to like certain games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724415" y="5532097"/>
            <a:ext cx="29260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Identify Keywords</a:t>
            </a:r>
          </a:p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Establish keywords that define each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submotivation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 their core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747699" y="5526542"/>
            <a:ext cx="292608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Recommend</a:t>
            </a:r>
          </a:p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Search video game database for matching games and present recommendations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621286" y="1600220"/>
            <a:ext cx="29260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Extract Games</a:t>
            </a:r>
          </a:p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Identify the core, iconic games for each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Submotivation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36041" y="1600220"/>
            <a:ext cx="29260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Tally Votes</a:t>
            </a:r>
          </a:p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the user votes, we tally up their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submotivation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percentages</a:t>
            </a:r>
          </a:p>
        </p:txBody>
      </p:sp>
      <p:sp>
        <p:nvSpPr>
          <p:cNvPr id="37" name="Freeform 100"/>
          <p:cNvSpPr>
            <a:spLocks noChangeAspect="1"/>
          </p:cNvSpPr>
          <p:nvPr/>
        </p:nvSpPr>
        <p:spPr bwMode="auto">
          <a:xfrm>
            <a:off x="9992362" y="3523441"/>
            <a:ext cx="401271" cy="731520"/>
          </a:xfrm>
          <a:custGeom>
            <a:avLst/>
            <a:gdLst>
              <a:gd name="T0" fmla="*/ 63 w 70"/>
              <a:gd name="T1" fmla="*/ 65 h 128"/>
              <a:gd name="T2" fmla="*/ 55 w 70"/>
              <a:gd name="T3" fmla="*/ 58 h 128"/>
              <a:gd name="T4" fmla="*/ 43 w 70"/>
              <a:gd name="T5" fmla="*/ 52 h 128"/>
              <a:gd name="T6" fmla="*/ 30 w 70"/>
              <a:gd name="T7" fmla="*/ 46 h 128"/>
              <a:gd name="T8" fmla="*/ 26 w 70"/>
              <a:gd name="T9" fmla="*/ 40 h 128"/>
              <a:gd name="T10" fmla="*/ 29 w 70"/>
              <a:gd name="T11" fmla="*/ 34 h 128"/>
              <a:gd name="T12" fmla="*/ 38 w 70"/>
              <a:gd name="T13" fmla="*/ 31 h 128"/>
              <a:gd name="T14" fmla="*/ 57 w 70"/>
              <a:gd name="T15" fmla="*/ 36 h 128"/>
              <a:gd name="T16" fmla="*/ 67 w 70"/>
              <a:gd name="T17" fmla="*/ 18 h 128"/>
              <a:gd name="T18" fmla="*/ 67 w 70"/>
              <a:gd name="T19" fmla="*/ 18 h 128"/>
              <a:gd name="T20" fmla="*/ 65 w 70"/>
              <a:gd name="T21" fmla="*/ 17 h 128"/>
              <a:gd name="T22" fmla="*/ 45 w 70"/>
              <a:gd name="T23" fmla="*/ 12 h 128"/>
              <a:gd name="T24" fmla="*/ 45 w 70"/>
              <a:gd name="T25" fmla="*/ 0 h 128"/>
              <a:gd name="T26" fmla="*/ 25 w 70"/>
              <a:gd name="T27" fmla="*/ 0 h 128"/>
              <a:gd name="T28" fmla="*/ 25 w 70"/>
              <a:gd name="T29" fmla="*/ 13 h 128"/>
              <a:gd name="T30" fmla="*/ 9 w 70"/>
              <a:gd name="T31" fmla="*/ 23 h 128"/>
              <a:gd name="T32" fmla="*/ 2 w 70"/>
              <a:gd name="T33" fmla="*/ 42 h 128"/>
              <a:gd name="T34" fmla="*/ 4 w 70"/>
              <a:gd name="T35" fmla="*/ 53 h 128"/>
              <a:gd name="T36" fmla="*/ 10 w 70"/>
              <a:gd name="T37" fmla="*/ 61 h 128"/>
              <a:gd name="T38" fmla="*/ 30 w 70"/>
              <a:gd name="T39" fmla="*/ 73 h 128"/>
              <a:gd name="T40" fmla="*/ 30 w 70"/>
              <a:gd name="T41" fmla="*/ 73 h 128"/>
              <a:gd name="T42" fmla="*/ 30 w 70"/>
              <a:gd name="T43" fmla="*/ 73 h 128"/>
              <a:gd name="T44" fmla="*/ 45 w 70"/>
              <a:gd name="T45" fmla="*/ 86 h 128"/>
              <a:gd name="T46" fmla="*/ 42 w 70"/>
              <a:gd name="T47" fmla="*/ 93 h 128"/>
              <a:gd name="T48" fmla="*/ 32 w 70"/>
              <a:gd name="T49" fmla="*/ 95 h 128"/>
              <a:gd name="T50" fmla="*/ 10 w 70"/>
              <a:gd name="T51" fmla="*/ 90 h 128"/>
              <a:gd name="T52" fmla="*/ 0 w 70"/>
              <a:gd name="T53" fmla="*/ 107 h 128"/>
              <a:gd name="T54" fmla="*/ 2 w 70"/>
              <a:gd name="T55" fmla="*/ 109 h 128"/>
              <a:gd name="T56" fmla="*/ 25 w 70"/>
              <a:gd name="T57" fmla="*/ 116 h 128"/>
              <a:gd name="T58" fmla="*/ 25 w 70"/>
              <a:gd name="T59" fmla="*/ 128 h 128"/>
              <a:gd name="T60" fmla="*/ 45 w 70"/>
              <a:gd name="T61" fmla="*/ 128 h 128"/>
              <a:gd name="T62" fmla="*/ 45 w 70"/>
              <a:gd name="T63" fmla="*/ 114 h 128"/>
              <a:gd name="T64" fmla="*/ 63 w 70"/>
              <a:gd name="T65" fmla="*/ 104 h 128"/>
              <a:gd name="T66" fmla="*/ 68 w 70"/>
              <a:gd name="T67" fmla="*/ 95 h 128"/>
              <a:gd name="T68" fmla="*/ 70 w 70"/>
              <a:gd name="T69" fmla="*/ 84 h 128"/>
              <a:gd name="T70" fmla="*/ 63 w 70"/>
              <a:gd name="T71" fmla="*/ 65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70" h="128">
                <a:moveTo>
                  <a:pt x="63" y="65"/>
                </a:moveTo>
                <a:cubicBezTo>
                  <a:pt x="61" y="62"/>
                  <a:pt x="58" y="60"/>
                  <a:pt x="55" y="58"/>
                </a:cubicBezTo>
                <a:cubicBezTo>
                  <a:pt x="52" y="56"/>
                  <a:pt x="48" y="54"/>
                  <a:pt x="43" y="52"/>
                </a:cubicBezTo>
                <a:cubicBezTo>
                  <a:pt x="36" y="50"/>
                  <a:pt x="32" y="48"/>
                  <a:pt x="30" y="46"/>
                </a:cubicBezTo>
                <a:cubicBezTo>
                  <a:pt x="27" y="44"/>
                  <a:pt x="26" y="42"/>
                  <a:pt x="26" y="40"/>
                </a:cubicBezTo>
                <a:cubicBezTo>
                  <a:pt x="26" y="38"/>
                  <a:pt x="27" y="36"/>
                  <a:pt x="29" y="34"/>
                </a:cubicBezTo>
                <a:cubicBezTo>
                  <a:pt x="31" y="32"/>
                  <a:pt x="34" y="31"/>
                  <a:pt x="38" y="31"/>
                </a:cubicBezTo>
                <a:cubicBezTo>
                  <a:pt x="47" y="31"/>
                  <a:pt x="53" y="34"/>
                  <a:pt x="57" y="36"/>
                </a:cubicBezTo>
                <a:cubicBezTo>
                  <a:pt x="67" y="18"/>
                  <a:pt x="67" y="18"/>
                  <a:pt x="67" y="18"/>
                </a:cubicBezTo>
                <a:cubicBezTo>
                  <a:pt x="67" y="18"/>
                  <a:pt x="67" y="18"/>
                  <a:pt x="67" y="18"/>
                </a:cubicBezTo>
                <a:cubicBezTo>
                  <a:pt x="65" y="17"/>
                  <a:pt x="65" y="17"/>
                  <a:pt x="65" y="17"/>
                </a:cubicBezTo>
                <a:cubicBezTo>
                  <a:pt x="61" y="15"/>
                  <a:pt x="54" y="13"/>
                  <a:pt x="45" y="12"/>
                </a:cubicBezTo>
                <a:cubicBezTo>
                  <a:pt x="45" y="0"/>
                  <a:pt x="45" y="0"/>
                  <a:pt x="45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5" y="13"/>
                  <a:pt x="25" y="13"/>
                  <a:pt x="25" y="13"/>
                </a:cubicBezTo>
                <a:cubicBezTo>
                  <a:pt x="19" y="15"/>
                  <a:pt x="13" y="18"/>
                  <a:pt x="9" y="23"/>
                </a:cubicBezTo>
                <a:cubicBezTo>
                  <a:pt x="4" y="28"/>
                  <a:pt x="2" y="35"/>
                  <a:pt x="2" y="42"/>
                </a:cubicBezTo>
                <a:cubicBezTo>
                  <a:pt x="2" y="46"/>
                  <a:pt x="2" y="50"/>
                  <a:pt x="4" y="53"/>
                </a:cubicBezTo>
                <a:cubicBezTo>
                  <a:pt x="5" y="56"/>
                  <a:pt x="7" y="59"/>
                  <a:pt x="10" y="61"/>
                </a:cubicBezTo>
                <a:cubicBezTo>
                  <a:pt x="14" y="66"/>
                  <a:pt x="21" y="69"/>
                  <a:pt x="30" y="73"/>
                </a:cubicBezTo>
                <a:cubicBezTo>
                  <a:pt x="30" y="73"/>
                  <a:pt x="30" y="73"/>
                  <a:pt x="30" y="73"/>
                </a:cubicBezTo>
                <a:cubicBezTo>
                  <a:pt x="30" y="73"/>
                  <a:pt x="30" y="73"/>
                  <a:pt x="30" y="73"/>
                </a:cubicBezTo>
                <a:cubicBezTo>
                  <a:pt x="43" y="77"/>
                  <a:pt x="45" y="81"/>
                  <a:pt x="45" y="86"/>
                </a:cubicBezTo>
                <a:cubicBezTo>
                  <a:pt x="45" y="89"/>
                  <a:pt x="44" y="91"/>
                  <a:pt x="42" y="93"/>
                </a:cubicBezTo>
                <a:cubicBezTo>
                  <a:pt x="39" y="94"/>
                  <a:pt x="36" y="95"/>
                  <a:pt x="32" y="95"/>
                </a:cubicBezTo>
                <a:cubicBezTo>
                  <a:pt x="22" y="95"/>
                  <a:pt x="15" y="92"/>
                  <a:pt x="10" y="90"/>
                </a:cubicBezTo>
                <a:cubicBezTo>
                  <a:pt x="0" y="107"/>
                  <a:pt x="0" y="107"/>
                  <a:pt x="0" y="107"/>
                </a:cubicBezTo>
                <a:cubicBezTo>
                  <a:pt x="2" y="109"/>
                  <a:pt x="2" y="109"/>
                  <a:pt x="2" y="109"/>
                </a:cubicBezTo>
                <a:cubicBezTo>
                  <a:pt x="7" y="112"/>
                  <a:pt x="16" y="115"/>
                  <a:pt x="25" y="116"/>
                </a:cubicBezTo>
                <a:cubicBezTo>
                  <a:pt x="25" y="128"/>
                  <a:pt x="25" y="128"/>
                  <a:pt x="25" y="128"/>
                </a:cubicBezTo>
                <a:cubicBezTo>
                  <a:pt x="45" y="128"/>
                  <a:pt x="45" y="128"/>
                  <a:pt x="45" y="128"/>
                </a:cubicBezTo>
                <a:cubicBezTo>
                  <a:pt x="45" y="114"/>
                  <a:pt x="45" y="114"/>
                  <a:pt x="45" y="114"/>
                </a:cubicBezTo>
                <a:cubicBezTo>
                  <a:pt x="52" y="112"/>
                  <a:pt x="58" y="109"/>
                  <a:pt x="63" y="104"/>
                </a:cubicBezTo>
                <a:cubicBezTo>
                  <a:pt x="65" y="101"/>
                  <a:pt x="67" y="98"/>
                  <a:pt x="68" y="95"/>
                </a:cubicBezTo>
                <a:cubicBezTo>
                  <a:pt x="69" y="91"/>
                  <a:pt x="70" y="88"/>
                  <a:pt x="70" y="84"/>
                </a:cubicBezTo>
                <a:cubicBezTo>
                  <a:pt x="70" y="76"/>
                  <a:pt x="68" y="70"/>
                  <a:pt x="63" y="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8" name="Group 37"/>
          <p:cNvGrpSpPr>
            <a:grpSpLocks noChangeAspect="1"/>
          </p:cNvGrpSpPr>
          <p:nvPr/>
        </p:nvGrpSpPr>
        <p:grpSpPr>
          <a:xfrm>
            <a:off x="5828894" y="3551849"/>
            <a:ext cx="731520" cy="703112"/>
            <a:chOff x="5407025" y="4308475"/>
            <a:chExt cx="327026" cy="314326"/>
          </a:xfrm>
          <a:solidFill>
            <a:schemeClr val="accent3"/>
          </a:solidFill>
        </p:grpSpPr>
        <p:sp>
          <p:nvSpPr>
            <p:cNvPr id="39" name="Freeform 166"/>
            <p:cNvSpPr>
              <a:spLocks/>
            </p:cNvSpPr>
            <p:nvPr/>
          </p:nvSpPr>
          <p:spPr bwMode="auto">
            <a:xfrm>
              <a:off x="5407025" y="4373563"/>
              <a:ext cx="138113" cy="123825"/>
            </a:xfrm>
            <a:custGeom>
              <a:avLst/>
              <a:gdLst>
                <a:gd name="T0" fmla="*/ 54 w 54"/>
                <a:gd name="T1" fmla="*/ 0 h 49"/>
                <a:gd name="T2" fmla="*/ 25 w 54"/>
                <a:gd name="T3" fmla="*/ 0 h 49"/>
                <a:gd name="T4" fmla="*/ 0 w 54"/>
                <a:gd name="T5" fmla="*/ 25 h 49"/>
                <a:gd name="T6" fmla="*/ 25 w 54"/>
                <a:gd name="T7" fmla="*/ 49 h 49"/>
                <a:gd name="T8" fmla="*/ 54 w 54"/>
                <a:gd name="T9" fmla="*/ 49 h 49"/>
                <a:gd name="T10" fmla="*/ 54 w 5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49">
                  <a:moveTo>
                    <a:pt x="54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8"/>
                    <a:pt x="11" y="49"/>
                    <a:pt x="25" y="49"/>
                  </a:cubicBezTo>
                  <a:cubicBezTo>
                    <a:pt x="54" y="49"/>
                    <a:pt x="54" y="49"/>
                    <a:pt x="54" y="49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167"/>
            <p:cNvSpPr>
              <a:spLocks/>
            </p:cNvSpPr>
            <p:nvPr/>
          </p:nvSpPr>
          <p:spPr bwMode="auto">
            <a:xfrm>
              <a:off x="5570538" y="4308475"/>
              <a:ext cx="163513" cy="254000"/>
            </a:xfrm>
            <a:custGeom>
              <a:avLst/>
              <a:gdLst>
                <a:gd name="T0" fmla="*/ 0 w 103"/>
                <a:gd name="T1" fmla="*/ 41 h 160"/>
                <a:gd name="T2" fmla="*/ 0 w 103"/>
                <a:gd name="T3" fmla="*/ 119 h 160"/>
                <a:gd name="T4" fmla="*/ 103 w 103"/>
                <a:gd name="T5" fmla="*/ 160 h 160"/>
                <a:gd name="T6" fmla="*/ 103 w 103"/>
                <a:gd name="T7" fmla="*/ 0 h 160"/>
                <a:gd name="T8" fmla="*/ 0 w 103"/>
                <a:gd name="T9" fmla="*/ 4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60">
                  <a:moveTo>
                    <a:pt x="0" y="41"/>
                  </a:moveTo>
                  <a:lnTo>
                    <a:pt x="0" y="119"/>
                  </a:lnTo>
                  <a:lnTo>
                    <a:pt x="103" y="160"/>
                  </a:lnTo>
                  <a:lnTo>
                    <a:pt x="103" y="0"/>
                  </a:lnTo>
                  <a:lnTo>
                    <a:pt x="0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168"/>
            <p:cNvSpPr>
              <a:spLocks/>
            </p:cNvSpPr>
            <p:nvPr/>
          </p:nvSpPr>
          <p:spPr bwMode="auto">
            <a:xfrm>
              <a:off x="5478463" y="4522788"/>
              <a:ext cx="100013" cy="100013"/>
            </a:xfrm>
            <a:custGeom>
              <a:avLst/>
              <a:gdLst>
                <a:gd name="T0" fmla="*/ 0 w 63"/>
                <a:gd name="T1" fmla="*/ 0 h 63"/>
                <a:gd name="T2" fmla="*/ 27 w 63"/>
                <a:gd name="T3" fmla="*/ 63 h 63"/>
                <a:gd name="T4" fmla="*/ 63 w 63"/>
                <a:gd name="T5" fmla="*/ 49 h 63"/>
                <a:gd name="T6" fmla="*/ 42 w 63"/>
                <a:gd name="T7" fmla="*/ 0 h 63"/>
                <a:gd name="T8" fmla="*/ 0 w 63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0" y="0"/>
                  </a:moveTo>
                  <a:lnTo>
                    <a:pt x="27" y="63"/>
                  </a:lnTo>
                  <a:lnTo>
                    <a:pt x="63" y="49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50"/>
          <p:cNvSpPr>
            <a:spLocks noChangeAspect="1" noChangeArrowheads="1"/>
          </p:cNvSpPr>
          <p:nvPr/>
        </p:nvSpPr>
        <p:spPr bwMode="auto">
          <a:xfrm>
            <a:off x="3692953" y="3529052"/>
            <a:ext cx="731520" cy="725909"/>
          </a:xfrm>
          <a:custGeom>
            <a:avLst/>
            <a:gdLst>
              <a:gd name="T0" fmla="*/ 257 w 444"/>
              <a:gd name="T1" fmla="*/ 257 h 443"/>
              <a:gd name="T2" fmla="*/ 257 w 444"/>
              <a:gd name="T3" fmla="*/ 257 h 443"/>
              <a:gd name="T4" fmla="*/ 160 w 444"/>
              <a:gd name="T5" fmla="*/ 310 h 443"/>
              <a:gd name="T6" fmla="*/ 62 w 444"/>
              <a:gd name="T7" fmla="*/ 310 h 443"/>
              <a:gd name="T8" fmla="*/ 71 w 444"/>
              <a:gd name="T9" fmla="*/ 407 h 443"/>
              <a:gd name="T10" fmla="*/ 310 w 444"/>
              <a:gd name="T11" fmla="*/ 310 h 443"/>
              <a:gd name="T12" fmla="*/ 416 w 444"/>
              <a:gd name="T13" fmla="*/ 61 h 443"/>
              <a:gd name="T14" fmla="*/ 319 w 444"/>
              <a:gd name="T15" fmla="*/ 53 h 443"/>
              <a:gd name="T16" fmla="*/ 319 w 444"/>
              <a:gd name="T17" fmla="*/ 151 h 443"/>
              <a:gd name="T18" fmla="*/ 257 w 444"/>
              <a:gd name="T19" fmla="*/ 257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4" h="443">
                <a:moveTo>
                  <a:pt x="257" y="257"/>
                </a:moveTo>
                <a:lnTo>
                  <a:pt x="257" y="257"/>
                </a:lnTo>
                <a:cubicBezTo>
                  <a:pt x="222" y="292"/>
                  <a:pt x="177" y="327"/>
                  <a:pt x="160" y="310"/>
                </a:cubicBezTo>
                <a:cubicBezTo>
                  <a:pt x="133" y="283"/>
                  <a:pt x="115" y="265"/>
                  <a:pt x="62" y="310"/>
                </a:cubicBezTo>
                <a:cubicBezTo>
                  <a:pt x="0" y="354"/>
                  <a:pt x="44" y="389"/>
                  <a:pt x="71" y="407"/>
                </a:cubicBezTo>
                <a:cubicBezTo>
                  <a:pt x="97" y="442"/>
                  <a:pt x="204" y="416"/>
                  <a:pt x="310" y="310"/>
                </a:cubicBezTo>
                <a:cubicBezTo>
                  <a:pt x="416" y="204"/>
                  <a:pt x="443" y="97"/>
                  <a:pt x="416" y="61"/>
                </a:cubicBezTo>
                <a:cubicBezTo>
                  <a:pt x="390" y="35"/>
                  <a:pt x="363" y="0"/>
                  <a:pt x="319" y="53"/>
                </a:cubicBezTo>
                <a:cubicBezTo>
                  <a:pt x="275" y="106"/>
                  <a:pt x="293" y="123"/>
                  <a:pt x="319" y="151"/>
                </a:cubicBezTo>
                <a:cubicBezTo>
                  <a:pt x="337" y="167"/>
                  <a:pt x="302" y="212"/>
                  <a:pt x="257" y="25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1648415" y="3512770"/>
            <a:ext cx="731520" cy="742191"/>
            <a:chOff x="1588144" y="2423484"/>
            <a:chExt cx="731520" cy="742191"/>
          </a:xfrm>
          <a:solidFill>
            <a:schemeClr val="accent1"/>
          </a:solidFill>
        </p:grpSpPr>
        <p:sp>
          <p:nvSpPr>
            <p:cNvPr id="44" name="Freeform 34"/>
            <p:cNvSpPr>
              <a:spLocks noEditPoints="1"/>
            </p:cNvSpPr>
            <p:nvPr/>
          </p:nvSpPr>
          <p:spPr bwMode="auto">
            <a:xfrm>
              <a:off x="1812405" y="2423484"/>
              <a:ext cx="507259" cy="507256"/>
            </a:xfrm>
            <a:custGeom>
              <a:avLst/>
              <a:gdLst>
                <a:gd name="T0" fmla="*/ 65 w 79"/>
                <a:gd name="T1" fmla="*/ 14 h 79"/>
                <a:gd name="T2" fmla="*/ 14 w 79"/>
                <a:gd name="T3" fmla="*/ 14 h 79"/>
                <a:gd name="T4" fmla="*/ 12 w 79"/>
                <a:gd name="T5" fmla="*/ 63 h 79"/>
                <a:gd name="T6" fmla="*/ 12 w 79"/>
                <a:gd name="T7" fmla="*/ 63 h 79"/>
                <a:gd name="T8" fmla="*/ 17 w 79"/>
                <a:gd name="T9" fmla="*/ 68 h 79"/>
                <a:gd name="T10" fmla="*/ 65 w 79"/>
                <a:gd name="T11" fmla="*/ 65 h 79"/>
                <a:gd name="T12" fmla="*/ 65 w 79"/>
                <a:gd name="T13" fmla="*/ 14 h 79"/>
                <a:gd name="T14" fmla="*/ 58 w 79"/>
                <a:gd name="T15" fmla="*/ 59 h 79"/>
                <a:gd name="T16" fmla="*/ 20 w 79"/>
                <a:gd name="T17" fmla="*/ 59 h 79"/>
                <a:gd name="T18" fmla="*/ 20 w 79"/>
                <a:gd name="T19" fmla="*/ 21 h 79"/>
                <a:gd name="T20" fmla="*/ 59 w 79"/>
                <a:gd name="T21" fmla="*/ 21 h 79"/>
                <a:gd name="T22" fmla="*/ 58 w 79"/>
                <a:gd name="T23" fmla="*/ 5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" h="79">
                  <a:moveTo>
                    <a:pt x="65" y="14"/>
                  </a:moveTo>
                  <a:cubicBezTo>
                    <a:pt x="51" y="0"/>
                    <a:pt x="28" y="0"/>
                    <a:pt x="14" y="14"/>
                  </a:cubicBezTo>
                  <a:cubicBezTo>
                    <a:pt x="1" y="27"/>
                    <a:pt x="0" y="48"/>
                    <a:pt x="12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4" y="65"/>
                    <a:pt x="15" y="66"/>
                    <a:pt x="17" y="68"/>
                  </a:cubicBezTo>
                  <a:cubicBezTo>
                    <a:pt x="31" y="79"/>
                    <a:pt x="52" y="78"/>
                    <a:pt x="65" y="65"/>
                  </a:cubicBezTo>
                  <a:cubicBezTo>
                    <a:pt x="79" y="51"/>
                    <a:pt x="79" y="28"/>
                    <a:pt x="65" y="14"/>
                  </a:cubicBezTo>
                  <a:close/>
                  <a:moveTo>
                    <a:pt x="58" y="59"/>
                  </a:moveTo>
                  <a:cubicBezTo>
                    <a:pt x="48" y="69"/>
                    <a:pt x="31" y="69"/>
                    <a:pt x="20" y="59"/>
                  </a:cubicBezTo>
                  <a:cubicBezTo>
                    <a:pt x="10" y="48"/>
                    <a:pt x="10" y="31"/>
                    <a:pt x="20" y="21"/>
                  </a:cubicBezTo>
                  <a:cubicBezTo>
                    <a:pt x="31" y="10"/>
                    <a:pt x="48" y="10"/>
                    <a:pt x="59" y="21"/>
                  </a:cubicBezTo>
                  <a:cubicBezTo>
                    <a:pt x="69" y="31"/>
                    <a:pt x="69" y="48"/>
                    <a:pt x="58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5" name="Freeform 35"/>
            <p:cNvSpPr>
              <a:spLocks/>
            </p:cNvSpPr>
            <p:nvPr/>
          </p:nvSpPr>
          <p:spPr bwMode="auto">
            <a:xfrm>
              <a:off x="1588144" y="2855983"/>
              <a:ext cx="309694" cy="309692"/>
            </a:xfrm>
            <a:custGeom>
              <a:avLst/>
              <a:gdLst>
                <a:gd name="T0" fmla="*/ 0 w 58"/>
                <a:gd name="T1" fmla="*/ 46 h 58"/>
                <a:gd name="T2" fmla="*/ 11 w 58"/>
                <a:gd name="T3" fmla="*/ 58 h 58"/>
                <a:gd name="T4" fmla="*/ 58 w 58"/>
                <a:gd name="T5" fmla="*/ 7 h 58"/>
                <a:gd name="T6" fmla="*/ 50 w 58"/>
                <a:gd name="T7" fmla="*/ 0 h 58"/>
                <a:gd name="T8" fmla="*/ 0 w 58"/>
                <a:gd name="T9" fmla="*/ 4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58">
                  <a:moveTo>
                    <a:pt x="0" y="46"/>
                  </a:moveTo>
                  <a:lnTo>
                    <a:pt x="11" y="58"/>
                  </a:lnTo>
                  <a:lnTo>
                    <a:pt x="58" y="7"/>
                  </a:lnTo>
                  <a:lnTo>
                    <a:pt x="50" y="0"/>
                  </a:lnTo>
                  <a:lnTo>
                    <a:pt x="0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6" name="Freeform 36"/>
            <p:cNvSpPr>
              <a:spLocks/>
            </p:cNvSpPr>
            <p:nvPr/>
          </p:nvSpPr>
          <p:spPr bwMode="auto">
            <a:xfrm>
              <a:off x="2074041" y="2594349"/>
              <a:ext cx="192224" cy="229601"/>
            </a:xfrm>
            <a:custGeom>
              <a:avLst/>
              <a:gdLst>
                <a:gd name="T0" fmla="*/ 16 w 30"/>
                <a:gd name="T1" fmla="*/ 0 h 36"/>
                <a:gd name="T2" fmla="*/ 0 w 30"/>
                <a:gd name="T3" fmla="*/ 34 h 36"/>
                <a:gd name="T4" fmla="*/ 6 w 30"/>
                <a:gd name="T5" fmla="*/ 36 h 36"/>
                <a:gd name="T6" fmla="*/ 16 w 30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36">
                  <a:moveTo>
                    <a:pt x="16" y="0"/>
                  </a:moveTo>
                  <a:cubicBezTo>
                    <a:pt x="21" y="26"/>
                    <a:pt x="0" y="34"/>
                    <a:pt x="0" y="34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30" y="21"/>
                    <a:pt x="16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49" name="Group 48"/>
          <p:cNvGrpSpPr>
            <a:grpSpLocks noChangeAspect="1"/>
          </p:cNvGrpSpPr>
          <p:nvPr/>
        </p:nvGrpSpPr>
        <p:grpSpPr>
          <a:xfrm>
            <a:off x="7983532" y="3577386"/>
            <a:ext cx="457200" cy="677575"/>
            <a:chOff x="6499225" y="198438"/>
            <a:chExt cx="220663" cy="327025"/>
          </a:xfrm>
          <a:solidFill>
            <a:schemeClr val="accent4"/>
          </a:solidFill>
        </p:grpSpPr>
        <p:sp>
          <p:nvSpPr>
            <p:cNvPr id="50" name="Freeform 732"/>
            <p:cNvSpPr>
              <a:spLocks/>
            </p:cNvSpPr>
            <p:nvPr/>
          </p:nvSpPr>
          <p:spPr bwMode="auto">
            <a:xfrm>
              <a:off x="6499225" y="198438"/>
              <a:ext cx="220663" cy="247650"/>
            </a:xfrm>
            <a:custGeom>
              <a:avLst/>
              <a:gdLst>
                <a:gd name="T0" fmla="*/ 86 w 86"/>
                <a:gd name="T1" fmla="*/ 43 h 97"/>
                <a:gd name="T2" fmla="*/ 43 w 86"/>
                <a:gd name="T3" fmla="*/ 0 h 97"/>
                <a:gd name="T4" fmla="*/ 0 w 86"/>
                <a:gd name="T5" fmla="*/ 43 h 97"/>
                <a:gd name="T6" fmla="*/ 26 w 86"/>
                <a:gd name="T7" fmla="*/ 43 h 97"/>
                <a:gd name="T8" fmla="*/ 43 w 86"/>
                <a:gd name="T9" fmla="*/ 25 h 97"/>
                <a:gd name="T10" fmla="*/ 60 w 86"/>
                <a:gd name="T11" fmla="*/ 43 h 97"/>
                <a:gd name="T12" fmla="*/ 52 w 86"/>
                <a:gd name="T13" fmla="*/ 58 h 97"/>
                <a:gd name="T14" fmla="*/ 52 w 86"/>
                <a:gd name="T15" fmla="*/ 58 h 97"/>
                <a:gd name="T16" fmla="*/ 33 w 86"/>
                <a:gd name="T17" fmla="*/ 80 h 97"/>
                <a:gd name="T18" fmla="*/ 33 w 86"/>
                <a:gd name="T19" fmla="*/ 80 h 97"/>
                <a:gd name="T20" fmla="*/ 31 w 86"/>
                <a:gd name="T21" fmla="*/ 89 h 97"/>
                <a:gd name="T22" fmla="*/ 31 w 86"/>
                <a:gd name="T23" fmla="*/ 89 h 97"/>
                <a:gd name="T24" fmla="*/ 31 w 86"/>
                <a:gd name="T25" fmla="*/ 97 h 97"/>
                <a:gd name="T26" fmla="*/ 57 w 86"/>
                <a:gd name="T27" fmla="*/ 97 h 97"/>
                <a:gd name="T28" fmla="*/ 57 w 86"/>
                <a:gd name="T29" fmla="*/ 89 h 97"/>
                <a:gd name="T30" fmla="*/ 57 w 86"/>
                <a:gd name="T31" fmla="*/ 89 h 97"/>
                <a:gd name="T32" fmla="*/ 65 w 86"/>
                <a:gd name="T33" fmla="*/ 80 h 97"/>
                <a:gd name="T34" fmla="*/ 65 w 86"/>
                <a:gd name="T35" fmla="*/ 80 h 97"/>
                <a:gd name="T36" fmla="*/ 86 w 86"/>
                <a:gd name="T37" fmla="*/ 43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6" h="97">
                  <a:moveTo>
                    <a:pt x="86" y="43"/>
                  </a:moveTo>
                  <a:cubicBezTo>
                    <a:pt x="86" y="19"/>
                    <a:pt x="67" y="0"/>
                    <a:pt x="43" y="0"/>
                  </a:cubicBezTo>
                  <a:cubicBezTo>
                    <a:pt x="19" y="0"/>
                    <a:pt x="0" y="19"/>
                    <a:pt x="0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33"/>
                    <a:pt x="33" y="25"/>
                    <a:pt x="43" y="25"/>
                  </a:cubicBezTo>
                  <a:cubicBezTo>
                    <a:pt x="53" y="25"/>
                    <a:pt x="60" y="33"/>
                    <a:pt x="60" y="43"/>
                  </a:cubicBezTo>
                  <a:cubicBezTo>
                    <a:pt x="60" y="49"/>
                    <a:pt x="57" y="55"/>
                    <a:pt x="52" y="58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43" y="63"/>
                    <a:pt x="37" y="70"/>
                    <a:pt x="33" y="80"/>
                  </a:cubicBezTo>
                  <a:cubicBezTo>
                    <a:pt x="33" y="80"/>
                    <a:pt x="33" y="80"/>
                    <a:pt x="33" y="80"/>
                  </a:cubicBezTo>
                  <a:cubicBezTo>
                    <a:pt x="32" y="83"/>
                    <a:pt x="31" y="86"/>
                    <a:pt x="31" y="89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1" y="97"/>
                    <a:pt x="31" y="97"/>
                    <a:pt x="31" y="9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8" y="85"/>
                    <a:pt x="61" y="82"/>
                    <a:pt x="65" y="80"/>
                  </a:cubicBezTo>
                  <a:cubicBezTo>
                    <a:pt x="65" y="80"/>
                    <a:pt x="65" y="80"/>
                    <a:pt x="65" y="80"/>
                  </a:cubicBezTo>
                  <a:cubicBezTo>
                    <a:pt x="77" y="72"/>
                    <a:pt x="86" y="58"/>
                    <a:pt x="86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Rectangle 733"/>
            <p:cNvSpPr>
              <a:spLocks noChangeArrowheads="1"/>
            </p:cNvSpPr>
            <p:nvPr/>
          </p:nvSpPr>
          <p:spPr bwMode="auto">
            <a:xfrm>
              <a:off x="6578600" y="473075"/>
              <a:ext cx="66675" cy="523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2608937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890066" y="1600219"/>
            <a:ext cx="6949440" cy="710267"/>
            <a:chOff x="3078480" y="2056446"/>
            <a:chExt cx="6035040" cy="616811"/>
          </a:xfrm>
        </p:grpSpPr>
        <p:grpSp>
          <p:nvGrpSpPr>
            <p:cNvPr id="4" name="Group 3"/>
            <p:cNvGrpSpPr/>
            <p:nvPr/>
          </p:nvGrpSpPr>
          <p:grpSpPr>
            <a:xfrm>
              <a:off x="3078480" y="2056446"/>
              <a:ext cx="6035040" cy="616811"/>
              <a:chOff x="3078480" y="2056446"/>
              <a:chExt cx="6035040" cy="616811"/>
            </a:xfrm>
          </p:grpSpPr>
          <p:sp>
            <p:nvSpPr>
              <p:cNvPr id="7" name="Freeform 152"/>
              <p:cNvSpPr>
                <a:spLocks/>
              </p:cNvSpPr>
              <p:nvPr/>
            </p:nvSpPr>
            <p:spPr bwMode="auto">
              <a:xfrm>
                <a:off x="3078480" y="2056446"/>
                <a:ext cx="6035040" cy="616811"/>
              </a:xfrm>
              <a:custGeom>
                <a:avLst/>
                <a:gdLst>
                  <a:gd name="T0" fmla="*/ 1840 w 1840"/>
                  <a:gd name="T1" fmla="*/ 188 h 188"/>
                  <a:gd name="T2" fmla="*/ 1840 w 1840"/>
                  <a:gd name="T3" fmla="*/ 16 h 188"/>
                  <a:gd name="T4" fmla="*/ 1824 w 1840"/>
                  <a:gd name="T5" fmla="*/ 0 h 188"/>
                  <a:gd name="T6" fmla="*/ 16 w 1840"/>
                  <a:gd name="T7" fmla="*/ 0 h 188"/>
                  <a:gd name="T8" fmla="*/ 0 w 1840"/>
                  <a:gd name="T9" fmla="*/ 16 h 188"/>
                  <a:gd name="T10" fmla="*/ 0 w 1840"/>
                  <a:gd name="T11" fmla="*/ 188 h 188"/>
                  <a:gd name="T12" fmla="*/ 1840 w 1840"/>
                  <a:gd name="T13" fmla="*/ 18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40" h="188">
                    <a:moveTo>
                      <a:pt x="1840" y="188"/>
                    </a:moveTo>
                    <a:cubicBezTo>
                      <a:pt x="1840" y="16"/>
                      <a:pt x="1840" y="16"/>
                      <a:pt x="1840" y="16"/>
                    </a:cubicBezTo>
                    <a:cubicBezTo>
                      <a:pt x="1840" y="7"/>
                      <a:pt x="1833" y="0"/>
                      <a:pt x="1824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88"/>
                      <a:pt x="0" y="188"/>
                      <a:pt x="0" y="188"/>
                    </a:cubicBezTo>
                    <a:lnTo>
                      <a:pt x="1840" y="188"/>
                    </a:lnTo>
                    <a:close/>
                  </a:path>
                </a:pathLst>
              </a:custGeom>
              <a:solidFill>
                <a:srgbClr val="D3D7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Oval 153"/>
              <p:cNvSpPr>
                <a:spLocks noChangeArrowheads="1"/>
              </p:cNvSpPr>
              <p:nvPr/>
            </p:nvSpPr>
            <p:spPr bwMode="auto">
              <a:xfrm>
                <a:off x="8706009" y="2102187"/>
                <a:ext cx="85938" cy="85938"/>
              </a:xfrm>
              <a:prstGeom prst="ellipse">
                <a:avLst/>
              </a:prstGeom>
              <a:solidFill>
                <a:srgbClr val="E76A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Oval 154"/>
              <p:cNvSpPr>
                <a:spLocks noChangeArrowheads="1"/>
              </p:cNvSpPr>
              <p:nvPr/>
            </p:nvSpPr>
            <p:spPr bwMode="auto">
              <a:xfrm>
                <a:off x="8837688" y="2102187"/>
                <a:ext cx="85938" cy="85938"/>
              </a:xfrm>
              <a:prstGeom prst="ellipse">
                <a:avLst/>
              </a:prstGeom>
              <a:solidFill>
                <a:srgbClr val="FEC0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Oval 155"/>
              <p:cNvSpPr>
                <a:spLocks noChangeArrowheads="1"/>
              </p:cNvSpPr>
              <p:nvPr/>
            </p:nvSpPr>
            <p:spPr bwMode="auto">
              <a:xfrm>
                <a:off x="8965209" y="2102187"/>
                <a:ext cx="85938" cy="85938"/>
              </a:xfrm>
              <a:prstGeom prst="ellipse">
                <a:avLst/>
              </a:prstGeom>
              <a:solidFill>
                <a:srgbClr val="81D1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158"/>
              <p:cNvSpPr>
                <a:spLocks noChangeArrowheads="1"/>
              </p:cNvSpPr>
              <p:nvPr/>
            </p:nvSpPr>
            <p:spPr bwMode="auto">
              <a:xfrm>
                <a:off x="3078480" y="2387722"/>
                <a:ext cx="6035040" cy="246724"/>
              </a:xfrm>
              <a:prstGeom prst="rect">
                <a:avLst/>
              </a:prstGeom>
              <a:solidFill>
                <a:srgbClr val="D3D7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159"/>
              <p:cNvSpPr>
                <a:spLocks noChangeArrowheads="1"/>
              </p:cNvSpPr>
              <p:nvPr/>
            </p:nvSpPr>
            <p:spPr bwMode="auto">
              <a:xfrm>
                <a:off x="3097885" y="2437621"/>
                <a:ext cx="1279362" cy="196825"/>
              </a:xfrm>
              <a:prstGeom prst="rect">
                <a:avLst/>
              </a:pr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Rectangle 161"/>
              <p:cNvSpPr>
                <a:spLocks noChangeArrowheads="1"/>
              </p:cNvSpPr>
              <p:nvPr/>
            </p:nvSpPr>
            <p:spPr bwMode="auto">
              <a:xfrm>
                <a:off x="3504010" y="2229708"/>
                <a:ext cx="5244968" cy="1510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Oval 162"/>
              <p:cNvSpPr>
                <a:spLocks noChangeArrowheads="1"/>
              </p:cNvSpPr>
              <p:nvPr/>
            </p:nvSpPr>
            <p:spPr bwMode="auto">
              <a:xfrm>
                <a:off x="3107588" y="2204758"/>
                <a:ext cx="203756" cy="202369"/>
              </a:xfrm>
              <a:prstGeom prst="ellipse">
                <a:avLst/>
              </a:prstGeom>
              <a:solidFill>
                <a:srgbClr val="D6D7D8"/>
              </a:solidFill>
              <a:ln w="7938" cap="flat">
                <a:solidFill>
                  <a:srgbClr val="A7A9AC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63"/>
              <p:cNvSpPr>
                <a:spLocks/>
              </p:cNvSpPr>
              <p:nvPr/>
            </p:nvSpPr>
            <p:spPr bwMode="auto">
              <a:xfrm>
                <a:off x="3150557" y="2250499"/>
                <a:ext cx="117818" cy="110887"/>
              </a:xfrm>
              <a:custGeom>
                <a:avLst/>
                <a:gdLst>
                  <a:gd name="T0" fmla="*/ 0 w 36"/>
                  <a:gd name="T1" fmla="*/ 17 h 34"/>
                  <a:gd name="T2" fmla="*/ 1 w 36"/>
                  <a:gd name="T3" fmla="*/ 18 h 34"/>
                  <a:gd name="T4" fmla="*/ 1 w 36"/>
                  <a:gd name="T5" fmla="*/ 19 h 34"/>
                  <a:gd name="T6" fmla="*/ 1 w 36"/>
                  <a:gd name="T7" fmla="*/ 19 h 34"/>
                  <a:gd name="T8" fmla="*/ 16 w 36"/>
                  <a:gd name="T9" fmla="*/ 34 h 34"/>
                  <a:gd name="T10" fmla="*/ 18 w 36"/>
                  <a:gd name="T11" fmla="*/ 34 h 34"/>
                  <a:gd name="T12" fmla="*/ 19 w 36"/>
                  <a:gd name="T13" fmla="*/ 32 h 34"/>
                  <a:gd name="T14" fmla="*/ 19 w 36"/>
                  <a:gd name="T15" fmla="*/ 30 h 34"/>
                  <a:gd name="T16" fmla="*/ 10 w 36"/>
                  <a:gd name="T17" fmla="*/ 20 h 34"/>
                  <a:gd name="T18" fmla="*/ 33 w 36"/>
                  <a:gd name="T19" fmla="*/ 20 h 34"/>
                  <a:gd name="T20" fmla="*/ 36 w 36"/>
                  <a:gd name="T21" fmla="*/ 18 h 34"/>
                  <a:gd name="T22" fmla="*/ 36 w 36"/>
                  <a:gd name="T23" fmla="*/ 16 h 34"/>
                  <a:gd name="T24" fmla="*/ 33 w 36"/>
                  <a:gd name="T25" fmla="*/ 13 h 34"/>
                  <a:gd name="T26" fmla="*/ 11 w 36"/>
                  <a:gd name="T27" fmla="*/ 13 h 34"/>
                  <a:gd name="T28" fmla="*/ 19 w 36"/>
                  <a:gd name="T29" fmla="*/ 5 h 34"/>
                  <a:gd name="T30" fmla="*/ 19 w 36"/>
                  <a:gd name="T31" fmla="*/ 2 h 34"/>
                  <a:gd name="T32" fmla="*/ 18 w 36"/>
                  <a:gd name="T33" fmla="*/ 1 h 34"/>
                  <a:gd name="T34" fmla="*/ 16 w 36"/>
                  <a:gd name="T35" fmla="*/ 1 h 34"/>
                  <a:gd name="T36" fmla="*/ 1 w 36"/>
                  <a:gd name="T37" fmla="*/ 16 h 34"/>
                  <a:gd name="T38" fmla="*/ 1 w 36"/>
                  <a:gd name="T39" fmla="*/ 16 h 34"/>
                  <a:gd name="T40" fmla="*/ 1 w 36"/>
                  <a:gd name="T41" fmla="*/ 16 h 34"/>
                  <a:gd name="T42" fmla="*/ 0 w 36"/>
                  <a:gd name="T43" fmla="*/ 17 h 34"/>
                  <a:gd name="T44" fmla="*/ 0 w 36"/>
                  <a:gd name="T45" fmla="*/ 17 h 34"/>
                  <a:gd name="T46" fmla="*/ 0 w 36"/>
                  <a:gd name="T47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6" h="34">
                    <a:moveTo>
                      <a:pt x="0" y="17"/>
                    </a:moveTo>
                    <a:cubicBezTo>
                      <a:pt x="0" y="18"/>
                      <a:pt x="0" y="18"/>
                      <a:pt x="1" y="18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6" y="34"/>
                      <a:pt x="18" y="34"/>
                      <a:pt x="18" y="34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0" y="32"/>
                      <a:pt x="20" y="31"/>
                      <a:pt x="19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5" y="20"/>
                      <a:pt x="36" y="19"/>
                      <a:pt x="36" y="18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36" y="14"/>
                      <a:pt x="35" y="13"/>
                      <a:pt x="33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20" y="4"/>
                      <a:pt x="20" y="3"/>
                      <a:pt x="19" y="2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0"/>
                      <a:pt x="16" y="0"/>
                      <a:pt x="16" y="1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lose/>
                  </a:path>
                </a:pathLst>
              </a:cu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Oval 164"/>
              <p:cNvSpPr>
                <a:spLocks noChangeArrowheads="1"/>
              </p:cNvSpPr>
              <p:nvPr/>
            </p:nvSpPr>
            <p:spPr bwMode="auto">
              <a:xfrm>
                <a:off x="3337679" y="2236638"/>
                <a:ext cx="137223" cy="134451"/>
              </a:xfrm>
              <a:prstGeom prst="ellipse">
                <a:avLst/>
              </a:prstGeom>
              <a:solidFill>
                <a:srgbClr val="D6D7D8"/>
              </a:solidFill>
              <a:ln w="7938" cap="flat">
                <a:solidFill>
                  <a:srgbClr val="A7A9AC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65"/>
              <p:cNvSpPr>
                <a:spLocks/>
              </p:cNvSpPr>
              <p:nvPr/>
            </p:nvSpPr>
            <p:spPr bwMode="auto">
              <a:xfrm>
                <a:off x="3366787" y="2267132"/>
                <a:ext cx="79008" cy="74849"/>
              </a:xfrm>
              <a:custGeom>
                <a:avLst/>
                <a:gdLst>
                  <a:gd name="T0" fmla="*/ 24 w 24"/>
                  <a:gd name="T1" fmla="*/ 12 h 23"/>
                  <a:gd name="T2" fmla="*/ 24 w 24"/>
                  <a:gd name="T3" fmla="*/ 11 h 23"/>
                  <a:gd name="T4" fmla="*/ 24 w 24"/>
                  <a:gd name="T5" fmla="*/ 11 h 23"/>
                  <a:gd name="T6" fmla="*/ 24 w 24"/>
                  <a:gd name="T7" fmla="*/ 11 h 23"/>
                  <a:gd name="T8" fmla="*/ 14 w 24"/>
                  <a:gd name="T9" fmla="*/ 1 h 23"/>
                  <a:gd name="T10" fmla="*/ 12 w 24"/>
                  <a:gd name="T11" fmla="*/ 1 h 23"/>
                  <a:gd name="T12" fmla="*/ 11 w 24"/>
                  <a:gd name="T13" fmla="*/ 2 h 23"/>
                  <a:gd name="T14" fmla="*/ 11 w 24"/>
                  <a:gd name="T15" fmla="*/ 3 h 23"/>
                  <a:gd name="T16" fmla="*/ 18 w 24"/>
                  <a:gd name="T17" fmla="*/ 10 h 23"/>
                  <a:gd name="T18" fmla="*/ 2 w 24"/>
                  <a:gd name="T19" fmla="*/ 10 h 23"/>
                  <a:gd name="T20" fmla="*/ 0 w 24"/>
                  <a:gd name="T21" fmla="*/ 11 h 23"/>
                  <a:gd name="T22" fmla="*/ 0 w 24"/>
                  <a:gd name="T23" fmla="*/ 13 h 23"/>
                  <a:gd name="T24" fmla="*/ 2 w 24"/>
                  <a:gd name="T25" fmla="*/ 14 h 23"/>
                  <a:gd name="T26" fmla="*/ 17 w 24"/>
                  <a:gd name="T27" fmla="*/ 14 h 23"/>
                  <a:gd name="T28" fmla="*/ 11 w 24"/>
                  <a:gd name="T29" fmla="*/ 20 h 23"/>
                  <a:gd name="T30" fmla="*/ 11 w 24"/>
                  <a:gd name="T31" fmla="*/ 22 h 23"/>
                  <a:gd name="T32" fmla="*/ 12 w 24"/>
                  <a:gd name="T33" fmla="*/ 23 h 23"/>
                  <a:gd name="T34" fmla="*/ 14 w 24"/>
                  <a:gd name="T35" fmla="*/ 23 h 23"/>
                  <a:gd name="T36" fmla="*/ 24 w 24"/>
                  <a:gd name="T37" fmla="*/ 13 h 23"/>
                  <a:gd name="T38" fmla="*/ 24 w 24"/>
                  <a:gd name="T39" fmla="*/ 13 h 23"/>
                  <a:gd name="T40" fmla="*/ 24 w 24"/>
                  <a:gd name="T41" fmla="*/ 13 h 23"/>
                  <a:gd name="T42" fmla="*/ 24 w 24"/>
                  <a:gd name="T43" fmla="*/ 12 h 23"/>
                  <a:gd name="T44" fmla="*/ 24 w 24"/>
                  <a:gd name="T45" fmla="*/ 12 h 23"/>
                  <a:gd name="T46" fmla="*/ 24 w 24"/>
                  <a:gd name="T47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" h="23">
                    <a:moveTo>
                      <a:pt x="24" y="12"/>
                    </a:move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0"/>
                      <a:pt x="12" y="0"/>
                      <a:pt x="12" y="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2"/>
                      <a:pt x="11" y="3"/>
                      <a:pt x="11" y="3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0" y="10"/>
                      <a:pt x="0" y="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1" y="14"/>
                      <a:pt x="2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1"/>
                      <a:pt x="11" y="22"/>
                      <a:pt x="11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3" y="23"/>
                      <a:pt x="14" y="2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2"/>
                      <a:pt x="24" y="12"/>
                      <a:pt x="24" y="12"/>
                    </a:cubicBezTo>
                    <a:close/>
                  </a:path>
                </a:pathLst>
              </a:cu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Rectangle 166"/>
              <p:cNvSpPr>
                <a:spLocks noChangeArrowheads="1"/>
              </p:cNvSpPr>
              <p:nvPr/>
            </p:nvSpPr>
            <p:spPr bwMode="auto">
              <a:xfrm>
                <a:off x="4380020" y="2437621"/>
                <a:ext cx="200984" cy="196825"/>
              </a:xfrm>
              <a:prstGeom prst="rect">
                <a:avLst/>
              </a:pr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67"/>
              <p:cNvSpPr>
                <a:spLocks/>
              </p:cNvSpPr>
              <p:nvPr/>
            </p:nvSpPr>
            <p:spPr bwMode="auto">
              <a:xfrm>
                <a:off x="4291310" y="2519400"/>
                <a:ext cx="49899" cy="48514"/>
              </a:xfrm>
              <a:custGeom>
                <a:avLst/>
                <a:gdLst>
                  <a:gd name="T0" fmla="*/ 36 w 36"/>
                  <a:gd name="T1" fmla="*/ 31 h 35"/>
                  <a:gd name="T2" fmla="*/ 24 w 36"/>
                  <a:gd name="T3" fmla="*/ 19 h 35"/>
                  <a:gd name="T4" fmla="*/ 36 w 36"/>
                  <a:gd name="T5" fmla="*/ 5 h 35"/>
                  <a:gd name="T6" fmla="*/ 31 w 36"/>
                  <a:gd name="T7" fmla="*/ 0 h 35"/>
                  <a:gd name="T8" fmla="*/ 19 w 36"/>
                  <a:gd name="T9" fmla="*/ 14 h 35"/>
                  <a:gd name="T10" fmla="*/ 5 w 36"/>
                  <a:gd name="T11" fmla="*/ 0 h 35"/>
                  <a:gd name="T12" fmla="*/ 0 w 36"/>
                  <a:gd name="T13" fmla="*/ 5 h 35"/>
                  <a:gd name="T14" fmla="*/ 15 w 36"/>
                  <a:gd name="T15" fmla="*/ 19 h 35"/>
                  <a:gd name="T16" fmla="*/ 0 w 36"/>
                  <a:gd name="T17" fmla="*/ 31 h 35"/>
                  <a:gd name="T18" fmla="*/ 5 w 36"/>
                  <a:gd name="T19" fmla="*/ 35 h 35"/>
                  <a:gd name="T20" fmla="*/ 19 w 36"/>
                  <a:gd name="T21" fmla="*/ 21 h 35"/>
                  <a:gd name="T22" fmla="*/ 31 w 36"/>
                  <a:gd name="T23" fmla="*/ 35 h 35"/>
                  <a:gd name="T24" fmla="*/ 36 w 36"/>
                  <a:gd name="T25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" h="35">
                    <a:moveTo>
                      <a:pt x="36" y="31"/>
                    </a:moveTo>
                    <a:lnTo>
                      <a:pt x="24" y="19"/>
                    </a:lnTo>
                    <a:lnTo>
                      <a:pt x="36" y="5"/>
                    </a:lnTo>
                    <a:lnTo>
                      <a:pt x="31" y="0"/>
                    </a:lnTo>
                    <a:lnTo>
                      <a:pt x="19" y="14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15" y="19"/>
                    </a:lnTo>
                    <a:lnTo>
                      <a:pt x="0" y="31"/>
                    </a:lnTo>
                    <a:lnTo>
                      <a:pt x="5" y="35"/>
                    </a:lnTo>
                    <a:lnTo>
                      <a:pt x="19" y="21"/>
                    </a:lnTo>
                    <a:lnTo>
                      <a:pt x="31" y="35"/>
                    </a:lnTo>
                    <a:lnTo>
                      <a:pt x="36" y="31"/>
                    </a:lnTo>
                    <a:close/>
                  </a:path>
                </a:pathLst>
              </a:custGeom>
              <a:solidFill>
                <a:srgbClr val="8082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69"/>
              <p:cNvSpPr>
                <a:spLocks/>
              </p:cNvSpPr>
              <p:nvPr/>
            </p:nvSpPr>
            <p:spPr bwMode="auto">
              <a:xfrm>
                <a:off x="8417702" y="2305942"/>
                <a:ext cx="26336" cy="12475"/>
              </a:xfrm>
              <a:custGeom>
                <a:avLst/>
                <a:gdLst>
                  <a:gd name="T0" fmla="*/ 10 w 19"/>
                  <a:gd name="T1" fmla="*/ 0 h 9"/>
                  <a:gd name="T2" fmla="*/ 19 w 19"/>
                  <a:gd name="T3" fmla="*/ 0 h 9"/>
                  <a:gd name="T4" fmla="*/ 14 w 19"/>
                  <a:gd name="T5" fmla="*/ 5 h 9"/>
                  <a:gd name="T6" fmla="*/ 10 w 19"/>
                  <a:gd name="T7" fmla="*/ 9 h 9"/>
                  <a:gd name="T8" fmla="*/ 5 w 19"/>
                  <a:gd name="T9" fmla="*/ 5 h 9"/>
                  <a:gd name="T10" fmla="*/ 0 w 19"/>
                  <a:gd name="T11" fmla="*/ 0 h 9"/>
                  <a:gd name="T12" fmla="*/ 10 w 19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9">
                    <a:moveTo>
                      <a:pt x="10" y="0"/>
                    </a:moveTo>
                    <a:lnTo>
                      <a:pt x="19" y="0"/>
                    </a:lnTo>
                    <a:lnTo>
                      <a:pt x="14" y="5"/>
                    </a:lnTo>
                    <a:lnTo>
                      <a:pt x="10" y="9"/>
                    </a:lnTo>
                    <a:lnTo>
                      <a:pt x="5" y="5"/>
                    </a:lnTo>
                    <a:lnTo>
                      <a:pt x="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70"/>
              <p:cNvSpPr>
                <a:spLocks/>
              </p:cNvSpPr>
              <p:nvPr/>
            </p:nvSpPr>
            <p:spPr bwMode="auto">
              <a:xfrm>
                <a:off x="8503640" y="2276835"/>
                <a:ext cx="62375" cy="72077"/>
              </a:xfrm>
              <a:custGeom>
                <a:avLst/>
                <a:gdLst>
                  <a:gd name="T0" fmla="*/ 17 w 19"/>
                  <a:gd name="T1" fmla="*/ 12 h 22"/>
                  <a:gd name="T2" fmla="*/ 10 w 19"/>
                  <a:gd name="T3" fmla="*/ 20 h 22"/>
                  <a:gd name="T4" fmla="*/ 2 w 19"/>
                  <a:gd name="T5" fmla="*/ 12 h 22"/>
                  <a:gd name="T6" fmla="*/ 10 w 19"/>
                  <a:gd name="T7" fmla="*/ 5 h 22"/>
                  <a:gd name="T8" fmla="*/ 10 w 19"/>
                  <a:gd name="T9" fmla="*/ 7 h 22"/>
                  <a:gd name="T10" fmla="*/ 12 w 19"/>
                  <a:gd name="T11" fmla="*/ 6 h 22"/>
                  <a:gd name="T12" fmla="*/ 14 w 19"/>
                  <a:gd name="T13" fmla="*/ 4 h 22"/>
                  <a:gd name="T14" fmla="*/ 12 w 19"/>
                  <a:gd name="T15" fmla="*/ 2 h 22"/>
                  <a:gd name="T16" fmla="*/ 10 w 19"/>
                  <a:gd name="T17" fmla="*/ 0 h 22"/>
                  <a:gd name="T18" fmla="*/ 10 w 19"/>
                  <a:gd name="T19" fmla="*/ 3 h 22"/>
                  <a:gd name="T20" fmla="*/ 0 w 19"/>
                  <a:gd name="T21" fmla="*/ 12 h 22"/>
                  <a:gd name="T22" fmla="*/ 10 w 19"/>
                  <a:gd name="T23" fmla="*/ 22 h 22"/>
                  <a:gd name="T24" fmla="*/ 19 w 19"/>
                  <a:gd name="T25" fmla="*/ 12 h 22"/>
                  <a:gd name="T26" fmla="*/ 17 w 19"/>
                  <a:gd name="T27" fmla="*/ 1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22">
                    <a:moveTo>
                      <a:pt x="17" y="12"/>
                    </a:moveTo>
                    <a:cubicBezTo>
                      <a:pt x="17" y="16"/>
                      <a:pt x="14" y="20"/>
                      <a:pt x="10" y="20"/>
                    </a:cubicBezTo>
                    <a:cubicBezTo>
                      <a:pt x="6" y="20"/>
                      <a:pt x="2" y="16"/>
                      <a:pt x="2" y="12"/>
                    </a:cubicBezTo>
                    <a:cubicBezTo>
                      <a:pt x="2" y="8"/>
                      <a:pt x="6" y="5"/>
                      <a:pt x="10" y="5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4" y="3"/>
                      <a:pt x="0" y="7"/>
                      <a:pt x="0" y="12"/>
                    </a:cubicBezTo>
                    <a:cubicBezTo>
                      <a:pt x="0" y="18"/>
                      <a:pt x="4" y="22"/>
                      <a:pt x="10" y="22"/>
                    </a:cubicBezTo>
                    <a:cubicBezTo>
                      <a:pt x="15" y="22"/>
                      <a:pt x="19" y="18"/>
                      <a:pt x="19" y="12"/>
                    </a:cubicBezTo>
                    <a:lnTo>
                      <a:pt x="17" y="12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71"/>
              <p:cNvSpPr>
                <a:spLocks/>
              </p:cNvSpPr>
              <p:nvPr/>
            </p:nvSpPr>
            <p:spPr bwMode="auto">
              <a:xfrm>
                <a:off x="8618686" y="2279607"/>
                <a:ext cx="65147" cy="65147"/>
              </a:xfrm>
              <a:custGeom>
                <a:avLst/>
                <a:gdLst>
                  <a:gd name="T0" fmla="*/ 47 w 47"/>
                  <a:gd name="T1" fmla="*/ 5 h 47"/>
                  <a:gd name="T2" fmla="*/ 42 w 47"/>
                  <a:gd name="T3" fmla="*/ 0 h 47"/>
                  <a:gd name="T4" fmla="*/ 23 w 47"/>
                  <a:gd name="T5" fmla="*/ 19 h 47"/>
                  <a:gd name="T6" fmla="*/ 4 w 47"/>
                  <a:gd name="T7" fmla="*/ 0 h 47"/>
                  <a:gd name="T8" fmla="*/ 0 w 47"/>
                  <a:gd name="T9" fmla="*/ 5 h 47"/>
                  <a:gd name="T10" fmla="*/ 19 w 47"/>
                  <a:gd name="T11" fmla="*/ 24 h 47"/>
                  <a:gd name="T12" fmla="*/ 0 w 47"/>
                  <a:gd name="T13" fmla="*/ 43 h 47"/>
                  <a:gd name="T14" fmla="*/ 4 w 47"/>
                  <a:gd name="T15" fmla="*/ 47 h 47"/>
                  <a:gd name="T16" fmla="*/ 23 w 47"/>
                  <a:gd name="T17" fmla="*/ 28 h 47"/>
                  <a:gd name="T18" fmla="*/ 42 w 47"/>
                  <a:gd name="T19" fmla="*/ 47 h 47"/>
                  <a:gd name="T20" fmla="*/ 47 w 47"/>
                  <a:gd name="T21" fmla="*/ 43 h 47"/>
                  <a:gd name="T22" fmla="*/ 28 w 47"/>
                  <a:gd name="T23" fmla="*/ 24 h 47"/>
                  <a:gd name="T24" fmla="*/ 47 w 47"/>
                  <a:gd name="T25" fmla="*/ 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47">
                    <a:moveTo>
                      <a:pt x="47" y="5"/>
                    </a:moveTo>
                    <a:lnTo>
                      <a:pt x="42" y="0"/>
                    </a:lnTo>
                    <a:lnTo>
                      <a:pt x="23" y="19"/>
                    </a:lnTo>
                    <a:lnTo>
                      <a:pt x="4" y="0"/>
                    </a:lnTo>
                    <a:lnTo>
                      <a:pt x="0" y="5"/>
                    </a:lnTo>
                    <a:lnTo>
                      <a:pt x="19" y="24"/>
                    </a:lnTo>
                    <a:lnTo>
                      <a:pt x="0" y="43"/>
                    </a:lnTo>
                    <a:lnTo>
                      <a:pt x="4" y="47"/>
                    </a:lnTo>
                    <a:lnTo>
                      <a:pt x="23" y="28"/>
                    </a:lnTo>
                    <a:lnTo>
                      <a:pt x="42" y="47"/>
                    </a:lnTo>
                    <a:lnTo>
                      <a:pt x="47" y="43"/>
                    </a:lnTo>
                    <a:lnTo>
                      <a:pt x="28" y="24"/>
                    </a:lnTo>
                    <a:lnTo>
                      <a:pt x="47" y="5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72"/>
              <p:cNvSpPr>
                <a:spLocks noEditPoints="1"/>
              </p:cNvSpPr>
              <p:nvPr/>
            </p:nvSpPr>
            <p:spPr bwMode="auto">
              <a:xfrm>
                <a:off x="8302657" y="2272676"/>
                <a:ext cx="83165" cy="79008"/>
              </a:xfrm>
              <a:custGeom>
                <a:avLst/>
                <a:gdLst>
                  <a:gd name="T0" fmla="*/ 15 w 25"/>
                  <a:gd name="T1" fmla="*/ 0 h 24"/>
                  <a:gd name="T2" fmla="*/ 5 w 25"/>
                  <a:gd name="T3" fmla="*/ 10 h 24"/>
                  <a:gd name="T4" fmla="*/ 6 w 25"/>
                  <a:gd name="T5" fmla="*/ 15 h 24"/>
                  <a:gd name="T6" fmla="*/ 0 w 25"/>
                  <a:gd name="T7" fmla="*/ 22 h 24"/>
                  <a:gd name="T8" fmla="*/ 2 w 25"/>
                  <a:gd name="T9" fmla="*/ 24 h 24"/>
                  <a:gd name="T10" fmla="*/ 9 w 25"/>
                  <a:gd name="T11" fmla="*/ 17 h 24"/>
                  <a:gd name="T12" fmla="*/ 15 w 25"/>
                  <a:gd name="T13" fmla="*/ 20 h 24"/>
                  <a:gd name="T14" fmla="*/ 25 w 25"/>
                  <a:gd name="T15" fmla="*/ 10 h 24"/>
                  <a:gd name="T16" fmla="*/ 15 w 25"/>
                  <a:gd name="T17" fmla="*/ 0 h 24"/>
                  <a:gd name="T18" fmla="*/ 15 w 25"/>
                  <a:gd name="T19" fmla="*/ 17 h 24"/>
                  <a:gd name="T20" fmla="*/ 8 w 25"/>
                  <a:gd name="T21" fmla="*/ 10 h 24"/>
                  <a:gd name="T22" fmla="*/ 15 w 25"/>
                  <a:gd name="T23" fmla="*/ 3 h 24"/>
                  <a:gd name="T24" fmla="*/ 22 w 25"/>
                  <a:gd name="T25" fmla="*/ 10 h 24"/>
                  <a:gd name="T26" fmla="*/ 15 w 25"/>
                  <a:gd name="T27" fmla="*/ 17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5" h="24">
                    <a:moveTo>
                      <a:pt x="15" y="0"/>
                    </a:moveTo>
                    <a:cubicBezTo>
                      <a:pt x="9" y="0"/>
                      <a:pt x="5" y="4"/>
                      <a:pt x="5" y="10"/>
                    </a:cubicBezTo>
                    <a:cubicBezTo>
                      <a:pt x="5" y="12"/>
                      <a:pt x="6" y="13"/>
                      <a:pt x="6" y="15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9"/>
                      <a:pt x="12" y="20"/>
                      <a:pt x="15" y="20"/>
                    </a:cubicBezTo>
                    <a:cubicBezTo>
                      <a:pt x="20" y="20"/>
                      <a:pt x="25" y="15"/>
                      <a:pt x="25" y="10"/>
                    </a:cubicBezTo>
                    <a:cubicBezTo>
                      <a:pt x="25" y="4"/>
                      <a:pt x="20" y="0"/>
                      <a:pt x="15" y="0"/>
                    </a:cubicBezTo>
                    <a:close/>
                    <a:moveTo>
                      <a:pt x="15" y="17"/>
                    </a:moveTo>
                    <a:cubicBezTo>
                      <a:pt x="11" y="17"/>
                      <a:pt x="8" y="14"/>
                      <a:pt x="8" y="10"/>
                    </a:cubicBezTo>
                    <a:cubicBezTo>
                      <a:pt x="8" y="6"/>
                      <a:pt x="11" y="3"/>
                      <a:pt x="15" y="3"/>
                    </a:cubicBezTo>
                    <a:cubicBezTo>
                      <a:pt x="19" y="3"/>
                      <a:pt x="22" y="6"/>
                      <a:pt x="22" y="10"/>
                    </a:cubicBezTo>
                    <a:cubicBezTo>
                      <a:pt x="22" y="14"/>
                      <a:pt x="19" y="17"/>
                      <a:pt x="15" y="17"/>
                    </a:cubicBez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73"/>
              <p:cNvSpPr>
                <a:spLocks/>
              </p:cNvSpPr>
              <p:nvPr/>
            </p:nvSpPr>
            <p:spPr bwMode="auto">
              <a:xfrm>
                <a:off x="8789175" y="2276835"/>
                <a:ext cx="67919" cy="72077"/>
              </a:xfrm>
              <a:custGeom>
                <a:avLst/>
                <a:gdLst>
                  <a:gd name="T0" fmla="*/ 38 w 49"/>
                  <a:gd name="T1" fmla="*/ 11 h 52"/>
                  <a:gd name="T2" fmla="*/ 26 w 49"/>
                  <a:gd name="T3" fmla="*/ 0 h 52"/>
                  <a:gd name="T4" fmla="*/ 16 w 49"/>
                  <a:gd name="T5" fmla="*/ 7 h 52"/>
                  <a:gd name="T6" fmla="*/ 16 w 49"/>
                  <a:gd name="T7" fmla="*/ 4 h 52"/>
                  <a:gd name="T8" fmla="*/ 9 w 49"/>
                  <a:gd name="T9" fmla="*/ 4 h 52"/>
                  <a:gd name="T10" fmla="*/ 9 w 49"/>
                  <a:gd name="T11" fmla="*/ 14 h 52"/>
                  <a:gd name="T12" fmla="*/ 0 w 49"/>
                  <a:gd name="T13" fmla="*/ 23 h 52"/>
                  <a:gd name="T14" fmla="*/ 9 w 49"/>
                  <a:gd name="T15" fmla="*/ 23 h 52"/>
                  <a:gd name="T16" fmla="*/ 9 w 49"/>
                  <a:gd name="T17" fmla="*/ 52 h 52"/>
                  <a:gd name="T18" fmla="*/ 19 w 49"/>
                  <a:gd name="T19" fmla="*/ 52 h 52"/>
                  <a:gd name="T20" fmla="*/ 19 w 49"/>
                  <a:gd name="T21" fmla="*/ 33 h 52"/>
                  <a:gd name="T22" fmla="*/ 30 w 49"/>
                  <a:gd name="T23" fmla="*/ 33 h 52"/>
                  <a:gd name="T24" fmla="*/ 30 w 49"/>
                  <a:gd name="T25" fmla="*/ 52 h 52"/>
                  <a:gd name="T26" fmla="*/ 42 w 49"/>
                  <a:gd name="T27" fmla="*/ 52 h 52"/>
                  <a:gd name="T28" fmla="*/ 42 w 49"/>
                  <a:gd name="T29" fmla="*/ 23 h 52"/>
                  <a:gd name="T30" fmla="*/ 49 w 49"/>
                  <a:gd name="T31" fmla="*/ 23 h 52"/>
                  <a:gd name="T32" fmla="*/ 38 w 49"/>
                  <a:gd name="T33" fmla="*/ 1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9" h="52">
                    <a:moveTo>
                      <a:pt x="38" y="11"/>
                    </a:moveTo>
                    <a:lnTo>
                      <a:pt x="26" y="0"/>
                    </a:lnTo>
                    <a:lnTo>
                      <a:pt x="16" y="7"/>
                    </a:lnTo>
                    <a:lnTo>
                      <a:pt x="16" y="4"/>
                    </a:lnTo>
                    <a:lnTo>
                      <a:pt x="9" y="4"/>
                    </a:lnTo>
                    <a:lnTo>
                      <a:pt x="9" y="14"/>
                    </a:lnTo>
                    <a:lnTo>
                      <a:pt x="0" y="23"/>
                    </a:lnTo>
                    <a:lnTo>
                      <a:pt x="9" y="23"/>
                    </a:lnTo>
                    <a:lnTo>
                      <a:pt x="9" y="52"/>
                    </a:lnTo>
                    <a:lnTo>
                      <a:pt x="19" y="52"/>
                    </a:lnTo>
                    <a:lnTo>
                      <a:pt x="19" y="33"/>
                    </a:lnTo>
                    <a:lnTo>
                      <a:pt x="30" y="33"/>
                    </a:lnTo>
                    <a:lnTo>
                      <a:pt x="30" y="52"/>
                    </a:lnTo>
                    <a:lnTo>
                      <a:pt x="42" y="52"/>
                    </a:lnTo>
                    <a:lnTo>
                      <a:pt x="42" y="23"/>
                    </a:lnTo>
                    <a:lnTo>
                      <a:pt x="49" y="23"/>
                    </a:lnTo>
                    <a:lnTo>
                      <a:pt x="38" y="11"/>
                    </a:ln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74"/>
              <p:cNvSpPr>
                <a:spLocks/>
              </p:cNvSpPr>
              <p:nvPr/>
            </p:nvSpPr>
            <p:spPr bwMode="auto">
              <a:xfrm>
                <a:off x="8893132" y="2276835"/>
                <a:ext cx="79008" cy="72077"/>
              </a:xfrm>
              <a:custGeom>
                <a:avLst/>
                <a:gdLst>
                  <a:gd name="T0" fmla="*/ 19 w 57"/>
                  <a:gd name="T1" fmla="*/ 16 h 52"/>
                  <a:gd name="T2" fmla="*/ 29 w 57"/>
                  <a:gd name="T3" fmla="*/ 0 h 52"/>
                  <a:gd name="T4" fmla="*/ 38 w 57"/>
                  <a:gd name="T5" fmla="*/ 16 h 52"/>
                  <a:gd name="T6" fmla="*/ 57 w 57"/>
                  <a:gd name="T7" fmla="*/ 19 h 52"/>
                  <a:gd name="T8" fmla="*/ 43 w 57"/>
                  <a:gd name="T9" fmla="*/ 33 h 52"/>
                  <a:gd name="T10" fmla="*/ 45 w 57"/>
                  <a:gd name="T11" fmla="*/ 52 h 52"/>
                  <a:gd name="T12" fmla="*/ 29 w 57"/>
                  <a:gd name="T13" fmla="*/ 42 h 52"/>
                  <a:gd name="T14" fmla="*/ 12 w 57"/>
                  <a:gd name="T15" fmla="*/ 52 h 52"/>
                  <a:gd name="T16" fmla="*/ 15 w 57"/>
                  <a:gd name="T17" fmla="*/ 33 h 52"/>
                  <a:gd name="T18" fmla="*/ 0 w 57"/>
                  <a:gd name="T19" fmla="*/ 19 h 52"/>
                  <a:gd name="T20" fmla="*/ 19 w 57"/>
                  <a:gd name="T21" fmla="*/ 1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52">
                    <a:moveTo>
                      <a:pt x="19" y="16"/>
                    </a:moveTo>
                    <a:lnTo>
                      <a:pt x="29" y="0"/>
                    </a:lnTo>
                    <a:lnTo>
                      <a:pt x="38" y="16"/>
                    </a:lnTo>
                    <a:lnTo>
                      <a:pt x="57" y="19"/>
                    </a:lnTo>
                    <a:lnTo>
                      <a:pt x="43" y="33"/>
                    </a:lnTo>
                    <a:lnTo>
                      <a:pt x="45" y="52"/>
                    </a:lnTo>
                    <a:lnTo>
                      <a:pt x="29" y="42"/>
                    </a:lnTo>
                    <a:lnTo>
                      <a:pt x="12" y="52"/>
                    </a:lnTo>
                    <a:lnTo>
                      <a:pt x="15" y="33"/>
                    </a:lnTo>
                    <a:lnTo>
                      <a:pt x="0" y="19"/>
                    </a:lnTo>
                    <a:lnTo>
                      <a:pt x="19" y="16"/>
                    </a:ln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175"/>
              <p:cNvSpPr>
                <a:spLocks noEditPoints="1"/>
              </p:cNvSpPr>
              <p:nvPr/>
            </p:nvSpPr>
            <p:spPr bwMode="auto">
              <a:xfrm>
                <a:off x="9005405" y="2276835"/>
                <a:ext cx="72077" cy="72077"/>
              </a:xfrm>
              <a:custGeom>
                <a:avLst/>
                <a:gdLst>
                  <a:gd name="T0" fmla="*/ 22 w 22"/>
                  <a:gd name="T1" fmla="*/ 13 h 22"/>
                  <a:gd name="T2" fmla="*/ 22 w 22"/>
                  <a:gd name="T3" fmla="*/ 9 h 22"/>
                  <a:gd name="T4" fmla="*/ 21 w 22"/>
                  <a:gd name="T5" fmla="*/ 9 h 22"/>
                  <a:gd name="T6" fmla="*/ 19 w 22"/>
                  <a:gd name="T7" fmla="*/ 6 h 22"/>
                  <a:gd name="T8" fmla="*/ 20 w 22"/>
                  <a:gd name="T9" fmla="*/ 4 h 22"/>
                  <a:gd name="T10" fmla="*/ 18 w 22"/>
                  <a:gd name="T11" fmla="*/ 2 h 22"/>
                  <a:gd name="T12" fmla="*/ 17 w 22"/>
                  <a:gd name="T13" fmla="*/ 3 h 22"/>
                  <a:gd name="T14" fmla="*/ 13 w 22"/>
                  <a:gd name="T15" fmla="*/ 2 h 22"/>
                  <a:gd name="T16" fmla="*/ 13 w 22"/>
                  <a:gd name="T17" fmla="*/ 0 h 22"/>
                  <a:gd name="T18" fmla="*/ 10 w 22"/>
                  <a:gd name="T19" fmla="*/ 0 h 22"/>
                  <a:gd name="T20" fmla="*/ 10 w 22"/>
                  <a:gd name="T21" fmla="*/ 2 h 22"/>
                  <a:gd name="T22" fmla="*/ 6 w 22"/>
                  <a:gd name="T23" fmla="*/ 3 h 22"/>
                  <a:gd name="T24" fmla="*/ 4 w 22"/>
                  <a:gd name="T25" fmla="*/ 2 h 22"/>
                  <a:gd name="T26" fmla="*/ 2 w 22"/>
                  <a:gd name="T27" fmla="*/ 4 h 22"/>
                  <a:gd name="T28" fmla="*/ 3 w 22"/>
                  <a:gd name="T29" fmla="*/ 6 h 22"/>
                  <a:gd name="T30" fmla="*/ 2 w 22"/>
                  <a:gd name="T31" fmla="*/ 9 h 22"/>
                  <a:gd name="T32" fmla="*/ 0 w 22"/>
                  <a:gd name="T33" fmla="*/ 9 h 22"/>
                  <a:gd name="T34" fmla="*/ 0 w 22"/>
                  <a:gd name="T35" fmla="*/ 13 h 22"/>
                  <a:gd name="T36" fmla="*/ 2 w 22"/>
                  <a:gd name="T37" fmla="*/ 13 h 22"/>
                  <a:gd name="T38" fmla="*/ 3 w 22"/>
                  <a:gd name="T39" fmla="*/ 17 h 22"/>
                  <a:gd name="T40" fmla="*/ 2 w 22"/>
                  <a:gd name="T41" fmla="*/ 18 h 22"/>
                  <a:gd name="T42" fmla="*/ 4 w 22"/>
                  <a:gd name="T43" fmla="*/ 20 h 22"/>
                  <a:gd name="T44" fmla="*/ 6 w 22"/>
                  <a:gd name="T45" fmla="*/ 19 h 22"/>
                  <a:gd name="T46" fmla="*/ 10 w 22"/>
                  <a:gd name="T47" fmla="*/ 20 h 22"/>
                  <a:gd name="T48" fmla="*/ 10 w 22"/>
                  <a:gd name="T49" fmla="*/ 22 h 22"/>
                  <a:gd name="T50" fmla="*/ 13 w 22"/>
                  <a:gd name="T51" fmla="*/ 22 h 22"/>
                  <a:gd name="T52" fmla="*/ 13 w 22"/>
                  <a:gd name="T53" fmla="*/ 20 h 22"/>
                  <a:gd name="T54" fmla="*/ 17 w 22"/>
                  <a:gd name="T55" fmla="*/ 19 h 22"/>
                  <a:gd name="T56" fmla="*/ 18 w 22"/>
                  <a:gd name="T57" fmla="*/ 20 h 22"/>
                  <a:gd name="T58" fmla="*/ 20 w 22"/>
                  <a:gd name="T59" fmla="*/ 18 h 22"/>
                  <a:gd name="T60" fmla="*/ 19 w 22"/>
                  <a:gd name="T61" fmla="*/ 17 h 22"/>
                  <a:gd name="T62" fmla="*/ 21 w 22"/>
                  <a:gd name="T63" fmla="*/ 13 h 22"/>
                  <a:gd name="T64" fmla="*/ 22 w 22"/>
                  <a:gd name="T65" fmla="*/ 13 h 22"/>
                  <a:gd name="T66" fmla="*/ 11 w 22"/>
                  <a:gd name="T67" fmla="*/ 18 h 22"/>
                  <a:gd name="T68" fmla="*/ 5 w 22"/>
                  <a:gd name="T69" fmla="*/ 11 h 22"/>
                  <a:gd name="T70" fmla="*/ 11 w 22"/>
                  <a:gd name="T71" fmla="*/ 4 h 22"/>
                  <a:gd name="T72" fmla="*/ 18 w 22"/>
                  <a:gd name="T73" fmla="*/ 11 h 22"/>
                  <a:gd name="T74" fmla="*/ 11 w 22"/>
                  <a:gd name="T75" fmla="*/ 1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2" h="22">
                    <a:moveTo>
                      <a:pt x="22" y="13"/>
                    </a:moveTo>
                    <a:cubicBezTo>
                      <a:pt x="22" y="9"/>
                      <a:pt x="22" y="9"/>
                      <a:pt x="22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0" y="8"/>
                      <a:pt x="20" y="7"/>
                      <a:pt x="19" y="6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2"/>
                      <a:pt x="14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8" y="2"/>
                      <a:pt x="7" y="2"/>
                      <a:pt x="6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7"/>
                      <a:pt x="2" y="8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4"/>
                      <a:pt x="3" y="15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7" y="20"/>
                      <a:pt x="8" y="20"/>
                      <a:pt x="10" y="20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4" y="20"/>
                      <a:pt x="16" y="20"/>
                      <a:pt x="17" y="19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20" y="15"/>
                      <a:pt x="20" y="14"/>
                      <a:pt x="21" y="13"/>
                    </a:cubicBezTo>
                    <a:lnTo>
                      <a:pt x="22" y="13"/>
                    </a:lnTo>
                    <a:close/>
                    <a:moveTo>
                      <a:pt x="11" y="18"/>
                    </a:moveTo>
                    <a:cubicBezTo>
                      <a:pt x="8" y="18"/>
                      <a:pt x="5" y="15"/>
                      <a:pt x="5" y="11"/>
                    </a:cubicBezTo>
                    <a:cubicBezTo>
                      <a:pt x="5" y="7"/>
                      <a:pt x="8" y="4"/>
                      <a:pt x="11" y="4"/>
                    </a:cubicBezTo>
                    <a:cubicBezTo>
                      <a:pt x="15" y="4"/>
                      <a:pt x="18" y="7"/>
                      <a:pt x="18" y="11"/>
                    </a:cubicBezTo>
                    <a:cubicBezTo>
                      <a:pt x="18" y="15"/>
                      <a:pt x="15" y="18"/>
                      <a:pt x="11" y="18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3474870" y="2218737"/>
              <a:ext cx="1111160" cy="173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www.warofthegames.com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92565" y="2447504"/>
              <a:ext cx="1023459" cy="173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Pitch Deck Presentation</a:t>
              </a:r>
            </a:p>
          </p:txBody>
        </p:sp>
      </p:grpSp>
      <p:pic>
        <p:nvPicPr>
          <p:cNvPr id="29" name="Picture Placeholder 28">
            <a:extLst>
              <a:ext uri="{FF2B5EF4-FFF2-40B4-BE49-F238E27FC236}">
                <a16:creationId xmlns:a16="http://schemas.microsoft.com/office/drawing/2014/main" id="{AB5FDF8F-44DC-4E5F-AC33-1E3B0CDA8C7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" r="132"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Motivations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038221" y="2193091"/>
            <a:ext cx="2468853" cy="1026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80"/>
              </a:lnSpc>
              <a:spcAft>
                <a:spcPts val="600"/>
              </a:spcAft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Research-Driven</a:t>
            </a:r>
          </a:p>
          <a:p>
            <a:pPr>
              <a:lnSpc>
                <a:spcPts val="1680"/>
              </a:lnSpc>
              <a:spcAft>
                <a:spcPts val="600"/>
              </a:spcAft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Our recommendations are heavily influenced by quanticfoundry.com</a:t>
            </a:r>
            <a:endParaRPr lang="id-ID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7668724" y="2297608"/>
            <a:ext cx="1292035" cy="652463"/>
            <a:chOff x="7652551" y="2619127"/>
            <a:chExt cx="1292035" cy="652463"/>
          </a:xfrm>
        </p:grpSpPr>
        <p:grpSp>
          <p:nvGrpSpPr>
            <p:cNvPr id="42" name="Group 41"/>
            <p:cNvGrpSpPr/>
            <p:nvPr/>
          </p:nvGrpSpPr>
          <p:grpSpPr>
            <a:xfrm>
              <a:off x="8290536" y="2619127"/>
              <a:ext cx="654050" cy="652463"/>
              <a:chOff x="4240213" y="38100"/>
              <a:chExt cx="654050" cy="652463"/>
            </a:xfrm>
          </p:grpSpPr>
          <p:sp>
            <p:nvSpPr>
              <p:cNvPr id="43" name="Oval 60"/>
              <p:cNvSpPr>
                <a:spLocks noChangeArrowheads="1"/>
              </p:cNvSpPr>
              <p:nvPr/>
            </p:nvSpPr>
            <p:spPr bwMode="auto">
              <a:xfrm>
                <a:off x="4240213" y="38100"/>
                <a:ext cx="654050" cy="652463"/>
              </a:xfrm>
              <a:prstGeom prst="ellipse">
                <a:avLst/>
              </a:prstGeom>
              <a:solidFill>
                <a:schemeClr val="accent1"/>
              </a:solidFill>
              <a:ln w="285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53"/>
              <p:cNvSpPr>
                <a:spLocks noEditPoints="1"/>
              </p:cNvSpPr>
              <p:nvPr/>
            </p:nvSpPr>
            <p:spPr bwMode="auto">
              <a:xfrm>
                <a:off x="4403725" y="227013"/>
                <a:ext cx="327025" cy="311150"/>
              </a:xfrm>
              <a:custGeom>
                <a:avLst/>
                <a:gdLst>
                  <a:gd name="T0" fmla="*/ 118 w 128"/>
                  <a:gd name="T1" fmla="*/ 0 h 122"/>
                  <a:gd name="T2" fmla="*/ 10 w 128"/>
                  <a:gd name="T3" fmla="*/ 0 h 122"/>
                  <a:gd name="T4" fmla="*/ 0 w 128"/>
                  <a:gd name="T5" fmla="*/ 9 h 122"/>
                  <a:gd name="T6" fmla="*/ 0 w 128"/>
                  <a:gd name="T7" fmla="*/ 88 h 122"/>
                  <a:gd name="T8" fmla="*/ 10 w 128"/>
                  <a:gd name="T9" fmla="*/ 98 h 122"/>
                  <a:gd name="T10" fmla="*/ 49 w 128"/>
                  <a:gd name="T11" fmla="*/ 98 h 122"/>
                  <a:gd name="T12" fmla="*/ 49 w 128"/>
                  <a:gd name="T13" fmla="*/ 112 h 122"/>
                  <a:gd name="T14" fmla="*/ 35 w 128"/>
                  <a:gd name="T15" fmla="*/ 112 h 122"/>
                  <a:gd name="T16" fmla="*/ 35 w 128"/>
                  <a:gd name="T17" fmla="*/ 122 h 122"/>
                  <a:gd name="T18" fmla="*/ 93 w 128"/>
                  <a:gd name="T19" fmla="*/ 122 h 122"/>
                  <a:gd name="T20" fmla="*/ 93 w 128"/>
                  <a:gd name="T21" fmla="*/ 112 h 122"/>
                  <a:gd name="T22" fmla="*/ 79 w 128"/>
                  <a:gd name="T23" fmla="*/ 112 h 122"/>
                  <a:gd name="T24" fmla="*/ 79 w 128"/>
                  <a:gd name="T25" fmla="*/ 98 h 122"/>
                  <a:gd name="T26" fmla="*/ 118 w 128"/>
                  <a:gd name="T27" fmla="*/ 98 h 122"/>
                  <a:gd name="T28" fmla="*/ 128 w 128"/>
                  <a:gd name="T29" fmla="*/ 88 h 122"/>
                  <a:gd name="T30" fmla="*/ 128 w 128"/>
                  <a:gd name="T31" fmla="*/ 9 h 122"/>
                  <a:gd name="T32" fmla="*/ 118 w 128"/>
                  <a:gd name="T33" fmla="*/ 0 h 122"/>
                  <a:gd name="T34" fmla="*/ 118 w 128"/>
                  <a:gd name="T35" fmla="*/ 83 h 122"/>
                  <a:gd name="T36" fmla="*/ 10 w 128"/>
                  <a:gd name="T37" fmla="*/ 83 h 122"/>
                  <a:gd name="T38" fmla="*/ 10 w 128"/>
                  <a:gd name="T39" fmla="*/ 9 h 122"/>
                  <a:gd name="T40" fmla="*/ 118 w 128"/>
                  <a:gd name="T41" fmla="*/ 9 h 122"/>
                  <a:gd name="T42" fmla="*/ 118 w 128"/>
                  <a:gd name="T43" fmla="*/ 8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8" h="122">
                    <a:moveTo>
                      <a:pt x="118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93"/>
                      <a:pt x="4" y="98"/>
                      <a:pt x="10" y="98"/>
                    </a:cubicBezTo>
                    <a:cubicBezTo>
                      <a:pt x="49" y="98"/>
                      <a:pt x="49" y="98"/>
                      <a:pt x="49" y="98"/>
                    </a:cubicBezTo>
                    <a:cubicBezTo>
                      <a:pt x="49" y="112"/>
                      <a:pt x="49" y="112"/>
                      <a:pt x="49" y="112"/>
                    </a:cubicBezTo>
                    <a:cubicBezTo>
                      <a:pt x="35" y="112"/>
                      <a:pt x="35" y="112"/>
                      <a:pt x="35" y="112"/>
                    </a:cubicBezTo>
                    <a:cubicBezTo>
                      <a:pt x="35" y="122"/>
                      <a:pt x="35" y="122"/>
                      <a:pt x="35" y="122"/>
                    </a:cubicBezTo>
                    <a:cubicBezTo>
                      <a:pt x="93" y="122"/>
                      <a:pt x="93" y="122"/>
                      <a:pt x="93" y="122"/>
                    </a:cubicBezTo>
                    <a:cubicBezTo>
                      <a:pt x="93" y="112"/>
                      <a:pt x="93" y="112"/>
                      <a:pt x="93" y="112"/>
                    </a:cubicBezTo>
                    <a:cubicBezTo>
                      <a:pt x="79" y="112"/>
                      <a:pt x="79" y="112"/>
                      <a:pt x="79" y="112"/>
                    </a:cubicBezTo>
                    <a:cubicBezTo>
                      <a:pt x="79" y="98"/>
                      <a:pt x="79" y="98"/>
                      <a:pt x="79" y="98"/>
                    </a:cubicBezTo>
                    <a:cubicBezTo>
                      <a:pt x="118" y="98"/>
                      <a:pt x="118" y="98"/>
                      <a:pt x="118" y="98"/>
                    </a:cubicBezTo>
                    <a:cubicBezTo>
                      <a:pt x="124" y="98"/>
                      <a:pt x="128" y="93"/>
                      <a:pt x="128" y="88"/>
                    </a:cubicBezTo>
                    <a:cubicBezTo>
                      <a:pt x="128" y="9"/>
                      <a:pt x="128" y="9"/>
                      <a:pt x="128" y="9"/>
                    </a:cubicBezTo>
                    <a:cubicBezTo>
                      <a:pt x="128" y="4"/>
                      <a:pt x="124" y="0"/>
                      <a:pt x="118" y="0"/>
                    </a:cubicBezTo>
                    <a:close/>
                    <a:moveTo>
                      <a:pt x="118" y="83"/>
                    </a:moveTo>
                    <a:cubicBezTo>
                      <a:pt x="10" y="83"/>
                      <a:pt x="10" y="83"/>
                      <a:pt x="10" y="83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18" y="9"/>
                      <a:pt x="118" y="9"/>
                      <a:pt x="118" y="9"/>
                    </a:cubicBezTo>
                    <a:lnTo>
                      <a:pt x="118" y="8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54" name="Straight Connector 53"/>
            <p:cNvCxnSpPr>
              <a:cxnSpLocks/>
            </p:cNvCxnSpPr>
            <p:nvPr/>
          </p:nvCxnSpPr>
          <p:spPr>
            <a:xfrm>
              <a:off x="7652551" y="2971805"/>
              <a:ext cx="638019" cy="0"/>
            </a:xfrm>
            <a:prstGeom prst="line">
              <a:avLst/>
            </a:prstGeom>
            <a:ln w="12700">
              <a:solidFill>
                <a:schemeClr val="accent1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9022048" y="3777015"/>
            <a:ext cx="2468853" cy="1680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80"/>
              </a:lnSpc>
              <a:spcAft>
                <a:spcPts val="600"/>
              </a:spcAft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Motivations</a:t>
            </a:r>
          </a:p>
          <a:p>
            <a:pPr>
              <a:lnSpc>
                <a:spcPts val="1680"/>
              </a:lnSpc>
              <a:spcAft>
                <a:spcPts val="600"/>
              </a:spcAft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general, motivations within the same cluster tend to be positively correlated, while motivations between clusters tend to be statistically unrelated..</a:t>
            </a:r>
            <a:endParaRPr lang="id-ID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7676705" y="3862692"/>
            <a:ext cx="1266294" cy="654050"/>
            <a:chOff x="7676705" y="3880433"/>
            <a:chExt cx="1266294" cy="654050"/>
          </a:xfrm>
        </p:grpSpPr>
        <p:grpSp>
          <p:nvGrpSpPr>
            <p:cNvPr id="32" name="Group 31"/>
            <p:cNvGrpSpPr/>
            <p:nvPr/>
          </p:nvGrpSpPr>
          <p:grpSpPr>
            <a:xfrm>
              <a:off x="8290536" y="3880433"/>
              <a:ext cx="652463" cy="654050"/>
              <a:chOff x="155575" y="5143500"/>
              <a:chExt cx="652463" cy="654050"/>
            </a:xfrm>
          </p:grpSpPr>
          <p:sp>
            <p:nvSpPr>
              <p:cNvPr id="33" name="Oval 533"/>
              <p:cNvSpPr>
                <a:spLocks noChangeArrowheads="1"/>
              </p:cNvSpPr>
              <p:nvPr/>
            </p:nvSpPr>
            <p:spPr bwMode="auto">
              <a:xfrm>
                <a:off x="155575" y="5143500"/>
                <a:ext cx="652463" cy="654050"/>
              </a:xfrm>
              <a:prstGeom prst="ellipse">
                <a:avLst/>
              </a:prstGeom>
              <a:solidFill>
                <a:schemeClr val="accent2"/>
              </a:solidFill>
              <a:ln w="285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581"/>
              <p:cNvSpPr>
                <a:spLocks noEditPoints="1"/>
              </p:cNvSpPr>
              <p:nvPr/>
            </p:nvSpPr>
            <p:spPr bwMode="auto">
              <a:xfrm>
                <a:off x="319088" y="5307013"/>
                <a:ext cx="325438" cy="327025"/>
              </a:xfrm>
              <a:custGeom>
                <a:avLst/>
                <a:gdLst>
                  <a:gd name="T0" fmla="*/ 128 w 128"/>
                  <a:gd name="T1" fmla="*/ 74 h 128"/>
                  <a:gd name="T2" fmla="*/ 128 w 128"/>
                  <a:gd name="T3" fmla="*/ 54 h 128"/>
                  <a:gd name="T4" fmla="*/ 128 w 128"/>
                  <a:gd name="T5" fmla="*/ 54 h 128"/>
                  <a:gd name="T6" fmla="*/ 128 w 128"/>
                  <a:gd name="T7" fmla="*/ 54 h 128"/>
                  <a:gd name="T8" fmla="*/ 110 w 128"/>
                  <a:gd name="T9" fmla="*/ 39 h 128"/>
                  <a:gd name="T10" fmla="*/ 116 w 128"/>
                  <a:gd name="T11" fmla="*/ 26 h 128"/>
                  <a:gd name="T12" fmla="*/ 116 w 128"/>
                  <a:gd name="T13" fmla="*/ 26 h 128"/>
                  <a:gd name="T14" fmla="*/ 116 w 128"/>
                  <a:gd name="T15" fmla="*/ 26 h 128"/>
                  <a:gd name="T16" fmla="*/ 102 w 128"/>
                  <a:gd name="T17" fmla="*/ 12 h 128"/>
                  <a:gd name="T18" fmla="*/ 102 w 128"/>
                  <a:gd name="T19" fmla="*/ 12 h 128"/>
                  <a:gd name="T20" fmla="*/ 78 w 128"/>
                  <a:gd name="T21" fmla="*/ 14 h 128"/>
                  <a:gd name="T22" fmla="*/ 74 w 128"/>
                  <a:gd name="T23" fmla="*/ 0 h 128"/>
                  <a:gd name="T24" fmla="*/ 74 w 128"/>
                  <a:gd name="T25" fmla="*/ 0 h 128"/>
                  <a:gd name="T26" fmla="*/ 54 w 128"/>
                  <a:gd name="T27" fmla="*/ 0 h 128"/>
                  <a:gd name="T28" fmla="*/ 54 w 128"/>
                  <a:gd name="T29" fmla="*/ 0 h 128"/>
                  <a:gd name="T30" fmla="*/ 54 w 128"/>
                  <a:gd name="T31" fmla="*/ 0 h 128"/>
                  <a:gd name="T32" fmla="*/ 54 w 128"/>
                  <a:gd name="T33" fmla="*/ 6 h 128"/>
                  <a:gd name="T34" fmla="*/ 30 w 128"/>
                  <a:gd name="T35" fmla="*/ 16 h 128"/>
                  <a:gd name="T36" fmla="*/ 26 w 128"/>
                  <a:gd name="T37" fmla="*/ 12 h 128"/>
                  <a:gd name="T38" fmla="*/ 26 w 128"/>
                  <a:gd name="T39" fmla="*/ 12 h 128"/>
                  <a:gd name="T40" fmla="*/ 12 w 128"/>
                  <a:gd name="T41" fmla="*/ 26 h 128"/>
                  <a:gd name="T42" fmla="*/ 11 w 128"/>
                  <a:gd name="T43" fmla="*/ 26 h 128"/>
                  <a:gd name="T44" fmla="*/ 15 w 128"/>
                  <a:gd name="T45" fmla="*/ 30 h 128"/>
                  <a:gd name="T46" fmla="*/ 6 w 128"/>
                  <a:gd name="T47" fmla="*/ 54 h 128"/>
                  <a:gd name="T48" fmla="*/ 0 w 128"/>
                  <a:gd name="T49" fmla="*/ 54 h 128"/>
                  <a:gd name="T50" fmla="*/ 0 w 128"/>
                  <a:gd name="T51" fmla="*/ 54 h 128"/>
                  <a:gd name="T52" fmla="*/ 0 w 128"/>
                  <a:gd name="T53" fmla="*/ 74 h 128"/>
                  <a:gd name="T54" fmla="*/ 0 w 128"/>
                  <a:gd name="T55" fmla="*/ 74 h 128"/>
                  <a:gd name="T56" fmla="*/ 0 w 128"/>
                  <a:gd name="T57" fmla="*/ 74 h 128"/>
                  <a:gd name="T58" fmla="*/ 18 w 128"/>
                  <a:gd name="T59" fmla="*/ 89 h 128"/>
                  <a:gd name="T60" fmla="*/ 12 w 128"/>
                  <a:gd name="T61" fmla="*/ 102 h 128"/>
                  <a:gd name="T62" fmla="*/ 12 w 128"/>
                  <a:gd name="T63" fmla="*/ 102 h 128"/>
                  <a:gd name="T64" fmla="*/ 12 w 128"/>
                  <a:gd name="T65" fmla="*/ 102 h 128"/>
                  <a:gd name="T66" fmla="*/ 26 w 128"/>
                  <a:gd name="T67" fmla="*/ 116 h 128"/>
                  <a:gd name="T68" fmla="*/ 26 w 128"/>
                  <a:gd name="T69" fmla="*/ 116 h 128"/>
                  <a:gd name="T70" fmla="*/ 50 w 128"/>
                  <a:gd name="T71" fmla="*/ 114 h 128"/>
                  <a:gd name="T72" fmla="*/ 54 w 128"/>
                  <a:gd name="T73" fmla="*/ 128 h 128"/>
                  <a:gd name="T74" fmla="*/ 54 w 128"/>
                  <a:gd name="T75" fmla="*/ 128 h 128"/>
                  <a:gd name="T76" fmla="*/ 74 w 128"/>
                  <a:gd name="T77" fmla="*/ 128 h 128"/>
                  <a:gd name="T78" fmla="*/ 74 w 128"/>
                  <a:gd name="T79" fmla="*/ 128 h 128"/>
                  <a:gd name="T80" fmla="*/ 74 w 128"/>
                  <a:gd name="T81" fmla="*/ 128 h 128"/>
                  <a:gd name="T82" fmla="*/ 74 w 128"/>
                  <a:gd name="T83" fmla="*/ 122 h 128"/>
                  <a:gd name="T84" fmla="*/ 98 w 128"/>
                  <a:gd name="T85" fmla="*/ 112 h 128"/>
                  <a:gd name="T86" fmla="*/ 102 w 128"/>
                  <a:gd name="T87" fmla="*/ 116 h 128"/>
                  <a:gd name="T88" fmla="*/ 102 w 128"/>
                  <a:gd name="T89" fmla="*/ 116 h 128"/>
                  <a:gd name="T90" fmla="*/ 116 w 128"/>
                  <a:gd name="T91" fmla="*/ 102 h 128"/>
                  <a:gd name="T92" fmla="*/ 117 w 128"/>
                  <a:gd name="T93" fmla="*/ 102 h 128"/>
                  <a:gd name="T94" fmla="*/ 113 w 128"/>
                  <a:gd name="T95" fmla="*/ 98 h 128"/>
                  <a:gd name="T96" fmla="*/ 122 w 128"/>
                  <a:gd name="T97" fmla="*/ 74 h 128"/>
                  <a:gd name="T98" fmla="*/ 128 w 128"/>
                  <a:gd name="T99" fmla="*/ 74 h 128"/>
                  <a:gd name="T100" fmla="*/ 39 w 128"/>
                  <a:gd name="T101" fmla="*/ 64 h 128"/>
                  <a:gd name="T102" fmla="*/ 89 w 128"/>
                  <a:gd name="T103" fmla="*/ 64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28" h="128">
                    <a:moveTo>
                      <a:pt x="128" y="74"/>
                    </a:moveTo>
                    <a:cubicBezTo>
                      <a:pt x="128" y="74"/>
                      <a:pt x="128" y="74"/>
                      <a:pt x="128" y="74"/>
                    </a:cubicBezTo>
                    <a:cubicBezTo>
                      <a:pt x="128" y="54"/>
                      <a:pt x="128" y="54"/>
                      <a:pt x="128" y="54"/>
                    </a:cubicBezTo>
                    <a:cubicBezTo>
                      <a:pt x="128" y="54"/>
                      <a:pt x="128" y="54"/>
                      <a:pt x="128" y="54"/>
                    </a:cubicBezTo>
                    <a:cubicBezTo>
                      <a:pt x="128" y="54"/>
                      <a:pt x="128" y="54"/>
                      <a:pt x="128" y="54"/>
                    </a:cubicBezTo>
                    <a:cubicBezTo>
                      <a:pt x="128" y="54"/>
                      <a:pt x="128" y="54"/>
                      <a:pt x="128" y="54"/>
                    </a:cubicBezTo>
                    <a:cubicBezTo>
                      <a:pt x="128" y="54"/>
                      <a:pt x="128" y="54"/>
                      <a:pt x="128" y="54"/>
                    </a:cubicBezTo>
                    <a:cubicBezTo>
                      <a:pt x="128" y="54"/>
                      <a:pt x="128" y="54"/>
                      <a:pt x="128" y="54"/>
                    </a:cubicBezTo>
                    <a:cubicBezTo>
                      <a:pt x="122" y="54"/>
                      <a:pt x="122" y="54"/>
                      <a:pt x="122" y="54"/>
                    </a:cubicBezTo>
                    <a:cubicBezTo>
                      <a:pt x="115" y="53"/>
                      <a:pt x="110" y="46"/>
                      <a:pt x="110" y="39"/>
                    </a:cubicBezTo>
                    <a:cubicBezTo>
                      <a:pt x="110" y="36"/>
                      <a:pt x="111" y="33"/>
                      <a:pt x="112" y="30"/>
                    </a:cubicBezTo>
                    <a:cubicBezTo>
                      <a:pt x="116" y="26"/>
                      <a:pt x="116" y="26"/>
                      <a:pt x="116" y="26"/>
                    </a:cubicBezTo>
                    <a:cubicBezTo>
                      <a:pt x="116" y="26"/>
                      <a:pt x="116" y="26"/>
                      <a:pt x="116" y="26"/>
                    </a:cubicBezTo>
                    <a:cubicBezTo>
                      <a:pt x="116" y="26"/>
                      <a:pt x="116" y="26"/>
                      <a:pt x="116" y="26"/>
                    </a:cubicBezTo>
                    <a:cubicBezTo>
                      <a:pt x="116" y="26"/>
                      <a:pt x="116" y="26"/>
                      <a:pt x="116" y="26"/>
                    </a:cubicBezTo>
                    <a:cubicBezTo>
                      <a:pt x="116" y="26"/>
                      <a:pt x="116" y="26"/>
                      <a:pt x="116" y="26"/>
                    </a:cubicBezTo>
                    <a:cubicBezTo>
                      <a:pt x="102" y="12"/>
                      <a:pt x="102" y="12"/>
                      <a:pt x="102" y="12"/>
                    </a:cubicBezTo>
                    <a:cubicBezTo>
                      <a:pt x="102" y="12"/>
                      <a:pt x="102" y="12"/>
                      <a:pt x="102" y="12"/>
                    </a:cubicBezTo>
                    <a:cubicBezTo>
                      <a:pt x="102" y="11"/>
                      <a:pt x="102" y="11"/>
                      <a:pt x="102" y="11"/>
                    </a:cubicBezTo>
                    <a:cubicBezTo>
                      <a:pt x="102" y="12"/>
                      <a:pt x="102" y="12"/>
                      <a:pt x="102" y="12"/>
                    </a:cubicBezTo>
                    <a:cubicBezTo>
                      <a:pt x="98" y="15"/>
                      <a:pt x="98" y="15"/>
                      <a:pt x="98" y="15"/>
                    </a:cubicBezTo>
                    <a:cubicBezTo>
                      <a:pt x="92" y="20"/>
                      <a:pt x="84" y="19"/>
                      <a:pt x="78" y="14"/>
                    </a:cubicBezTo>
                    <a:cubicBezTo>
                      <a:pt x="76" y="12"/>
                      <a:pt x="75" y="9"/>
                      <a:pt x="74" y="6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3" y="13"/>
                      <a:pt x="46" y="18"/>
                      <a:pt x="39" y="18"/>
                    </a:cubicBezTo>
                    <a:cubicBezTo>
                      <a:pt x="35" y="18"/>
                      <a:pt x="33" y="17"/>
                      <a:pt x="30" y="16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20" y="36"/>
                      <a:pt x="19" y="44"/>
                      <a:pt x="14" y="50"/>
                    </a:cubicBezTo>
                    <a:cubicBezTo>
                      <a:pt x="12" y="52"/>
                      <a:pt x="9" y="53"/>
                      <a:pt x="6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6" y="74"/>
                      <a:pt x="6" y="74"/>
                      <a:pt x="6" y="74"/>
                    </a:cubicBezTo>
                    <a:cubicBezTo>
                      <a:pt x="13" y="75"/>
                      <a:pt x="18" y="82"/>
                      <a:pt x="18" y="89"/>
                    </a:cubicBezTo>
                    <a:cubicBezTo>
                      <a:pt x="18" y="93"/>
                      <a:pt x="17" y="95"/>
                      <a:pt x="16" y="98"/>
                    </a:cubicBezTo>
                    <a:cubicBezTo>
                      <a:pt x="12" y="102"/>
                      <a:pt x="12" y="102"/>
                      <a:pt x="12" y="102"/>
                    </a:cubicBezTo>
                    <a:cubicBezTo>
                      <a:pt x="12" y="102"/>
                      <a:pt x="12" y="102"/>
                      <a:pt x="12" y="102"/>
                    </a:cubicBezTo>
                    <a:cubicBezTo>
                      <a:pt x="12" y="102"/>
                      <a:pt x="12" y="102"/>
                      <a:pt x="12" y="102"/>
                    </a:cubicBezTo>
                    <a:cubicBezTo>
                      <a:pt x="12" y="102"/>
                      <a:pt x="12" y="102"/>
                      <a:pt x="12" y="102"/>
                    </a:cubicBezTo>
                    <a:cubicBezTo>
                      <a:pt x="12" y="102"/>
                      <a:pt x="12" y="102"/>
                      <a:pt x="12" y="102"/>
                    </a:cubicBezTo>
                    <a:cubicBezTo>
                      <a:pt x="26" y="116"/>
                      <a:pt x="26" y="116"/>
                      <a:pt x="26" y="116"/>
                    </a:cubicBezTo>
                    <a:cubicBezTo>
                      <a:pt x="26" y="116"/>
                      <a:pt x="26" y="116"/>
                      <a:pt x="26" y="116"/>
                    </a:cubicBezTo>
                    <a:cubicBezTo>
                      <a:pt x="26" y="117"/>
                      <a:pt x="26" y="117"/>
                      <a:pt x="26" y="117"/>
                    </a:cubicBezTo>
                    <a:cubicBezTo>
                      <a:pt x="26" y="116"/>
                      <a:pt x="26" y="116"/>
                      <a:pt x="26" y="116"/>
                    </a:cubicBezTo>
                    <a:cubicBezTo>
                      <a:pt x="30" y="113"/>
                      <a:pt x="30" y="113"/>
                      <a:pt x="30" y="113"/>
                    </a:cubicBezTo>
                    <a:cubicBezTo>
                      <a:pt x="36" y="108"/>
                      <a:pt x="44" y="109"/>
                      <a:pt x="50" y="114"/>
                    </a:cubicBezTo>
                    <a:cubicBezTo>
                      <a:pt x="52" y="117"/>
                      <a:pt x="53" y="119"/>
                      <a:pt x="54" y="122"/>
                    </a:cubicBezTo>
                    <a:cubicBezTo>
                      <a:pt x="54" y="128"/>
                      <a:pt x="54" y="128"/>
                      <a:pt x="54" y="128"/>
                    </a:cubicBezTo>
                    <a:cubicBezTo>
                      <a:pt x="54" y="128"/>
                      <a:pt x="54" y="128"/>
                      <a:pt x="54" y="128"/>
                    </a:cubicBezTo>
                    <a:cubicBezTo>
                      <a:pt x="54" y="128"/>
                      <a:pt x="54" y="128"/>
                      <a:pt x="54" y="128"/>
                    </a:cubicBezTo>
                    <a:cubicBezTo>
                      <a:pt x="54" y="128"/>
                      <a:pt x="54" y="128"/>
                      <a:pt x="54" y="128"/>
                    </a:cubicBezTo>
                    <a:cubicBezTo>
                      <a:pt x="74" y="128"/>
                      <a:pt x="74" y="128"/>
                      <a:pt x="74" y="128"/>
                    </a:cubicBezTo>
                    <a:cubicBezTo>
                      <a:pt x="74" y="128"/>
                      <a:pt x="74" y="128"/>
                      <a:pt x="74" y="128"/>
                    </a:cubicBezTo>
                    <a:cubicBezTo>
                      <a:pt x="74" y="128"/>
                      <a:pt x="74" y="128"/>
                      <a:pt x="74" y="128"/>
                    </a:cubicBezTo>
                    <a:cubicBezTo>
                      <a:pt x="74" y="128"/>
                      <a:pt x="74" y="128"/>
                      <a:pt x="74" y="128"/>
                    </a:cubicBezTo>
                    <a:cubicBezTo>
                      <a:pt x="74" y="128"/>
                      <a:pt x="74" y="128"/>
                      <a:pt x="74" y="128"/>
                    </a:cubicBezTo>
                    <a:cubicBezTo>
                      <a:pt x="74" y="128"/>
                      <a:pt x="74" y="128"/>
                      <a:pt x="74" y="128"/>
                    </a:cubicBezTo>
                    <a:cubicBezTo>
                      <a:pt x="74" y="122"/>
                      <a:pt x="74" y="122"/>
                      <a:pt x="74" y="122"/>
                    </a:cubicBezTo>
                    <a:cubicBezTo>
                      <a:pt x="75" y="115"/>
                      <a:pt x="82" y="110"/>
                      <a:pt x="89" y="110"/>
                    </a:cubicBezTo>
                    <a:cubicBezTo>
                      <a:pt x="93" y="110"/>
                      <a:pt x="95" y="111"/>
                      <a:pt x="98" y="112"/>
                    </a:cubicBezTo>
                    <a:cubicBezTo>
                      <a:pt x="102" y="116"/>
                      <a:pt x="102" y="116"/>
                      <a:pt x="102" y="116"/>
                    </a:cubicBezTo>
                    <a:cubicBezTo>
                      <a:pt x="102" y="116"/>
                      <a:pt x="102" y="116"/>
                      <a:pt x="102" y="116"/>
                    </a:cubicBezTo>
                    <a:cubicBezTo>
                      <a:pt x="102" y="116"/>
                      <a:pt x="102" y="116"/>
                      <a:pt x="102" y="116"/>
                    </a:cubicBezTo>
                    <a:cubicBezTo>
                      <a:pt x="102" y="116"/>
                      <a:pt x="102" y="116"/>
                      <a:pt x="102" y="116"/>
                    </a:cubicBezTo>
                    <a:cubicBezTo>
                      <a:pt x="102" y="116"/>
                      <a:pt x="102" y="116"/>
                      <a:pt x="102" y="116"/>
                    </a:cubicBezTo>
                    <a:cubicBezTo>
                      <a:pt x="116" y="102"/>
                      <a:pt x="116" y="102"/>
                      <a:pt x="116" y="102"/>
                    </a:cubicBezTo>
                    <a:cubicBezTo>
                      <a:pt x="116" y="102"/>
                      <a:pt x="116" y="102"/>
                      <a:pt x="116" y="102"/>
                    </a:cubicBezTo>
                    <a:cubicBezTo>
                      <a:pt x="117" y="102"/>
                      <a:pt x="117" y="102"/>
                      <a:pt x="117" y="102"/>
                    </a:cubicBezTo>
                    <a:cubicBezTo>
                      <a:pt x="116" y="102"/>
                      <a:pt x="116" y="102"/>
                      <a:pt x="116" y="102"/>
                    </a:cubicBezTo>
                    <a:cubicBezTo>
                      <a:pt x="113" y="98"/>
                      <a:pt x="113" y="98"/>
                      <a:pt x="113" y="98"/>
                    </a:cubicBezTo>
                    <a:cubicBezTo>
                      <a:pt x="108" y="92"/>
                      <a:pt x="109" y="84"/>
                      <a:pt x="114" y="78"/>
                    </a:cubicBezTo>
                    <a:cubicBezTo>
                      <a:pt x="116" y="76"/>
                      <a:pt x="119" y="75"/>
                      <a:pt x="122" y="74"/>
                    </a:cubicBezTo>
                    <a:cubicBezTo>
                      <a:pt x="128" y="74"/>
                      <a:pt x="128" y="74"/>
                      <a:pt x="128" y="74"/>
                    </a:cubicBezTo>
                    <a:cubicBezTo>
                      <a:pt x="128" y="74"/>
                      <a:pt x="128" y="74"/>
                      <a:pt x="128" y="74"/>
                    </a:cubicBezTo>
                    <a:close/>
                    <a:moveTo>
                      <a:pt x="64" y="89"/>
                    </a:moveTo>
                    <a:cubicBezTo>
                      <a:pt x="50" y="89"/>
                      <a:pt x="39" y="78"/>
                      <a:pt x="39" y="64"/>
                    </a:cubicBezTo>
                    <a:cubicBezTo>
                      <a:pt x="39" y="50"/>
                      <a:pt x="50" y="39"/>
                      <a:pt x="64" y="39"/>
                    </a:cubicBezTo>
                    <a:cubicBezTo>
                      <a:pt x="78" y="39"/>
                      <a:pt x="89" y="50"/>
                      <a:pt x="89" y="64"/>
                    </a:cubicBezTo>
                    <a:cubicBezTo>
                      <a:pt x="89" y="78"/>
                      <a:pt x="78" y="89"/>
                      <a:pt x="64" y="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56" name="Straight Connector 55"/>
            <p:cNvCxnSpPr>
              <a:cxnSpLocks/>
            </p:cNvCxnSpPr>
            <p:nvPr/>
          </p:nvCxnSpPr>
          <p:spPr>
            <a:xfrm>
              <a:off x="7676705" y="4178253"/>
              <a:ext cx="613803" cy="0"/>
            </a:xfrm>
            <a:prstGeom prst="line">
              <a:avLst/>
            </a:prstGeom>
            <a:ln w="12700">
              <a:solidFill>
                <a:schemeClr val="accent2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9020620" y="5584055"/>
            <a:ext cx="2468853" cy="1026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80"/>
              </a:lnSpc>
              <a:spcAft>
                <a:spcPts val="600"/>
              </a:spcAft>
            </a:pP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Submotivations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680"/>
              </a:lnSpc>
              <a:spcAft>
                <a:spcPts val="600"/>
              </a:spcAft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Our game recommendations are based on the top two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submotivations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per user.</a:t>
            </a:r>
            <a:endParaRPr lang="id-ID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7767683" y="5349219"/>
            <a:ext cx="1173888" cy="992791"/>
            <a:chOff x="7769111" y="4804584"/>
            <a:chExt cx="1173888" cy="992791"/>
          </a:xfrm>
        </p:grpSpPr>
        <p:grpSp>
          <p:nvGrpSpPr>
            <p:cNvPr id="35" name="Group 34"/>
            <p:cNvGrpSpPr/>
            <p:nvPr/>
          </p:nvGrpSpPr>
          <p:grpSpPr>
            <a:xfrm>
              <a:off x="8290536" y="5143325"/>
              <a:ext cx="652463" cy="654050"/>
              <a:chOff x="155575" y="4124325"/>
              <a:chExt cx="652463" cy="654050"/>
            </a:xfrm>
          </p:grpSpPr>
          <p:sp>
            <p:nvSpPr>
              <p:cNvPr id="36" name="Oval 84"/>
              <p:cNvSpPr>
                <a:spLocks noChangeArrowheads="1"/>
              </p:cNvSpPr>
              <p:nvPr/>
            </p:nvSpPr>
            <p:spPr bwMode="auto">
              <a:xfrm>
                <a:off x="155575" y="4124325"/>
                <a:ext cx="652463" cy="654050"/>
              </a:xfrm>
              <a:prstGeom prst="ellipse">
                <a:avLst/>
              </a:prstGeom>
              <a:solidFill>
                <a:schemeClr val="accent4"/>
              </a:solidFill>
              <a:ln w="285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162"/>
              <p:cNvSpPr>
                <a:spLocks/>
              </p:cNvSpPr>
              <p:nvPr/>
            </p:nvSpPr>
            <p:spPr bwMode="auto">
              <a:xfrm>
                <a:off x="496888" y="4400550"/>
                <a:ext cx="4763" cy="3175"/>
              </a:xfrm>
              <a:custGeom>
                <a:avLst/>
                <a:gdLst>
                  <a:gd name="T0" fmla="*/ 0 w 2"/>
                  <a:gd name="T1" fmla="*/ 1 h 1"/>
                  <a:gd name="T2" fmla="*/ 0 w 2"/>
                  <a:gd name="T3" fmla="*/ 1 h 1"/>
                  <a:gd name="T4" fmla="*/ 1 w 2"/>
                  <a:gd name="T5" fmla="*/ 1 h 1"/>
                  <a:gd name="T6" fmla="*/ 1 w 2"/>
                  <a:gd name="T7" fmla="*/ 1 h 1"/>
                  <a:gd name="T8" fmla="*/ 1 w 2"/>
                  <a:gd name="T9" fmla="*/ 1 h 1"/>
                  <a:gd name="T10" fmla="*/ 2 w 2"/>
                  <a:gd name="T11" fmla="*/ 1 h 1"/>
                  <a:gd name="T12" fmla="*/ 2 w 2"/>
                  <a:gd name="T13" fmla="*/ 1 h 1"/>
                  <a:gd name="T14" fmla="*/ 2 w 2"/>
                  <a:gd name="T15" fmla="*/ 1 h 1"/>
                  <a:gd name="T16" fmla="*/ 2 w 2"/>
                  <a:gd name="T17" fmla="*/ 0 h 1"/>
                  <a:gd name="T18" fmla="*/ 2 w 2"/>
                  <a:gd name="T19" fmla="*/ 0 h 1"/>
                  <a:gd name="T20" fmla="*/ 2 w 2"/>
                  <a:gd name="T21" fmla="*/ 0 h 1"/>
                  <a:gd name="T22" fmla="*/ 2 w 2"/>
                  <a:gd name="T23" fmla="*/ 0 h 1"/>
                  <a:gd name="T24" fmla="*/ 1 w 2"/>
                  <a:gd name="T25" fmla="*/ 0 h 1"/>
                  <a:gd name="T26" fmla="*/ 1 w 2"/>
                  <a:gd name="T27" fmla="*/ 0 h 1"/>
                  <a:gd name="T28" fmla="*/ 1 w 2"/>
                  <a:gd name="T29" fmla="*/ 0 h 1"/>
                  <a:gd name="T30" fmla="*/ 1 w 2"/>
                  <a:gd name="T31" fmla="*/ 0 h 1"/>
                  <a:gd name="T32" fmla="*/ 0 w 2"/>
                  <a:gd name="T33" fmla="*/ 0 h 1"/>
                  <a:gd name="T34" fmla="*/ 0 w 2"/>
                  <a:gd name="T35" fmla="*/ 0 h 1"/>
                  <a:gd name="T36" fmla="*/ 0 w 2"/>
                  <a:gd name="T37" fmla="*/ 0 h 1"/>
                  <a:gd name="T38" fmla="*/ 0 w 2"/>
                  <a:gd name="T39" fmla="*/ 1 h 1"/>
                  <a:gd name="T40" fmla="*/ 0 w 2"/>
                  <a:gd name="T41" fmla="*/ 1 h 1"/>
                  <a:gd name="T42" fmla="*/ 0 w 2"/>
                  <a:gd name="T4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163"/>
              <p:cNvSpPr>
                <a:spLocks/>
              </p:cNvSpPr>
              <p:nvPr/>
            </p:nvSpPr>
            <p:spPr bwMode="auto">
              <a:xfrm>
                <a:off x="466725" y="4357688"/>
                <a:ext cx="9525" cy="15875"/>
              </a:xfrm>
              <a:custGeom>
                <a:avLst/>
                <a:gdLst>
                  <a:gd name="T0" fmla="*/ 1 w 4"/>
                  <a:gd name="T1" fmla="*/ 2 h 6"/>
                  <a:gd name="T2" fmla="*/ 1 w 4"/>
                  <a:gd name="T3" fmla="*/ 2 h 6"/>
                  <a:gd name="T4" fmla="*/ 1 w 4"/>
                  <a:gd name="T5" fmla="*/ 2 h 6"/>
                  <a:gd name="T6" fmla="*/ 1 w 4"/>
                  <a:gd name="T7" fmla="*/ 2 h 6"/>
                  <a:gd name="T8" fmla="*/ 1 w 4"/>
                  <a:gd name="T9" fmla="*/ 2 h 6"/>
                  <a:gd name="T10" fmla="*/ 1 w 4"/>
                  <a:gd name="T11" fmla="*/ 3 h 6"/>
                  <a:gd name="T12" fmla="*/ 1 w 4"/>
                  <a:gd name="T13" fmla="*/ 3 h 6"/>
                  <a:gd name="T14" fmla="*/ 2 w 4"/>
                  <a:gd name="T15" fmla="*/ 3 h 6"/>
                  <a:gd name="T16" fmla="*/ 2 w 4"/>
                  <a:gd name="T17" fmla="*/ 3 h 6"/>
                  <a:gd name="T18" fmla="*/ 2 w 4"/>
                  <a:gd name="T19" fmla="*/ 3 h 6"/>
                  <a:gd name="T20" fmla="*/ 2 w 4"/>
                  <a:gd name="T21" fmla="*/ 3 h 6"/>
                  <a:gd name="T22" fmla="*/ 1 w 4"/>
                  <a:gd name="T23" fmla="*/ 4 h 6"/>
                  <a:gd name="T24" fmla="*/ 1 w 4"/>
                  <a:gd name="T25" fmla="*/ 4 h 6"/>
                  <a:gd name="T26" fmla="*/ 1 w 4"/>
                  <a:gd name="T27" fmla="*/ 4 h 6"/>
                  <a:gd name="T28" fmla="*/ 1 w 4"/>
                  <a:gd name="T29" fmla="*/ 4 h 6"/>
                  <a:gd name="T30" fmla="*/ 1 w 4"/>
                  <a:gd name="T31" fmla="*/ 4 h 6"/>
                  <a:gd name="T32" fmla="*/ 1 w 4"/>
                  <a:gd name="T33" fmla="*/ 5 h 6"/>
                  <a:gd name="T34" fmla="*/ 1 w 4"/>
                  <a:gd name="T35" fmla="*/ 5 h 6"/>
                  <a:gd name="T36" fmla="*/ 1 w 4"/>
                  <a:gd name="T37" fmla="*/ 5 h 6"/>
                  <a:gd name="T38" fmla="*/ 1 w 4"/>
                  <a:gd name="T39" fmla="*/ 5 h 6"/>
                  <a:gd name="T40" fmla="*/ 2 w 4"/>
                  <a:gd name="T41" fmla="*/ 5 h 6"/>
                  <a:gd name="T42" fmla="*/ 2 w 4"/>
                  <a:gd name="T43" fmla="*/ 5 h 6"/>
                  <a:gd name="T44" fmla="*/ 1 w 4"/>
                  <a:gd name="T45" fmla="*/ 6 h 6"/>
                  <a:gd name="T46" fmla="*/ 0 w 4"/>
                  <a:gd name="T47" fmla="*/ 6 h 6"/>
                  <a:gd name="T48" fmla="*/ 0 w 4"/>
                  <a:gd name="T49" fmla="*/ 6 h 6"/>
                  <a:gd name="T50" fmla="*/ 1 w 4"/>
                  <a:gd name="T51" fmla="*/ 6 h 6"/>
                  <a:gd name="T52" fmla="*/ 1 w 4"/>
                  <a:gd name="T53" fmla="*/ 6 h 6"/>
                  <a:gd name="T54" fmla="*/ 1 w 4"/>
                  <a:gd name="T55" fmla="*/ 6 h 6"/>
                  <a:gd name="T56" fmla="*/ 2 w 4"/>
                  <a:gd name="T57" fmla="*/ 6 h 6"/>
                  <a:gd name="T58" fmla="*/ 3 w 4"/>
                  <a:gd name="T59" fmla="*/ 6 h 6"/>
                  <a:gd name="T60" fmla="*/ 4 w 4"/>
                  <a:gd name="T61" fmla="*/ 6 h 6"/>
                  <a:gd name="T62" fmla="*/ 4 w 4"/>
                  <a:gd name="T63" fmla="*/ 6 h 6"/>
                  <a:gd name="T64" fmla="*/ 4 w 4"/>
                  <a:gd name="T65" fmla="*/ 5 h 6"/>
                  <a:gd name="T66" fmla="*/ 4 w 4"/>
                  <a:gd name="T67" fmla="*/ 5 h 6"/>
                  <a:gd name="T68" fmla="*/ 4 w 4"/>
                  <a:gd name="T69" fmla="*/ 5 h 6"/>
                  <a:gd name="T70" fmla="*/ 4 w 4"/>
                  <a:gd name="T71" fmla="*/ 5 h 6"/>
                  <a:gd name="T72" fmla="*/ 4 w 4"/>
                  <a:gd name="T73" fmla="*/ 5 h 6"/>
                  <a:gd name="T74" fmla="*/ 3 w 4"/>
                  <a:gd name="T75" fmla="*/ 4 h 6"/>
                  <a:gd name="T76" fmla="*/ 4 w 4"/>
                  <a:gd name="T77" fmla="*/ 4 h 6"/>
                  <a:gd name="T78" fmla="*/ 3 w 4"/>
                  <a:gd name="T79" fmla="*/ 4 h 6"/>
                  <a:gd name="T80" fmla="*/ 3 w 4"/>
                  <a:gd name="T81" fmla="*/ 3 h 6"/>
                  <a:gd name="T82" fmla="*/ 3 w 4"/>
                  <a:gd name="T83" fmla="*/ 3 h 6"/>
                  <a:gd name="T84" fmla="*/ 3 w 4"/>
                  <a:gd name="T85" fmla="*/ 3 h 6"/>
                  <a:gd name="T86" fmla="*/ 3 w 4"/>
                  <a:gd name="T87" fmla="*/ 3 h 6"/>
                  <a:gd name="T88" fmla="*/ 3 w 4"/>
                  <a:gd name="T89" fmla="*/ 2 h 6"/>
                  <a:gd name="T90" fmla="*/ 3 w 4"/>
                  <a:gd name="T91" fmla="*/ 1 h 6"/>
                  <a:gd name="T92" fmla="*/ 2 w 4"/>
                  <a:gd name="T93" fmla="*/ 1 h 6"/>
                  <a:gd name="T94" fmla="*/ 2 w 4"/>
                  <a:gd name="T95" fmla="*/ 1 h 6"/>
                  <a:gd name="T96" fmla="*/ 3 w 4"/>
                  <a:gd name="T97" fmla="*/ 0 h 6"/>
                  <a:gd name="T98" fmla="*/ 2 w 4"/>
                  <a:gd name="T99" fmla="*/ 0 h 6"/>
                  <a:gd name="T100" fmla="*/ 1 w 4"/>
                  <a:gd name="T101" fmla="*/ 1 h 6"/>
                  <a:gd name="T102" fmla="*/ 1 w 4"/>
                  <a:gd name="T103" fmla="*/ 1 h 6"/>
                  <a:gd name="T104" fmla="*/ 1 w 4"/>
                  <a:gd name="T105" fmla="*/ 1 h 6"/>
                  <a:gd name="T106" fmla="*/ 1 w 4"/>
                  <a:gd name="T107" fmla="*/ 1 h 6"/>
                  <a:gd name="T108" fmla="*/ 1 w 4"/>
                  <a:gd name="T109" fmla="*/ 1 h 6"/>
                  <a:gd name="T110" fmla="*/ 1 w 4"/>
                  <a:gd name="T111" fmla="*/ 1 h 6"/>
                  <a:gd name="T112" fmla="*/ 1 w 4"/>
                  <a:gd name="T113" fmla="*/ 1 h 6"/>
                  <a:gd name="T114" fmla="*/ 1 w 4"/>
                  <a:gd name="T115" fmla="*/ 1 h 6"/>
                  <a:gd name="T116" fmla="*/ 1 w 4"/>
                  <a:gd name="T11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" h="6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2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0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4"/>
                      <a:pt x="4" y="4"/>
                    </a:cubicBezTo>
                    <a:cubicBezTo>
                      <a:pt x="4" y="4"/>
                      <a:pt x="4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164"/>
              <p:cNvSpPr>
                <a:spLocks/>
              </p:cNvSpPr>
              <p:nvPr/>
            </p:nvSpPr>
            <p:spPr bwMode="auto">
              <a:xfrm>
                <a:off x="461963" y="4362450"/>
                <a:ext cx="7938" cy="7938"/>
              </a:xfrm>
              <a:custGeom>
                <a:avLst/>
                <a:gdLst>
                  <a:gd name="T0" fmla="*/ 1 w 3"/>
                  <a:gd name="T1" fmla="*/ 3 h 3"/>
                  <a:gd name="T2" fmla="*/ 1 w 3"/>
                  <a:gd name="T3" fmla="*/ 3 h 3"/>
                  <a:gd name="T4" fmla="*/ 1 w 3"/>
                  <a:gd name="T5" fmla="*/ 3 h 3"/>
                  <a:gd name="T6" fmla="*/ 2 w 3"/>
                  <a:gd name="T7" fmla="*/ 3 h 3"/>
                  <a:gd name="T8" fmla="*/ 2 w 3"/>
                  <a:gd name="T9" fmla="*/ 2 h 3"/>
                  <a:gd name="T10" fmla="*/ 2 w 3"/>
                  <a:gd name="T11" fmla="*/ 2 h 3"/>
                  <a:gd name="T12" fmla="*/ 2 w 3"/>
                  <a:gd name="T13" fmla="*/ 1 h 3"/>
                  <a:gd name="T14" fmla="*/ 3 w 3"/>
                  <a:gd name="T15" fmla="*/ 1 h 3"/>
                  <a:gd name="T16" fmla="*/ 3 w 3"/>
                  <a:gd name="T17" fmla="*/ 1 h 3"/>
                  <a:gd name="T18" fmla="*/ 2 w 3"/>
                  <a:gd name="T19" fmla="*/ 0 h 3"/>
                  <a:gd name="T20" fmla="*/ 1 w 3"/>
                  <a:gd name="T21" fmla="*/ 1 h 3"/>
                  <a:gd name="T22" fmla="*/ 1 w 3"/>
                  <a:gd name="T23" fmla="*/ 1 h 3"/>
                  <a:gd name="T24" fmla="*/ 1 w 3"/>
                  <a:gd name="T25" fmla="*/ 1 h 3"/>
                  <a:gd name="T26" fmla="*/ 0 w 3"/>
                  <a:gd name="T27" fmla="*/ 1 h 3"/>
                  <a:gd name="T28" fmla="*/ 1 w 3"/>
                  <a:gd name="T29" fmla="*/ 2 h 3"/>
                  <a:gd name="T30" fmla="*/ 0 w 3"/>
                  <a:gd name="T31" fmla="*/ 2 h 3"/>
                  <a:gd name="T32" fmla="*/ 0 w 3"/>
                  <a:gd name="T33" fmla="*/ 3 h 3"/>
                  <a:gd name="T34" fmla="*/ 0 w 3"/>
                  <a:gd name="T35" fmla="*/ 3 h 3"/>
                  <a:gd name="T36" fmla="*/ 1 w 3"/>
                  <a:gd name="T3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" h="3">
                    <a:moveTo>
                      <a:pt x="1" y="3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165"/>
              <p:cNvSpPr>
                <a:spLocks/>
              </p:cNvSpPr>
              <p:nvPr/>
            </p:nvSpPr>
            <p:spPr bwMode="auto">
              <a:xfrm>
                <a:off x="492125" y="43624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166"/>
              <p:cNvSpPr>
                <a:spLocks noEditPoints="1"/>
              </p:cNvSpPr>
              <p:nvPr/>
            </p:nvSpPr>
            <p:spPr bwMode="auto">
              <a:xfrm>
                <a:off x="319088" y="4287838"/>
                <a:ext cx="325438" cy="327025"/>
              </a:xfrm>
              <a:custGeom>
                <a:avLst/>
                <a:gdLst>
                  <a:gd name="T0" fmla="*/ 64 w 128"/>
                  <a:gd name="T1" fmla="*/ 114 h 128"/>
                  <a:gd name="T2" fmla="*/ 29 w 128"/>
                  <a:gd name="T3" fmla="*/ 92 h 128"/>
                  <a:gd name="T4" fmla="*/ 31 w 128"/>
                  <a:gd name="T5" fmla="*/ 82 h 128"/>
                  <a:gd name="T6" fmla="*/ 18 w 128"/>
                  <a:gd name="T7" fmla="*/ 64 h 128"/>
                  <a:gd name="T8" fmla="*/ 30 w 128"/>
                  <a:gd name="T9" fmla="*/ 28 h 128"/>
                  <a:gd name="T10" fmla="*/ 33 w 128"/>
                  <a:gd name="T11" fmla="*/ 27 h 128"/>
                  <a:gd name="T12" fmla="*/ 33 w 128"/>
                  <a:gd name="T13" fmla="*/ 26 h 128"/>
                  <a:gd name="T14" fmla="*/ 37 w 128"/>
                  <a:gd name="T15" fmla="*/ 26 h 128"/>
                  <a:gd name="T16" fmla="*/ 41 w 128"/>
                  <a:gd name="T17" fmla="*/ 20 h 128"/>
                  <a:gd name="T18" fmla="*/ 53 w 128"/>
                  <a:gd name="T19" fmla="*/ 16 h 128"/>
                  <a:gd name="T20" fmla="*/ 46 w 128"/>
                  <a:gd name="T21" fmla="*/ 20 h 128"/>
                  <a:gd name="T22" fmla="*/ 46 w 128"/>
                  <a:gd name="T23" fmla="*/ 23 h 128"/>
                  <a:gd name="T24" fmla="*/ 49 w 128"/>
                  <a:gd name="T25" fmla="*/ 20 h 128"/>
                  <a:gd name="T26" fmla="*/ 52 w 128"/>
                  <a:gd name="T27" fmla="*/ 20 h 128"/>
                  <a:gd name="T28" fmla="*/ 55 w 128"/>
                  <a:gd name="T29" fmla="*/ 19 h 128"/>
                  <a:gd name="T30" fmla="*/ 83 w 128"/>
                  <a:gd name="T31" fmla="*/ 19 h 128"/>
                  <a:gd name="T32" fmla="*/ 80 w 128"/>
                  <a:gd name="T33" fmla="*/ 21 h 128"/>
                  <a:gd name="T34" fmla="*/ 77 w 128"/>
                  <a:gd name="T35" fmla="*/ 22 h 128"/>
                  <a:gd name="T36" fmla="*/ 72 w 128"/>
                  <a:gd name="T37" fmla="*/ 19 h 128"/>
                  <a:gd name="T38" fmla="*/ 66 w 128"/>
                  <a:gd name="T39" fmla="*/ 25 h 128"/>
                  <a:gd name="T40" fmla="*/ 69 w 128"/>
                  <a:gd name="T41" fmla="*/ 29 h 128"/>
                  <a:gd name="T42" fmla="*/ 74 w 128"/>
                  <a:gd name="T43" fmla="*/ 23 h 128"/>
                  <a:gd name="T44" fmla="*/ 77 w 128"/>
                  <a:gd name="T45" fmla="*/ 26 h 128"/>
                  <a:gd name="T46" fmla="*/ 75 w 128"/>
                  <a:gd name="T47" fmla="*/ 28 h 128"/>
                  <a:gd name="T48" fmla="*/ 71 w 128"/>
                  <a:gd name="T49" fmla="*/ 31 h 128"/>
                  <a:gd name="T50" fmla="*/ 68 w 128"/>
                  <a:gd name="T51" fmla="*/ 30 h 128"/>
                  <a:gd name="T52" fmla="*/ 65 w 128"/>
                  <a:gd name="T53" fmla="*/ 31 h 128"/>
                  <a:gd name="T54" fmla="*/ 62 w 128"/>
                  <a:gd name="T55" fmla="*/ 34 h 128"/>
                  <a:gd name="T56" fmla="*/ 60 w 128"/>
                  <a:gd name="T57" fmla="*/ 34 h 128"/>
                  <a:gd name="T58" fmla="*/ 59 w 128"/>
                  <a:gd name="T59" fmla="*/ 36 h 128"/>
                  <a:gd name="T60" fmla="*/ 54 w 128"/>
                  <a:gd name="T61" fmla="*/ 44 h 128"/>
                  <a:gd name="T62" fmla="*/ 58 w 128"/>
                  <a:gd name="T63" fmla="*/ 45 h 128"/>
                  <a:gd name="T64" fmla="*/ 62 w 128"/>
                  <a:gd name="T65" fmla="*/ 41 h 128"/>
                  <a:gd name="T66" fmla="*/ 72 w 128"/>
                  <a:gd name="T67" fmla="*/ 43 h 128"/>
                  <a:gd name="T68" fmla="*/ 73 w 128"/>
                  <a:gd name="T69" fmla="*/ 43 h 128"/>
                  <a:gd name="T70" fmla="*/ 69 w 128"/>
                  <a:gd name="T71" fmla="*/ 38 h 128"/>
                  <a:gd name="T72" fmla="*/ 75 w 128"/>
                  <a:gd name="T73" fmla="*/ 42 h 128"/>
                  <a:gd name="T74" fmla="*/ 76 w 128"/>
                  <a:gd name="T75" fmla="*/ 43 h 128"/>
                  <a:gd name="T76" fmla="*/ 77 w 128"/>
                  <a:gd name="T77" fmla="*/ 42 h 128"/>
                  <a:gd name="T78" fmla="*/ 80 w 128"/>
                  <a:gd name="T79" fmla="*/ 41 h 128"/>
                  <a:gd name="T80" fmla="*/ 80 w 128"/>
                  <a:gd name="T81" fmla="*/ 43 h 128"/>
                  <a:gd name="T82" fmla="*/ 87 w 128"/>
                  <a:gd name="T83" fmla="*/ 46 h 128"/>
                  <a:gd name="T84" fmla="*/ 79 w 128"/>
                  <a:gd name="T85" fmla="*/ 49 h 128"/>
                  <a:gd name="T86" fmla="*/ 69 w 128"/>
                  <a:gd name="T87" fmla="*/ 46 h 128"/>
                  <a:gd name="T88" fmla="*/ 54 w 128"/>
                  <a:gd name="T89" fmla="*/ 46 h 128"/>
                  <a:gd name="T90" fmla="*/ 48 w 128"/>
                  <a:gd name="T91" fmla="*/ 52 h 128"/>
                  <a:gd name="T92" fmla="*/ 44 w 128"/>
                  <a:gd name="T93" fmla="*/ 68 h 128"/>
                  <a:gd name="T94" fmla="*/ 65 w 128"/>
                  <a:gd name="T95" fmla="*/ 77 h 128"/>
                  <a:gd name="T96" fmla="*/ 66 w 128"/>
                  <a:gd name="T97" fmla="*/ 82 h 128"/>
                  <a:gd name="T98" fmla="*/ 69 w 128"/>
                  <a:gd name="T99" fmla="*/ 96 h 128"/>
                  <a:gd name="T100" fmla="*/ 74 w 128"/>
                  <a:gd name="T101" fmla="*/ 106 h 128"/>
                  <a:gd name="T102" fmla="*/ 89 w 128"/>
                  <a:gd name="T103" fmla="*/ 99 h 128"/>
                  <a:gd name="T104" fmla="*/ 94 w 128"/>
                  <a:gd name="T105" fmla="*/ 83 h 128"/>
                  <a:gd name="T106" fmla="*/ 100 w 128"/>
                  <a:gd name="T107" fmla="*/ 66 h 128"/>
                  <a:gd name="T108" fmla="*/ 86 w 128"/>
                  <a:gd name="T109" fmla="*/ 51 h 128"/>
                  <a:gd name="T110" fmla="*/ 88 w 128"/>
                  <a:gd name="T111" fmla="*/ 51 h 128"/>
                  <a:gd name="T112" fmla="*/ 97 w 128"/>
                  <a:gd name="T113" fmla="*/ 65 h 128"/>
                  <a:gd name="T114" fmla="*/ 105 w 128"/>
                  <a:gd name="T115" fmla="*/ 57 h 128"/>
                  <a:gd name="T116" fmla="*/ 104 w 128"/>
                  <a:gd name="T117" fmla="*/ 52 h 128"/>
                  <a:gd name="T118" fmla="*/ 98 w 128"/>
                  <a:gd name="T119" fmla="*/ 51 h 128"/>
                  <a:gd name="T120" fmla="*/ 110 w 128"/>
                  <a:gd name="T121" fmla="*/ 49 h 128"/>
                  <a:gd name="T122" fmla="*/ 113 w 128"/>
                  <a:gd name="T123" fmla="*/ 64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8" h="128">
                    <a:moveTo>
                      <a:pt x="64" y="0"/>
                    </a:moveTo>
                    <a:cubicBezTo>
                      <a:pt x="29" y="0"/>
                      <a:pt x="0" y="29"/>
                      <a:pt x="0" y="64"/>
                    </a:cubicBezTo>
                    <a:cubicBezTo>
                      <a:pt x="0" y="99"/>
                      <a:pt x="29" y="128"/>
                      <a:pt x="64" y="128"/>
                    </a:cubicBezTo>
                    <a:cubicBezTo>
                      <a:pt x="99" y="128"/>
                      <a:pt x="128" y="99"/>
                      <a:pt x="128" y="64"/>
                    </a:cubicBezTo>
                    <a:cubicBezTo>
                      <a:pt x="128" y="29"/>
                      <a:pt x="99" y="0"/>
                      <a:pt x="64" y="0"/>
                    </a:cubicBezTo>
                    <a:close/>
                    <a:moveTo>
                      <a:pt x="64" y="114"/>
                    </a:moveTo>
                    <a:cubicBezTo>
                      <a:pt x="49" y="114"/>
                      <a:pt x="36" y="107"/>
                      <a:pt x="27" y="96"/>
                    </a:cubicBezTo>
                    <a:cubicBezTo>
                      <a:pt x="27" y="96"/>
                      <a:pt x="26" y="96"/>
                      <a:pt x="26" y="96"/>
                    </a:cubicBezTo>
                    <a:cubicBezTo>
                      <a:pt x="26" y="96"/>
                      <a:pt x="28" y="94"/>
                      <a:pt x="28" y="93"/>
                    </a:cubicBezTo>
                    <a:cubicBezTo>
                      <a:pt x="28" y="93"/>
                      <a:pt x="28" y="93"/>
                      <a:pt x="29" y="93"/>
                    </a:cubicBezTo>
                    <a:cubicBezTo>
                      <a:pt x="29" y="94"/>
                      <a:pt x="30" y="93"/>
                      <a:pt x="30" y="93"/>
                    </a:cubicBezTo>
                    <a:cubicBezTo>
                      <a:pt x="29" y="92"/>
                      <a:pt x="29" y="92"/>
                      <a:pt x="29" y="92"/>
                    </a:cubicBezTo>
                    <a:cubicBezTo>
                      <a:pt x="30" y="91"/>
                      <a:pt x="29" y="89"/>
                      <a:pt x="29" y="88"/>
                    </a:cubicBezTo>
                    <a:cubicBezTo>
                      <a:pt x="29" y="88"/>
                      <a:pt x="29" y="88"/>
                      <a:pt x="29" y="88"/>
                    </a:cubicBezTo>
                    <a:cubicBezTo>
                      <a:pt x="29" y="88"/>
                      <a:pt x="29" y="88"/>
                      <a:pt x="29" y="88"/>
                    </a:cubicBezTo>
                    <a:cubicBezTo>
                      <a:pt x="29" y="89"/>
                      <a:pt x="29" y="85"/>
                      <a:pt x="30" y="85"/>
                    </a:cubicBezTo>
                    <a:cubicBezTo>
                      <a:pt x="30" y="85"/>
                      <a:pt x="30" y="84"/>
                      <a:pt x="30" y="84"/>
                    </a:cubicBezTo>
                    <a:cubicBezTo>
                      <a:pt x="31" y="83"/>
                      <a:pt x="31" y="83"/>
                      <a:pt x="31" y="82"/>
                    </a:cubicBezTo>
                    <a:cubicBezTo>
                      <a:pt x="31" y="81"/>
                      <a:pt x="27" y="77"/>
                      <a:pt x="26" y="76"/>
                    </a:cubicBezTo>
                    <a:cubicBezTo>
                      <a:pt x="25" y="75"/>
                      <a:pt x="25" y="74"/>
                      <a:pt x="24" y="74"/>
                    </a:cubicBezTo>
                    <a:cubicBezTo>
                      <a:pt x="24" y="74"/>
                      <a:pt x="24" y="74"/>
                      <a:pt x="24" y="73"/>
                    </a:cubicBezTo>
                    <a:cubicBezTo>
                      <a:pt x="24" y="73"/>
                      <a:pt x="23" y="73"/>
                      <a:pt x="23" y="73"/>
                    </a:cubicBezTo>
                    <a:cubicBezTo>
                      <a:pt x="23" y="73"/>
                      <a:pt x="22" y="71"/>
                      <a:pt x="22" y="71"/>
                    </a:cubicBezTo>
                    <a:cubicBezTo>
                      <a:pt x="22" y="69"/>
                      <a:pt x="20" y="66"/>
                      <a:pt x="18" y="64"/>
                    </a:cubicBezTo>
                    <a:cubicBezTo>
                      <a:pt x="18" y="64"/>
                      <a:pt x="16" y="59"/>
                      <a:pt x="16" y="59"/>
                    </a:cubicBezTo>
                    <a:cubicBezTo>
                      <a:pt x="17" y="59"/>
                      <a:pt x="17" y="58"/>
                      <a:pt x="16" y="58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7" y="45"/>
                      <a:pt x="22" y="36"/>
                      <a:pt x="30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31" y="28"/>
                      <a:pt x="32" y="28"/>
                      <a:pt x="32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2" y="28"/>
                      <a:pt x="32" y="27"/>
                      <a:pt x="32" y="27"/>
                    </a:cubicBezTo>
                    <a:cubicBezTo>
                      <a:pt x="32" y="27"/>
                      <a:pt x="32" y="27"/>
                      <a:pt x="33" y="2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32" y="27"/>
                      <a:pt x="33" y="26"/>
                      <a:pt x="33" y="26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3" y="26"/>
                      <a:pt x="33" y="26"/>
                      <a:pt x="34" y="26"/>
                    </a:cubicBezTo>
                    <a:cubicBezTo>
                      <a:pt x="34" y="26"/>
                      <a:pt x="33" y="26"/>
                      <a:pt x="33" y="26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4" y="25"/>
                      <a:pt x="35" y="25"/>
                      <a:pt x="35" y="26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5" y="26"/>
                      <a:pt x="35" y="26"/>
                      <a:pt x="36" y="26"/>
                    </a:cubicBezTo>
                    <a:cubicBezTo>
                      <a:pt x="36" y="26"/>
                      <a:pt x="37" y="26"/>
                      <a:pt x="37" y="26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8" y="25"/>
                      <a:pt x="38" y="23"/>
                      <a:pt x="40" y="22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40" y="21"/>
                      <a:pt x="41" y="21"/>
                      <a:pt x="41" y="21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1" y="21"/>
                      <a:pt x="41" y="20"/>
                      <a:pt x="41" y="20"/>
                    </a:cubicBezTo>
                    <a:cubicBezTo>
                      <a:pt x="41" y="20"/>
                      <a:pt x="41" y="20"/>
                      <a:pt x="41" y="20"/>
                    </a:cubicBezTo>
                    <a:cubicBezTo>
                      <a:pt x="45" y="18"/>
                      <a:pt x="49" y="17"/>
                      <a:pt x="53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6"/>
                      <a:pt x="52" y="16"/>
                      <a:pt x="53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6"/>
                      <a:pt x="51" y="17"/>
                      <a:pt x="51" y="17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0" y="17"/>
                      <a:pt x="49" y="18"/>
                      <a:pt x="48" y="18"/>
                    </a:cubicBezTo>
                    <a:cubicBezTo>
                      <a:pt x="48" y="18"/>
                      <a:pt x="48" y="19"/>
                      <a:pt x="47" y="19"/>
                    </a:cubicBezTo>
                    <a:cubicBezTo>
                      <a:pt x="47" y="19"/>
                      <a:pt x="47" y="19"/>
                      <a:pt x="48" y="19"/>
                    </a:cubicBezTo>
                    <a:cubicBezTo>
                      <a:pt x="48" y="19"/>
                      <a:pt x="46" y="20"/>
                      <a:pt x="46" y="20"/>
                    </a:cubicBezTo>
                    <a:cubicBezTo>
                      <a:pt x="46" y="21"/>
                      <a:pt x="46" y="21"/>
                      <a:pt x="46" y="21"/>
                    </a:cubicBezTo>
                    <a:cubicBezTo>
                      <a:pt x="46" y="21"/>
                      <a:pt x="46" y="21"/>
                      <a:pt x="46" y="21"/>
                    </a:cubicBezTo>
                    <a:cubicBezTo>
                      <a:pt x="46" y="21"/>
                      <a:pt x="46" y="22"/>
                      <a:pt x="46" y="22"/>
                    </a:cubicBezTo>
                    <a:cubicBezTo>
                      <a:pt x="46" y="22"/>
                      <a:pt x="46" y="22"/>
                      <a:pt x="46" y="22"/>
                    </a:cubicBezTo>
                    <a:cubicBezTo>
                      <a:pt x="46" y="22"/>
                      <a:pt x="46" y="22"/>
                      <a:pt x="46" y="22"/>
                    </a:cubicBezTo>
                    <a:cubicBezTo>
                      <a:pt x="46" y="22"/>
                      <a:pt x="46" y="23"/>
                      <a:pt x="46" y="23"/>
                    </a:cubicBezTo>
                    <a:cubicBezTo>
                      <a:pt x="46" y="23"/>
                      <a:pt x="46" y="23"/>
                      <a:pt x="46" y="22"/>
                    </a:cubicBezTo>
                    <a:cubicBezTo>
                      <a:pt x="46" y="22"/>
                      <a:pt x="47" y="22"/>
                      <a:pt x="47" y="22"/>
                    </a:cubicBezTo>
                    <a:cubicBezTo>
                      <a:pt x="47" y="22"/>
                      <a:pt x="47" y="22"/>
                      <a:pt x="48" y="21"/>
                    </a:cubicBezTo>
                    <a:cubicBezTo>
                      <a:pt x="48" y="21"/>
                      <a:pt x="48" y="21"/>
                      <a:pt x="48" y="21"/>
                    </a:cubicBezTo>
                    <a:cubicBezTo>
                      <a:pt x="48" y="21"/>
                      <a:pt x="49" y="21"/>
                      <a:pt x="49" y="21"/>
                    </a:cubicBezTo>
                    <a:cubicBezTo>
                      <a:pt x="49" y="20"/>
                      <a:pt x="49" y="20"/>
                      <a:pt x="49" y="20"/>
                    </a:cubicBezTo>
                    <a:cubicBezTo>
                      <a:pt x="50" y="21"/>
                      <a:pt x="50" y="21"/>
                      <a:pt x="50" y="20"/>
                    </a:cubicBezTo>
                    <a:cubicBezTo>
                      <a:pt x="50" y="20"/>
                      <a:pt x="50" y="20"/>
                      <a:pt x="51" y="20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52" y="20"/>
                      <a:pt x="51" y="20"/>
                      <a:pt x="51" y="20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51" y="20"/>
                      <a:pt x="52" y="20"/>
                      <a:pt x="52" y="20"/>
                    </a:cubicBezTo>
                    <a:cubicBezTo>
                      <a:pt x="52" y="20"/>
                      <a:pt x="53" y="20"/>
                      <a:pt x="53" y="20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5" y="19"/>
                      <a:pt x="55" y="19"/>
                    </a:cubicBezTo>
                    <a:cubicBezTo>
                      <a:pt x="55" y="19"/>
                      <a:pt x="55" y="19"/>
                      <a:pt x="55" y="19"/>
                    </a:cubicBezTo>
                    <a:cubicBezTo>
                      <a:pt x="55" y="20"/>
                      <a:pt x="61" y="19"/>
                      <a:pt x="64" y="16"/>
                    </a:cubicBezTo>
                    <a:cubicBezTo>
                      <a:pt x="64" y="15"/>
                      <a:pt x="65" y="15"/>
                      <a:pt x="66" y="15"/>
                    </a:cubicBezTo>
                    <a:cubicBezTo>
                      <a:pt x="71" y="15"/>
                      <a:pt x="77" y="16"/>
                      <a:pt x="82" y="18"/>
                    </a:cubicBezTo>
                    <a:cubicBezTo>
                      <a:pt x="82" y="18"/>
                      <a:pt x="83" y="18"/>
                      <a:pt x="83" y="18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2" y="19"/>
                      <a:pt x="82" y="19"/>
                    </a:cubicBezTo>
                    <a:cubicBezTo>
                      <a:pt x="82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0" y="21"/>
                      <a:pt x="80" y="21"/>
                    </a:cubicBezTo>
                    <a:cubicBezTo>
                      <a:pt x="80" y="21"/>
                      <a:pt x="80" y="21"/>
                      <a:pt x="80" y="21"/>
                    </a:cubicBezTo>
                    <a:cubicBezTo>
                      <a:pt x="80" y="21"/>
                      <a:pt x="80" y="21"/>
                      <a:pt x="80" y="21"/>
                    </a:cubicBezTo>
                    <a:cubicBezTo>
                      <a:pt x="79" y="21"/>
                      <a:pt x="79" y="22"/>
                      <a:pt x="79" y="22"/>
                    </a:cubicBezTo>
                    <a:cubicBezTo>
                      <a:pt x="79" y="22"/>
                      <a:pt x="78" y="23"/>
                      <a:pt x="79" y="23"/>
                    </a:cubicBezTo>
                    <a:cubicBezTo>
                      <a:pt x="79" y="23"/>
                      <a:pt x="79" y="23"/>
                      <a:pt x="78" y="23"/>
                    </a:cubicBezTo>
                    <a:cubicBezTo>
                      <a:pt x="78" y="23"/>
                      <a:pt x="78" y="23"/>
                      <a:pt x="77" y="22"/>
                    </a:cubicBezTo>
                    <a:cubicBezTo>
                      <a:pt x="77" y="22"/>
                      <a:pt x="78" y="21"/>
                      <a:pt x="78" y="21"/>
                    </a:cubicBezTo>
                    <a:cubicBezTo>
                      <a:pt x="78" y="21"/>
                      <a:pt x="76" y="20"/>
                      <a:pt x="76" y="20"/>
                    </a:cubicBezTo>
                    <a:cubicBezTo>
                      <a:pt x="75" y="20"/>
                      <a:pt x="74" y="20"/>
                      <a:pt x="74" y="20"/>
                    </a:cubicBezTo>
                    <a:cubicBezTo>
                      <a:pt x="74" y="19"/>
                      <a:pt x="74" y="19"/>
                      <a:pt x="74" y="19"/>
                    </a:cubicBezTo>
                    <a:cubicBezTo>
                      <a:pt x="74" y="19"/>
                      <a:pt x="74" y="19"/>
                      <a:pt x="74" y="19"/>
                    </a:cubicBezTo>
                    <a:cubicBezTo>
                      <a:pt x="73" y="19"/>
                      <a:pt x="73" y="19"/>
                      <a:pt x="72" y="19"/>
                    </a:cubicBezTo>
                    <a:cubicBezTo>
                      <a:pt x="71" y="20"/>
                      <a:pt x="70" y="21"/>
                      <a:pt x="70" y="21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70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3"/>
                    </a:cubicBezTo>
                    <a:cubicBezTo>
                      <a:pt x="69" y="23"/>
                      <a:pt x="68" y="24"/>
                      <a:pt x="66" y="25"/>
                    </a:cubicBezTo>
                    <a:cubicBezTo>
                      <a:pt x="66" y="25"/>
                      <a:pt x="66" y="25"/>
                      <a:pt x="66" y="25"/>
                    </a:cubicBezTo>
                    <a:cubicBezTo>
                      <a:pt x="65" y="25"/>
                      <a:pt x="65" y="26"/>
                      <a:pt x="65" y="26"/>
                    </a:cubicBezTo>
                    <a:cubicBezTo>
                      <a:pt x="65" y="27"/>
                      <a:pt x="65" y="27"/>
                      <a:pt x="65" y="27"/>
                    </a:cubicBezTo>
                    <a:cubicBezTo>
                      <a:pt x="65" y="29"/>
                      <a:pt x="65" y="29"/>
                      <a:pt x="69" y="28"/>
                    </a:cubicBezTo>
                    <a:cubicBezTo>
                      <a:pt x="69" y="28"/>
                      <a:pt x="69" y="28"/>
                      <a:pt x="69" y="29"/>
                    </a:cubicBezTo>
                    <a:cubicBezTo>
                      <a:pt x="69" y="29"/>
                      <a:pt x="69" y="29"/>
                      <a:pt x="69" y="29"/>
                    </a:cubicBezTo>
                    <a:cubicBezTo>
                      <a:pt x="69" y="30"/>
                      <a:pt x="71" y="29"/>
                      <a:pt x="71" y="29"/>
                    </a:cubicBezTo>
                    <a:cubicBezTo>
                      <a:pt x="71" y="28"/>
                      <a:pt x="71" y="28"/>
                      <a:pt x="71" y="28"/>
                    </a:cubicBezTo>
                    <a:cubicBezTo>
                      <a:pt x="71" y="28"/>
                      <a:pt x="71" y="28"/>
                      <a:pt x="71" y="28"/>
                    </a:cubicBezTo>
                    <a:cubicBezTo>
                      <a:pt x="71" y="27"/>
                      <a:pt x="71" y="26"/>
                      <a:pt x="71" y="26"/>
                    </a:cubicBezTo>
                    <a:cubicBezTo>
                      <a:pt x="71" y="25"/>
                      <a:pt x="72" y="24"/>
                      <a:pt x="72" y="24"/>
                    </a:cubicBezTo>
                    <a:cubicBezTo>
                      <a:pt x="73" y="23"/>
                      <a:pt x="74" y="22"/>
                      <a:pt x="74" y="23"/>
                    </a:cubicBezTo>
                    <a:cubicBezTo>
                      <a:pt x="74" y="23"/>
                      <a:pt x="74" y="23"/>
                      <a:pt x="74" y="23"/>
                    </a:cubicBezTo>
                    <a:cubicBezTo>
                      <a:pt x="73" y="23"/>
                      <a:pt x="73" y="24"/>
                      <a:pt x="73" y="24"/>
                    </a:cubicBezTo>
                    <a:cubicBezTo>
                      <a:pt x="73" y="24"/>
                      <a:pt x="73" y="25"/>
                      <a:pt x="73" y="25"/>
                    </a:cubicBezTo>
                    <a:cubicBezTo>
                      <a:pt x="73" y="26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74" y="26"/>
                      <a:pt x="76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6" y="27"/>
                      <a:pt x="76" y="26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8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5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9"/>
                      <a:pt x="74" y="29"/>
                    </a:cubicBezTo>
                    <a:cubicBezTo>
                      <a:pt x="74" y="30"/>
                      <a:pt x="73" y="31"/>
                      <a:pt x="73" y="31"/>
                    </a:cubicBezTo>
                    <a:cubicBezTo>
                      <a:pt x="72" y="31"/>
                      <a:pt x="71" y="31"/>
                      <a:pt x="71" y="31"/>
                    </a:cubicBezTo>
                    <a:cubicBezTo>
                      <a:pt x="71" y="31"/>
                      <a:pt x="70" y="31"/>
                      <a:pt x="70" y="31"/>
                    </a:cubicBezTo>
                    <a:cubicBezTo>
                      <a:pt x="70" y="31"/>
                      <a:pt x="70" y="31"/>
                      <a:pt x="70" y="30"/>
                    </a:cubicBezTo>
                    <a:cubicBezTo>
                      <a:pt x="70" y="30"/>
                      <a:pt x="69" y="31"/>
                      <a:pt x="69" y="31"/>
                    </a:cubicBezTo>
                    <a:cubicBezTo>
                      <a:pt x="69" y="31"/>
                      <a:pt x="68" y="31"/>
                      <a:pt x="68" y="31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68" y="31"/>
                      <a:pt x="68" y="31"/>
                      <a:pt x="68" y="30"/>
                    </a:cubicBezTo>
                    <a:cubicBezTo>
                      <a:pt x="68" y="30"/>
                      <a:pt x="68" y="30"/>
                      <a:pt x="68" y="29"/>
                    </a:cubicBezTo>
                    <a:cubicBezTo>
                      <a:pt x="67" y="29"/>
                      <a:pt x="66" y="30"/>
                      <a:pt x="67" y="30"/>
                    </a:cubicBezTo>
                    <a:cubicBezTo>
                      <a:pt x="67" y="30"/>
                      <a:pt x="67" y="30"/>
                      <a:pt x="67" y="30"/>
                    </a:cubicBezTo>
                    <a:cubicBezTo>
                      <a:pt x="67" y="31"/>
                      <a:pt x="66" y="31"/>
                      <a:pt x="66" y="31"/>
                    </a:cubicBezTo>
                    <a:cubicBezTo>
                      <a:pt x="66" y="31"/>
                      <a:pt x="66" y="31"/>
                      <a:pt x="66" y="31"/>
                    </a:cubicBezTo>
                    <a:cubicBezTo>
                      <a:pt x="66" y="31"/>
                      <a:pt x="66" y="31"/>
                      <a:pt x="65" y="31"/>
                    </a:cubicBezTo>
                    <a:cubicBezTo>
                      <a:pt x="65" y="31"/>
                      <a:pt x="65" y="31"/>
                      <a:pt x="65" y="32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32"/>
                      <a:pt x="65" y="32"/>
                      <a:pt x="64" y="32"/>
                    </a:cubicBezTo>
                    <a:cubicBezTo>
                      <a:pt x="64" y="32"/>
                      <a:pt x="64" y="33"/>
                      <a:pt x="63" y="33"/>
                    </a:cubicBezTo>
                    <a:cubicBezTo>
                      <a:pt x="63" y="33"/>
                      <a:pt x="63" y="33"/>
                      <a:pt x="62" y="34"/>
                    </a:cubicBezTo>
                    <a:cubicBezTo>
                      <a:pt x="62" y="34"/>
                      <a:pt x="62" y="34"/>
                      <a:pt x="62" y="34"/>
                    </a:cubicBezTo>
                    <a:cubicBezTo>
                      <a:pt x="62" y="34"/>
                      <a:pt x="62" y="34"/>
                      <a:pt x="62" y="34"/>
                    </a:cubicBezTo>
                    <a:cubicBezTo>
                      <a:pt x="62" y="34"/>
                      <a:pt x="61" y="34"/>
                      <a:pt x="61" y="34"/>
                    </a:cubicBezTo>
                    <a:cubicBezTo>
                      <a:pt x="61" y="34"/>
                      <a:pt x="61" y="34"/>
                      <a:pt x="61" y="34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0" y="34"/>
                      <a:pt x="60" y="35"/>
                      <a:pt x="60" y="35"/>
                    </a:cubicBezTo>
                    <a:cubicBezTo>
                      <a:pt x="60" y="35"/>
                      <a:pt x="60" y="35"/>
                      <a:pt x="60" y="35"/>
                    </a:cubicBezTo>
                    <a:cubicBezTo>
                      <a:pt x="60" y="35"/>
                      <a:pt x="59" y="35"/>
                      <a:pt x="59" y="35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8" y="35"/>
                      <a:pt x="58" y="35"/>
                    </a:cubicBezTo>
                    <a:cubicBezTo>
                      <a:pt x="59" y="35"/>
                      <a:pt x="59" y="36"/>
                      <a:pt x="59" y="36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1" y="37"/>
                      <a:pt x="57" y="37"/>
                      <a:pt x="57" y="39"/>
                    </a:cubicBezTo>
                    <a:cubicBezTo>
                      <a:pt x="56" y="39"/>
                      <a:pt x="56" y="39"/>
                      <a:pt x="56" y="39"/>
                    </a:cubicBezTo>
                    <a:cubicBezTo>
                      <a:pt x="53" y="37"/>
                      <a:pt x="53" y="38"/>
                      <a:pt x="54" y="43"/>
                    </a:cubicBezTo>
                    <a:cubicBezTo>
                      <a:pt x="53" y="43"/>
                      <a:pt x="54" y="44"/>
                      <a:pt x="54" y="44"/>
                    </a:cubicBezTo>
                    <a:cubicBezTo>
                      <a:pt x="54" y="44"/>
                      <a:pt x="54" y="44"/>
                      <a:pt x="54" y="44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55" y="45"/>
                      <a:pt x="55" y="45"/>
                      <a:pt x="55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5"/>
                      <a:pt x="56" y="45"/>
                      <a:pt x="57" y="45"/>
                    </a:cubicBezTo>
                    <a:cubicBezTo>
                      <a:pt x="57" y="45"/>
                      <a:pt x="58" y="45"/>
                      <a:pt x="58" y="45"/>
                    </a:cubicBezTo>
                    <a:cubicBezTo>
                      <a:pt x="58" y="45"/>
                      <a:pt x="58" y="44"/>
                      <a:pt x="59" y="44"/>
                    </a:cubicBezTo>
                    <a:cubicBezTo>
                      <a:pt x="59" y="44"/>
                      <a:pt x="59" y="44"/>
                      <a:pt x="59" y="44"/>
                    </a:cubicBezTo>
                    <a:cubicBezTo>
                      <a:pt x="60" y="44"/>
                      <a:pt x="59" y="44"/>
                      <a:pt x="60" y="44"/>
                    </a:cubicBezTo>
                    <a:cubicBezTo>
                      <a:pt x="60" y="43"/>
                      <a:pt x="60" y="43"/>
                      <a:pt x="60" y="43"/>
                    </a:cubicBezTo>
                    <a:cubicBezTo>
                      <a:pt x="60" y="43"/>
                      <a:pt x="60" y="43"/>
                      <a:pt x="60" y="43"/>
                    </a:cubicBezTo>
                    <a:cubicBezTo>
                      <a:pt x="60" y="43"/>
                      <a:pt x="62" y="41"/>
                      <a:pt x="62" y="41"/>
                    </a:cubicBezTo>
                    <a:cubicBezTo>
                      <a:pt x="63" y="40"/>
                      <a:pt x="63" y="40"/>
                      <a:pt x="63" y="39"/>
                    </a:cubicBezTo>
                    <a:cubicBezTo>
                      <a:pt x="64" y="39"/>
                      <a:pt x="67" y="39"/>
                      <a:pt x="67" y="39"/>
                    </a:cubicBezTo>
                    <a:cubicBezTo>
                      <a:pt x="67" y="39"/>
                      <a:pt x="67" y="39"/>
                      <a:pt x="68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9" y="40"/>
                      <a:pt x="71" y="42"/>
                      <a:pt x="71" y="42"/>
                    </a:cubicBezTo>
                    <a:cubicBezTo>
                      <a:pt x="71" y="42"/>
                      <a:pt x="72" y="42"/>
                      <a:pt x="72" y="43"/>
                    </a:cubicBezTo>
                    <a:cubicBezTo>
                      <a:pt x="72" y="43"/>
                      <a:pt x="72" y="43"/>
                      <a:pt x="72" y="44"/>
                    </a:cubicBezTo>
                    <a:cubicBezTo>
                      <a:pt x="72" y="44"/>
                      <a:pt x="72" y="44"/>
                      <a:pt x="72" y="44"/>
                    </a:cubicBezTo>
                    <a:cubicBezTo>
                      <a:pt x="72" y="44"/>
                      <a:pt x="72" y="44"/>
                      <a:pt x="72" y="44"/>
                    </a:cubicBezTo>
                    <a:cubicBezTo>
                      <a:pt x="72" y="44"/>
                      <a:pt x="72" y="44"/>
                      <a:pt x="72" y="44"/>
                    </a:cubicBezTo>
                    <a:cubicBezTo>
                      <a:pt x="73" y="44"/>
                      <a:pt x="73" y="44"/>
                      <a:pt x="73" y="44"/>
                    </a:cubicBezTo>
                    <a:cubicBezTo>
                      <a:pt x="73" y="43"/>
                      <a:pt x="73" y="43"/>
                      <a:pt x="73" y="43"/>
                    </a:cubicBezTo>
                    <a:cubicBezTo>
                      <a:pt x="73" y="43"/>
                      <a:pt x="73" y="43"/>
                      <a:pt x="72" y="41"/>
                    </a:cubicBezTo>
                    <a:cubicBezTo>
                      <a:pt x="71" y="41"/>
                      <a:pt x="71" y="41"/>
                      <a:pt x="71" y="41"/>
                    </a:cubicBezTo>
                    <a:cubicBezTo>
                      <a:pt x="71" y="41"/>
                      <a:pt x="71" y="40"/>
                      <a:pt x="71" y="40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70" y="38"/>
                      <a:pt x="70" y="38"/>
                      <a:pt x="70" y="38"/>
                    </a:cubicBezTo>
                    <a:cubicBezTo>
                      <a:pt x="70" y="38"/>
                      <a:pt x="70" y="38"/>
                      <a:pt x="70" y="38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8"/>
                      <a:pt x="71" y="39"/>
                      <a:pt x="72" y="39"/>
                    </a:cubicBezTo>
                    <a:cubicBezTo>
                      <a:pt x="72" y="39"/>
                      <a:pt x="73" y="40"/>
                      <a:pt x="75" y="42"/>
                    </a:cubicBezTo>
                    <a:cubicBezTo>
                      <a:pt x="75" y="42"/>
                      <a:pt x="75" y="42"/>
                      <a:pt x="75" y="42"/>
                    </a:cubicBezTo>
                    <a:cubicBezTo>
                      <a:pt x="75" y="43"/>
                      <a:pt x="75" y="43"/>
                      <a:pt x="75" y="43"/>
                    </a:cubicBezTo>
                    <a:cubicBezTo>
                      <a:pt x="75" y="43"/>
                      <a:pt x="76" y="43"/>
                      <a:pt x="76" y="43"/>
                    </a:cubicBezTo>
                    <a:cubicBezTo>
                      <a:pt x="76" y="43"/>
                      <a:pt x="76" y="43"/>
                      <a:pt x="76" y="43"/>
                    </a:cubicBezTo>
                    <a:cubicBezTo>
                      <a:pt x="76" y="43"/>
                      <a:pt x="76" y="43"/>
                      <a:pt x="76" y="43"/>
                    </a:cubicBezTo>
                    <a:cubicBezTo>
                      <a:pt x="76" y="43"/>
                      <a:pt x="76" y="43"/>
                      <a:pt x="76" y="43"/>
                    </a:cubicBezTo>
                    <a:cubicBezTo>
                      <a:pt x="76" y="43"/>
                      <a:pt x="76" y="43"/>
                      <a:pt x="77" y="43"/>
                    </a:cubicBezTo>
                    <a:cubicBezTo>
                      <a:pt x="77" y="43"/>
                      <a:pt x="77" y="43"/>
                      <a:pt x="77" y="43"/>
                    </a:cubicBezTo>
                    <a:cubicBezTo>
                      <a:pt x="77" y="43"/>
                      <a:pt x="77" y="43"/>
                      <a:pt x="77" y="43"/>
                    </a:cubicBezTo>
                    <a:cubicBezTo>
                      <a:pt x="78" y="43"/>
                      <a:pt x="77" y="42"/>
                      <a:pt x="77" y="42"/>
                    </a:cubicBezTo>
                    <a:cubicBezTo>
                      <a:pt x="77" y="42"/>
                      <a:pt x="77" y="42"/>
                      <a:pt x="77" y="42"/>
                    </a:cubicBezTo>
                    <a:cubicBezTo>
                      <a:pt x="77" y="42"/>
                      <a:pt x="77" y="42"/>
                      <a:pt x="77" y="42"/>
                    </a:cubicBezTo>
                    <a:cubicBezTo>
                      <a:pt x="77" y="42"/>
                      <a:pt x="77" y="42"/>
                      <a:pt x="77" y="42"/>
                    </a:cubicBezTo>
                    <a:cubicBezTo>
                      <a:pt x="77" y="42"/>
                      <a:pt x="78" y="42"/>
                      <a:pt x="78" y="42"/>
                    </a:cubicBezTo>
                    <a:cubicBezTo>
                      <a:pt x="78" y="41"/>
                      <a:pt x="78" y="41"/>
                      <a:pt x="78" y="41"/>
                    </a:cubicBezTo>
                    <a:cubicBezTo>
                      <a:pt x="79" y="41"/>
                      <a:pt x="79" y="41"/>
                      <a:pt x="79" y="41"/>
                    </a:cubicBezTo>
                    <a:cubicBezTo>
                      <a:pt x="79" y="41"/>
                      <a:pt x="79" y="42"/>
                      <a:pt x="80" y="42"/>
                    </a:cubicBezTo>
                    <a:cubicBezTo>
                      <a:pt x="80" y="42"/>
                      <a:pt x="80" y="41"/>
                      <a:pt x="80" y="41"/>
                    </a:cubicBezTo>
                    <a:cubicBezTo>
                      <a:pt x="80" y="41"/>
                      <a:pt x="80" y="41"/>
                      <a:pt x="80" y="41"/>
                    </a:cubicBezTo>
                    <a:cubicBezTo>
                      <a:pt x="80" y="41"/>
                      <a:pt x="80" y="41"/>
                      <a:pt x="80" y="41"/>
                    </a:cubicBezTo>
                    <a:cubicBezTo>
                      <a:pt x="80" y="42"/>
                      <a:pt x="80" y="42"/>
                      <a:pt x="80" y="42"/>
                    </a:cubicBezTo>
                    <a:cubicBezTo>
                      <a:pt x="80" y="42"/>
                      <a:pt x="80" y="42"/>
                      <a:pt x="80" y="42"/>
                    </a:cubicBezTo>
                    <a:cubicBezTo>
                      <a:pt x="79" y="42"/>
                      <a:pt x="79" y="42"/>
                      <a:pt x="79" y="42"/>
                    </a:cubicBezTo>
                    <a:cubicBezTo>
                      <a:pt x="79" y="42"/>
                      <a:pt x="80" y="43"/>
                      <a:pt x="80" y="43"/>
                    </a:cubicBezTo>
                    <a:cubicBezTo>
                      <a:pt x="80" y="43"/>
                      <a:pt x="80" y="43"/>
                      <a:pt x="80" y="43"/>
                    </a:cubicBezTo>
                    <a:cubicBezTo>
                      <a:pt x="80" y="43"/>
                      <a:pt x="80" y="44"/>
                      <a:pt x="80" y="44"/>
                    </a:cubicBezTo>
                    <a:cubicBezTo>
                      <a:pt x="81" y="44"/>
                      <a:pt x="81" y="44"/>
                      <a:pt x="81" y="45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5"/>
                      <a:pt x="85" y="45"/>
                      <a:pt x="87" y="45"/>
                    </a:cubicBezTo>
                    <a:cubicBezTo>
                      <a:pt x="87" y="45"/>
                      <a:pt x="87" y="46"/>
                      <a:pt x="87" y="46"/>
                    </a:cubicBezTo>
                    <a:cubicBezTo>
                      <a:pt x="87" y="47"/>
                      <a:pt x="88" y="48"/>
                      <a:pt x="87" y="49"/>
                    </a:cubicBezTo>
                    <a:cubicBezTo>
                      <a:pt x="86" y="49"/>
                      <a:pt x="83" y="49"/>
                      <a:pt x="81" y="50"/>
                    </a:cubicBezTo>
                    <a:cubicBezTo>
                      <a:pt x="80" y="50"/>
                      <a:pt x="80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7" y="48"/>
                      <a:pt x="76" y="49"/>
                    </a:cubicBezTo>
                    <a:cubicBezTo>
                      <a:pt x="76" y="49"/>
                      <a:pt x="76" y="49"/>
                      <a:pt x="76" y="50"/>
                    </a:cubicBezTo>
                    <a:cubicBezTo>
                      <a:pt x="76" y="52"/>
                      <a:pt x="71" y="49"/>
                      <a:pt x="71" y="49"/>
                    </a:cubicBezTo>
                    <a:cubicBezTo>
                      <a:pt x="70" y="49"/>
                      <a:pt x="68" y="48"/>
                      <a:pt x="68" y="48"/>
                    </a:cubicBezTo>
                    <a:cubicBezTo>
                      <a:pt x="68" y="48"/>
                      <a:pt x="68" y="48"/>
                      <a:pt x="68" y="47"/>
                    </a:cubicBezTo>
                    <a:cubicBezTo>
                      <a:pt x="69" y="47"/>
                      <a:pt x="69" y="47"/>
                      <a:pt x="69" y="46"/>
                    </a:cubicBezTo>
                    <a:cubicBezTo>
                      <a:pt x="68" y="46"/>
                      <a:pt x="68" y="45"/>
                      <a:pt x="68" y="45"/>
                    </a:cubicBezTo>
                    <a:cubicBezTo>
                      <a:pt x="68" y="45"/>
                      <a:pt x="68" y="45"/>
                      <a:pt x="67" y="45"/>
                    </a:cubicBezTo>
                    <a:cubicBezTo>
                      <a:pt x="60" y="45"/>
                      <a:pt x="59" y="46"/>
                      <a:pt x="58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6" y="46"/>
                      <a:pt x="56" y="46"/>
                    </a:cubicBezTo>
                    <a:cubicBezTo>
                      <a:pt x="55" y="46"/>
                      <a:pt x="55" y="46"/>
                      <a:pt x="54" y="46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48"/>
                      <a:pt x="52" y="48"/>
                      <a:pt x="52" y="49"/>
                    </a:cubicBezTo>
                    <a:cubicBezTo>
                      <a:pt x="51" y="49"/>
                      <a:pt x="51" y="50"/>
                      <a:pt x="51" y="50"/>
                    </a:cubicBezTo>
                    <a:cubicBezTo>
                      <a:pt x="51" y="51"/>
                      <a:pt x="49" y="52"/>
                      <a:pt x="48" y="52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2"/>
                      <a:pt x="47" y="52"/>
                      <a:pt x="45" y="56"/>
                    </a:cubicBezTo>
                    <a:cubicBezTo>
                      <a:pt x="43" y="58"/>
                      <a:pt x="43" y="58"/>
                      <a:pt x="44" y="58"/>
                    </a:cubicBezTo>
                    <a:cubicBezTo>
                      <a:pt x="44" y="59"/>
                      <a:pt x="44" y="59"/>
                      <a:pt x="44" y="61"/>
                    </a:cubicBezTo>
                    <a:cubicBezTo>
                      <a:pt x="44" y="61"/>
                      <a:pt x="43" y="64"/>
                      <a:pt x="43" y="64"/>
                    </a:cubicBezTo>
                    <a:cubicBezTo>
                      <a:pt x="42" y="65"/>
                      <a:pt x="43" y="67"/>
                      <a:pt x="43" y="67"/>
                    </a:cubicBezTo>
                    <a:cubicBezTo>
                      <a:pt x="43" y="67"/>
                      <a:pt x="43" y="68"/>
                      <a:pt x="44" y="68"/>
                    </a:cubicBezTo>
                    <a:cubicBezTo>
                      <a:pt x="44" y="68"/>
                      <a:pt x="44" y="71"/>
                      <a:pt x="45" y="72"/>
                    </a:cubicBezTo>
                    <a:cubicBezTo>
                      <a:pt x="45" y="72"/>
                      <a:pt x="49" y="76"/>
                      <a:pt x="50" y="76"/>
                    </a:cubicBezTo>
                    <a:cubicBezTo>
                      <a:pt x="51" y="76"/>
                      <a:pt x="55" y="77"/>
                      <a:pt x="55" y="77"/>
                    </a:cubicBezTo>
                    <a:cubicBezTo>
                      <a:pt x="57" y="77"/>
                      <a:pt x="59" y="75"/>
                      <a:pt x="61" y="75"/>
                    </a:cubicBezTo>
                    <a:cubicBezTo>
                      <a:pt x="61" y="75"/>
                      <a:pt x="62" y="75"/>
                      <a:pt x="62" y="77"/>
                    </a:cubicBezTo>
                    <a:cubicBezTo>
                      <a:pt x="62" y="78"/>
                      <a:pt x="64" y="77"/>
                      <a:pt x="65" y="77"/>
                    </a:cubicBezTo>
                    <a:cubicBezTo>
                      <a:pt x="65" y="77"/>
                      <a:pt x="65" y="77"/>
                      <a:pt x="66" y="77"/>
                    </a:cubicBezTo>
                    <a:cubicBezTo>
                      <a:pt x="66" y="77"/>
                      <a:pt x="66" y="77"/>
                      <a:pt x="66" y="77"/>
                    </a:cubicBezTo>
                    <a:cubicBezTo>
                      <a:pt x="66" y="77"/>
                      <a:pt x="66" y="77"/>
                      <a:pt x="66" y="77"/>
                    </a:cubicBezTo>
                    <a:cubicBezTo>
                      <a:pt x="66" y="77"/>
                      <a:pt x="66" y="78"/>
                      <a:pt x="66" y="78"/>
                    </a:cubicBezTo>
                    <a:cubicBezTo>
                      <a:pt x="67" y="78"/>
                      <a:pt x="67" y="82"/>
                      <a:pt x="66" y="82"/>
                    </a:cubicBezTo>
                    <a:cubicBezTo>
                      <a:pt x="66" y="82"/>
                      <a:pt x="66" y="82"/>
                      <a:pt x="66" y="82"/>
                    </a:cubicBezTo>
                    <a:cubicBezTo>
                      <a:pt x="66" y="84"/>
                      <a:pt x="68" y="85"/>
                      <a:pt x="68" y="85"/>
                    </a:cubicBezTo>
                    <a:cubicBezTo>
                      <a:pt x="68" y="85"/>
                      <a:pt x="70" y="87"/>
                      <a:pt x="70" y="88"/>
                    </a:cubicBezTo>
                    <a:cubicBezTo>
                      <a:pt x="70" y="90"/>
                      <a:pt x="70" y="90"/>
                      <a:pt x="70" y="90"/>
                    </a:cubicBezTo>
                    <a:cubicBezTo>
                      <a:pt x="71" y="91"/>
                      <a:pt x="70" y="91"/>
                      <a:pt x="70" y="92"/>
                    </a:cubicBezTo>
                    <a:cubicBezTo>
                      <a:pt x="70" y="92"/>
                      <a:pt x="68" y="95"/>
                      <a:pt x="68" y="95"/>
                    </a:cubicBezTo>
                    <a:cubicBezTo>
                      <a:pt x="68" y="96"/>
                      <a:pt x="69" y="96"/>
                      <a:pt x="69" y="96"/>
                    </a:cubicBezTo>
                    <a:cubicBezTo>
                      <a:pt x="71" y="99"/>
                      <a:pt x="71" y="99"/>
                      <a:pt x="71" y="99"/>
                    </a:cubicBezTo>
                    <a:cubicBezTo>
                      <a:pt x="71" y="99"/>
                      <a:pt x="71" y="99"/>
                      <a:pt x="71" y="99"/>
                    </a:cubicBezTo>
                    <a:cubicBezTo>
                      <a:pt x="72" y="100"/>
                      <a:pt x="71" y="101"/>
                      <a:pt x="71" y="101"/>
                    </a:cubicBezTo>
                    <a:cubicBezTo>
                      <a:pt x="72" y="102"/>
                      <a:pt x="72" y="103"/>
                      <a:pt x="72" y="103"/>
                    </a:cubicBezTo>
                    <a:cubicBezTo>
                      <a:pt x="73" y="103"/>
                      <a:pt x="74" y="105"/>
                      <a:pt x="74" y="106"/>
                    </a:cubicBezTo>
                    <a:cubicBezTo>
                      <a:pt x="74" y="106"/>
                      <a:pt x="74" y="106"/>
                      <a:pt x="74" y="106"/>
                    </a:cubicBezTo>
                    <a:cubicBezTo>
                      <a:pt x="74" y="106"/>
                      <a:pt x="75" y="107"/>
                      <a:pt x="76" y="106"/>
                    </a:cubicBezTo>
                    <a:cubicBezTo>
                      <a:pt x="77" y="106"/>
                      <a:pt x="79" y="106"/>
                      <a:pt x="80" y="106"/>
                    </a:cubicBezTo>
                    <a:cubicBezTo>
                      <a:pt x="81" y="106"/>
                      <a:pt x="87" y="102"/>
                      <a:pt x="86" y="100"/>
                    </a:cubicBezTo>
                    <a:cubicBezTo>
                      <a:pt x="86" y="100"/>
                      <a:pt x="86" y="100"/>
                      <a:pt x="86" y="100"/>
                    </a:cubicBezTo>
                    <a:cubicBezTo>
                      <a:pt x="86" y="100"/>
                      <a:pt x="86" y="100"/>
                      <a:pt x="86" y="100"/>
                    </a:cubicBezTo>
                    <a:cubicBezTo>
                      <a:pt x="87" y="100"/>
                      <a:pt x="89" y="99"/>
                      <a:pt x="89" y="99"/>
                    </a:cubicBezTo>
                    <a:cubicBezTo>
                      <a:pt x="89" y="99"/>
                      <a:pt x="89" y="99"/>
                      <a:pt x="89" y="99"/>
                    </a:cubicBezTo>
                    <a:cubicBezTo>
                      <a:pt x="89" y="98"/>
                      <a:pt x="89" y="95"/>
                      <a:pt x="90" y="95"/>
                    </a:cubicBezTo>
                    <a:cubicBezTo>
                      <a:pt x="91" y="94"/>
                      <a:pt x="92" y="94"/>
                      <a:pt x="93" y="93"/>
                    </a:cubicBezTo>
                    <a:cubicBezTo>
                      <a:pt x="94" y="92"/>
                      <a:pt x="94" y="92"/>
                      <a:pt x="94" y="89"/>
                    </a:cubicBezTo>
                    <a:cubicBezTo>
                      <a:pt x="94" y="86"/>
                      <a:pt x="94" y="84"/>
                      <a:pt x="94" y="84"/>
                    </a:cubicBezTo>
                    <a:cubicBezTo>
                      <a:pt x="94" y="83"/>
                      <a:pt x="94" y="83"/>
                      <a:pt x="94" y="83"/>
                    </a:cubicBezTo>
                    <a:cubicBezTo>
                      <a:pt x="95" y="81"/>
                      <a:pt x="99" y="76"/>
                      <a:pt x="99" y="75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01" y="73"/>
                      <a:pt x="101" y="71"/>
                      <a:pt x="102" y="69"/>
                    </a:cubicBezTo>
                    <a:cubicBezTo>
                      <a:pt x="102" y="69"/>
                      <a:pt x="102" y="69"/>
                      <a:pt x="102" y="68"/>
                    </a:cubicBezTo>
                    <a:cubicBezTo>
                      <a:pt x="102" y="68"/>
                      <a:pt x="102" y="68"/>
                      <a:pt x="102" y="67"/>
                    </a:cubicBezTo>
                    <a:cubicBezTo>
                      <a:pt x="102" y="67"/>
                      <a:pt x="102" y="67"/>
                      <a:pt x="100" y="66"/>
                    </a:cubicBezTo>
                    <a:cubicBezTo>
                      <a:pt x="100" y="66"/>
                      <a:pt x="100" y="66"/>
                      <a:pt x="100" y="66"/>
                    </a:cubicBezTo>
                    <a:cubicBezTo>
                      <a:pt x="99" y="66"/>
                      <a:pt x="97" y="67"/>
                      <a:pt x="97" y="67"/>
                    </a:cubicBezTo>
                    <a:cubicBezTo>
                      <a:pt x="97" y="66"/>
                      <a:pt x="97" y="66"/>
                      <a:pt x="96" y="66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4" y="63"/>
                      <a:pt x="92" y="63"/>
                      <a:pt x="91" y="59"/>
                    </a:cubicBezTo>
                    <a:cubicBezTo>
                      <a:pt x="91" y="58"/>
                      <a:pt x="87" y="52"/>
                      <a:pt x="86" y="51"/>
                    </a:cubicBezTo>
                    <a:cubicBezTo>
                      <a:pt x="86" y="51"/>
                      <a:pt x="86" y="51"/>
                      <a:pt x="86" y="51"/>
                    </a:cubicBezTo>
                    <a:cubicBezTo>
                      <a:pt x="86" y="51"/>
                      <a:pt x="86" y="51"/>
                      <a:pt x="86" y="51"/>
                    </a:cubicBezTo>
                    <a:cubicBezTo>
                      <a:pt x="86" y="51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1"/>
                    </a:cubicBezTo>
                    <a:cubicBezTo>
                      <a:pt x="87" y="51"/>
                      <a:pt x="88" y="51"/>
                      <a:pt x="88" y="51"/>
                    </a:cubicBezTo>
                    <a:cubicBezTo>
                      <a:pt x="88" y="52"/>
                      <a:pt x="88" y="52"/>
                      <a:pt x="88" y="52"/>
                    </a:cubicBezTo>
                    <a:cubicBezTo>
                      <a:pt x="89" y="53"/>
                      <a:pt x="89" y="54"/>
                      <a:pt x="90" y="54"/>
                    </a:cubicBezTo>
                    <a:cubicBezTo>
                      <a:pt x="90" y="55"/>
                      <a:pt x="90" y="55"/>
                      <a:pt x="91" y="56"/>
                    </a:cubicBezTo>
                    <a:cubicBezTo>
                      <a:pt x="91" y="56"/>
                      <a:pt x="92" y="56"/>
                      <a:pt x="92" y="58"/>
                    </a:cubicBezTo>
                    <a:cubicBezTo>
                      <a:pt x="93" y="59"/>
                      <a:pt x="95" y="60"/>
                      <a:pt x="95" y="61"/>
                    </a:cubicBezTo>
                    <a:cubicBezTo>
                      <a:pt x="96" y="63"/>
                      <a:pt x="97" y="65"/>
                      <a:pt x="97" y="65"/>
                    </a:cubicBezTo>
                    <a:cubicBezTo>
                      <a:pt x="99" y="64"/>
                      <a:pt x="100" y="64"/>
                      <a:pt x="100" y="63"/>
                    </a:cubicBezTo>
                    <a:cubicBezTo>
                      <a:pt x="100" y="63"/>
                      <a:pt x="100" y="63"/>
                      <a:pt x="100" y="63"/>
                    </a:cubicBezTo>
                    <a:cubicBezTo>
                      <a:pt x="100" y="63"/>
                      <a:pt x="101" y="63"/>
                      <a:pt x="101" y="63"/>
                    </a:cubicBezTo>
                    <a:cubicBezTo>
                      <a:pt x="105" y="61"/>
                      <a:pt x="105" y="61"/>
                      <a:pt x="105" y="59"/>
                    </a:cubicBezTo>
                    <a:cubicBezTo>
                      <a:pt x="105" y="59"/>
                      <a:pt x="105" y="59"/>
                      <a:pt x="105" y="59"/>
                    </a:cubicBezTo>
                    <a:cubicBezTo>
                      <a:pt x="105" y="58"/>
                      <a:pt x="105" y="58"/>
                      <a:pt x="105" y="57"/>
                    </a:cubicBezTo>
                    <a:cubicBezTo>
                      <a:pt x="105" y="56"/>
                      <a:pt x="105" y="56"/>
                      <a:pt x="105" y="56"/>
                    </a:cubicBezTo>
                    <a:cubicBezTo>
                      <a:pt x="105" y="55"/>
                      <a:pt x="105" y="53"/>
                      <a:pt x="106" y="53"/>
                    </a:cubicBezTo>
                    <a:cubicBezTo>
                      <a:pt x="106" y="53"/>
                      <a:pt x="105" y="53"/>
                      <a:pt x="105" y="53"/>
                    </a:cubicBezTo>
                    <a:cubicBezTo>
                      <a:pt x="105" y="53"/>
                      <a:pt x="105" y="52"/>
                      <a:pt x="105" y="52"/>
                    </a:cubicBezTo>
                    <a:cubicBezTo>
                      <a:pt x="105" y="52"/>
                      <a:pt x="104" y="52"/>
                      <a:pt x="104" y="52"/>
                    </a:cubicBezTo>
                    <a:cubicBezTo>
                      <a:pt x="104" y="52"/>
                      <a:pt x="104" y="52"/>
                      <a:pt x="104" y="52"/>
                    </a:cubicBezTo>
                    <a:cubicBezTo>
                      <a:pt x="103" y="52"/>
                      <a:pt x="103" y="52"/>
                      <a:pt x="103" y="52"/>
                    </a:cubicBezTo>
                    <a:cubicBezTo>
                      <a:pt x="102" y="52"/>
                      <a:pt x="102" y="52"/>
                      <a:pt x="102" y="52"/>
                    </a:cubicBezTo>
                    <a:cubicBezTo>
                      <a:pt x="102" y="52"/>
                      <a:pt x="102" y="52"/>
                      <a:pt x="102" y="52"/>
                    </a:cubicBezTo>
                    <a:cubicBezTo>
                      <a:pt x="102" y="53"/>
                      <a:pt x="102" y="53"/>
                      <a:pt x="101" y="53"/>
                    </a:cubicBezTo>
                    <a:cubicBezTo>
                      <a:pt x="101" y="53"/>
                      <a:pt x="101" y="53"/>
                      <a:pt x="101" y="53"/>
                    </a:cubicBezTo>
                    <a:cubicBezTo>
                      <a:pt x="100" y="53"/>
                      <a:pt x="100" y="53"/>
                      <a:pt x="98" y="51"/>
                    </a:cubicBezTo>
                    <a:cubicBezTo>
                      <a:pt x="98" y="51"/>
                      <a:pt x="98" y="51"/>
                      <a:pt x="98" y="51"/>
                    </a:cubicBezTo>
                    <a:cubicBezTo>
                      <a:pt x="97" y="49"/>
                      <a:pt x="101" y="49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2" y="50"/>
                      <a:pt x="102" y="50"/>
                      <a:pt x="102" y="50"/>
                    </a:cubicBezTo>
                    <a:cubicBezTo>
                      <a:pt x="105" y="49"/>
                      <a:pt x="105" y="49"/>
                      <a:pt x="110" y="49"/>
                    </a:cubicBezTo>
                    <a:cubicBezTo>
                      <a:pt x="110" y="49"/>
                      <a:pt x="110" y="49"/>
                      <a:pt x="110" y="49"/>
                    </a:cubicBezTo>
                    <a:cubicBezTo>
                      <a:pt x="113" y="49"/>
                      <a:pt x="113" y="49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3"/>
                      <a:pt x="113" y="53"/>
                      <a:pt x="113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9"/>
                      <a:pt x="113" y="62"/>
                      <a:pt x="113" y="64"/>
                    </a:cubicBezTo>
                    <a:cubicBezTo>
                      <a:pt x="113" y="91"/>
                      <a:pt x="91" y="114"/>
                      <a:pt x="64" y="1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57" name="Straight Connector 56"/>
            <p:cNvCxnSpPr>
              <a:cxnSpLocks/>
            </p:cNvCxnSpPr>
            <p:nvPr/>
          </p:nvCxnSpPr>
          <p:spPr>
            <a:xfrm>
              <a:off x="7769111" y="4804584"/>
              <a:ext cx="521423" cy="636074"/>
            </a:xfrm>
            <a:prstGeom prst="line">
              <a:avLst/>
            </a:prstGeom>
            <a:ln w="12700">
              <a:solidFill>
                <a:schemeClr val="accent4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923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Extract Games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84238" y="2332332"/>
            <a:ext cx="2377441" cy="4022715"/>
            <a:chOff x="884238" y="2332332"/>
            <a:chExt cx="2377441" cy="4022715"/>
          </a:xfrm>
        </p:grpSpPr>
        <p:grpSp>
          <p:nvGrpSpPr>
            <p:cNvPr id="3" name="Group 2"/>
            <p:cNvGrpSpPr/>
            <p:nvPr/>
          </p:nvGrpSpPr>
          <p:grpSpPr>
            <a:xfrm>
              <a:off x="884238" y="2332332"/>
              <a:ext cx="2377440" cy="4022715"/>
              <a:chOff x="884238" y="2332332"/>
              <a:chExt cx="2377440" cy="4022715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884238" y="3927488"/>
                <a:ext cx="2377440" cy="2427559"/>
              </a:xfrm>
              <a:prstGeom prst="roundRect">
                <a:avLst>
                  <a:gd name="adj" fmla="val 777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>
                  <a:lnSpc>
                    <a:spcPts val="1680"/>
                  </a:lnSpc>
                </a:pPr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ctr">
                  <a:lnSpc>
                    <a:spcPts val="1680"/>
                  </a:lnSpc>
                </a:pPr>
                <a:r>
                  <a:rPr lang="id-ID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Europa Universalis 4, Crusader Kings 2, Civilization Series/5, EVE Online, XCOM, Starcaft Series/2, Fire Emblem, Age of Empires, Warcraft 3, Kerbal Space Program</a:t>
                </a:r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884238" y="2332332"/>
                <a:ext cx="2377440" cy="1882140"/>
              </a:xfrm>
              <a:prstGeom prst="roundRect">
                <a:avLst>
                  <a:gd name="adj" fmla="val 777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884239" y="3670259"/>
              <a:ext cx="2377440" cy="307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400" b="1" dirty="0">
                  <a:solidFill>
                    <a:schemeClr val="bg1">
                      <a:lumMod val="95000"/>
                    </a:schemeClr>
                  </a:solidFill>
                </a:rPr>
                <a:t>Strategy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564736" y="2332532"/>
            <a:ext cx="2379057" cy="4022715"/>
            <a:chOff x="3564736" y="2332532"/>
            <a:chExt cx="2379057" cy="4022715"/>
          </a:xfrm>
        </p:grpSpPr>
        <p:sp>
          <p:nvSpPr>
            <p:cNvPr id="8" name="Rounded Rectangle 7"/>
            <p:cNvSpPr/>
            <p:nvPr/>
          </p:nvSpPr>
          <p:spPr>
            <a:xfrm>
              <a:off x="3566353" y="3927688"/>
              <a:ext cx="2377440" cy="2427559"/>
            </a:xfrm>
            <a:prstGeom prst="roundRect">
              <a:avLst>
                <a:gd name="adj" fmla="val 777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Counter Strike Series/GO, Super Smash Bros. Melee,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DoTA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Series/2, League of Legends, Street Fighter, Heroes of the Storm,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Starcraft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2, Call of Duty, Battlefield Series/3/4, FIFA</a:t>
              </a:r>
              <a:endParaRPr lang="id-ID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566353" y="2332532"/>
              <a:ext cx="2377440" cy="1882140"/>
            </a:xfrm>
            <a:prstGeom prst="roundRect">
              <a:avLst>
                <a:gd name="adj" fmla="val 777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64736" y="3670259"/>
              <a:ext cx="2377440" cy="307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400" b="1" dirty="0">
                  <a:solidFill>
                    <a:schemeClr val="bg1">
                      <a:lumMod val="95000"/>
                    </a:schemeClr>
                  </a:solidFill>
                </a:rPr>
                <a:t>Community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792538" y="1325903"/>
            <a:ext cx="10606924" cy="397545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data from over 100,000 gamers, these are the most frequently mentioned games from gamers who score high in each category:</a:t>
            </a:r>
            <a:endParaRPr lang="id-ID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925730" y="2332332"/>
            <a:ext cx="2382293" cy="4022715"/>
            <a:chOff x="8925730" y="2332332"/>
            <a:chExt cx="2382293" cy="4022715"/>
          </a:xfrm>
        </p:grpSpPr>
        <p:sp>
          <p:nvSpPr>
            <p:cNvPr id="16" name="Rounded Rectangle 15"/>
            <p:cNvSpPr/>
            <p:nvPr/>
          </p:nvSpPr>
          <p:spPr>
            <a:xfrm>
              <a:off x="8930583" y="3927488"/>
              <a:ext cx="2377440" cy="2427559"/>
            </a:xfrm>
            <a:prstGeom prst="roundRect">
              <a:avLst>
                <a:gd name="adj" fmla="val 777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GTA Series/V, Battlefield Series/3/4, Destiny, Call of Duty, Gears of War, Halo, Borderlands Series/2, Doom, God of War, Counter Strike</a:t>
              </a:r>
              <a:endParaRPr lang="id-ID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8930583" y="2332332"/>
              <a:ext cx="2377440" cy="1882140"/>
            </a:xfrm>
            <a:prstGeom prst="roundRect">
              <a:avLst>
                <a:gd name="adj" fmla="val 77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925730" y="3670259"/>
              <a:ext cx="2377440" cy="307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400" b="1" dirty="0">
                  <a:solidFill>
                    <a:schemeClr val="bg1">
                      <a:lumMod val="95000"/>
                    </a:schemeClr>
                  </a:solidFill>
                </a:rPr>
                <a:t>Destruction</a:t>
              </a:r>
            </a:p>
          </p:txBody>
        </p:sp>
        <p:grpSp>
          <p:nvGrpSpPr>
            <p:cNvPr id="26" name="Group 22"/>
            <p:cNvGrpSpPr>
              <a:grpSpLocks noChangeAspect="1"/>
            </p:cNvGrpSpPr>
            <p:nvPr/>
          </p:nvGrpSpPr>
          <p:grpSpPr bwMode="auto">
            <a:xfrm>
              <a:off x="9758591" y="2788927"/>
              <a:ext cx="599524" cy="640080"/>
              <a:chOff x="4112" y="3320"/>
              <a:chExt cx="340" cy="363"/>
            </a:xfrm>
            <a:solidFill>
              <a:schemeClr val="bg1">
                <a:lumMod val="95000"/>
              </a:schemeClr>
            </a:solidFill>
          </p:grpSpPr>
          <p:sp>
            <p:nvSpPr>
              <p:cNvPr id="27" name="Freeform 23"/>
              <p:cNvSpPr>
                <a:spLocks/>
              </p:cNvSpPr>
              <p:nvPr/>
            </p:nvSpPr>
            <p:spPr bwMode="auto">
              <a:xfrm>
                <a:off x="4200" y="3365"/>
                <a:ext cx="214" cy="12"/>
              </a:xfrm>
              <a:custGeom>
                <a:avLst/>
                <a:gdLst>
                  <a:gd name="T0" fmla="*/ 86 w 89"/>
                  <a:gd name="T1" fmla="*/ 5 h 5"/>
                  <a:gd name="T2" fmla="*/ 3 w 89"/>
                  <a:gd name="T3" fmla="*/ 5 h 5"/>
                  <a:gd name="T4" fmla="*/ 0 w 89"/>
                  <a:gd name="T5" fmla="*/ 2 h 5"/>
                  <a:gd name="T6" fmla="*/ 3 w 89"/>
                  <a:gd name="T7" fmla="*/ 0 h 5"/>
                  <a:gd name="T8" fmla="*/ 86 w 89"/>
                  <a:gd name="T9" fmla="*/ 0 h 5"/>
                  <a:gd name="T10" fmla="*/ 89 w 89"/>
                  <a:gd name="T11" fmla="*/ 2 h 5"/>
                  <a:gd name="T12" fmla="*/ 86 w 89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5">
                    <a:moveTo>
                      <a:pt x="86" y="5"/>
                    </a:move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0" y="4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7" y="0"/>
                      <a:pt x="89" y="1"/>
                      <a:pt x="89" y="2"/>
                    </a:cubicBezTo>
                    <a:cubicBezTo>
                      <a:pt x="89" y="4"/>
                      <a:pt x="87" y="5"/>
                      <a:pt x="8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Line 24"/>
              <p:cNvSpPr>
                <a:spLocks noChangeShapeType="1"/>
              </p:cNvSpPr>
              <p:nvPr/>
            </p:nvSpPr>
            <p:spPr bwMode="auto">
              <a:xfrm>
                <a:off x="4407" y="3387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Line 25"/>
              <p:cNvSpPr>
                <a:spLocks noChangeShapeType="1"/>
              </p:cNvSpPr>
              <p:nvPr/>
            </p:nvSpPr>
            <p:spPr bwMode="auto">
              <a:xfrm>
                <a:off x="4407" y="3387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Line 26"/>
              <p:cNvSpPr>
                <a:spLocks noChangeShapeType="1"/>
              </p:cNvSpPr>
              <p:nvPr/>
            </p:nvSpPr>
            <p:spPr bwMode="auto">
              <a:xfrm>
                <a:off x="4208" y="3387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Line 27"/>
              <p:cNvSpPr>
                <a:spLocks noChangeShapeType="1"/>
              </p:cNvSpPr>
              <p:nvPr/>
            </p:nvSpPr>
            <p:spPr bwMode="auto">
              <a:xfrm>
                <a:off x="4208" y="3387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Freeform 28"/>
              <p:cNvSpPr>
                <a:spLocks/>
              </p:cNvSpPr>
              <p:nvPr/>
            </p:nvSpPr>
            <p:spPr bwMode="auto">
              <a:xfrm>
                <a:off x="4200" y="3413"/>
                <a:ext cx="214" cy="12"/>
              </a:xfrm>
              <a:custGeom>
                <a:avLst/>
                <a:gdLst>
                  <a:gd name="T0" fmla="*/ 86 w 89"/>
                  <a:gd name="T1" fmla="*/ 5 h 5"/>
                  <a:gd name="T2" fmla="*/ 3 w 89"/>
                  <a:gd name="T3" fmla="*/ 5 h 5"/>
                  <a:gd name="T4" fmla="*/ 0 w 89"/>
                  <a:gd name="T5" fmla="*/ 3 h 5"/>
                  <a:gd name="T6" fmla="*/ 3 w 89"/>
                  <a:gd name="T7" fmla="*/ 0 h 5"/>
                  <a:gd name="T8" fmla="*/ 86 w 89"/>
                  <a:gd name="T9" fmla="*/ 0 h 5"/>
                  <a:gd name="T10" fmla="*/ 89 w 89"/>
                  <a:gd name="T11" fmla="*/ 3 h 5"/>
                  <a:gd name="T12" fmla="*/ 86 w 89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5">
                    <a:moveTo>
                      <a:pt x="86" y="5"/>
                    </a:move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0" y="4"/>
                      <a:pt x="0" y="3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7" y="0"/>
                      <a:pt x="89" y="1"/>
                      <a:pt x="89" y="3"/>
                    </a:cubicBezTo>
                    <a:cubicBezTo>
                      <a:pt x="89" y="4"/>
                      <a:pt x="87" y="5"/>
                      <a:pt x="8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Line 29"/>
              <p:cNvSpPr>
                <a:spLocks noChangeShapeType="1"/>
              </p:cNvSpPr>
              <p:nvPr/>
            </p:nvSpPr>
            <p:spPr bwMode="auto">
              <a:xfrm>
                <a:off x="4407" y="3452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Line 30"/>
              <p:cNvSpPr>
                <a:spLocks noChangeShapeType="1"/>
              </p:cNvSpPr>
              <p:nvPr/>
            </p:nvSpPr>
            <p:spPr bwMode="auto">
              <a:xfrm>
                <a:off x="4407" y="3452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Line 31"/>
              <p:cNvSpPr>
                <a:spLocks noChangeShapeType="1"/>
              </p:cNvSpPr>
              <p:nvPr/>
            </p:nvSpPr>
            <p:spPr bwMode="auto">
              <a:xfrm>
                <a:off x="4208" y="3452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Line 32"/>
              <p:cNvSpPr>
                <a:spLocks noChangeShapeType="1"/>
              </p:cNvSpPr>
              <p:nvPr/>
            </p:nvSpPr>
            <p:spPr bwMode="auto">
              <a:xfrm>
                <a:off x="4208" y="3452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Freeform 33"/>
              <p:cNvSpPr>
                <a:spLocks/>
              </p:cNvSpPr>
              <p:nvPr/>
            </p:nvSpPr>
            <p:spPr bwMode="auto">
              <a:xfrm>
                <a:off x="4162" y="3320"/>
                <a:ext cx="290" cy="146"/>
              </a:xfrm>
              <a:custGeom>
                <a:avLst/>
                <a:gdLst>
                  <a:gd name="T0" fmla="*/ 117 w 121"/>
                  <a:gd name="T1" fmla="*/ 61 h 61"/>
                  <a:gd name="T2" fmla="*/ 114 w 121"/>
                  <a:gd name="T3" fmla="*/ 58 h 61"/>
                  <a:gd name="T4" fmla="*/ 114 w 121"/>
                  <a:gd name="T5" fmla="*/ 10 h 61"/>
                  <a:gd name="T6" fmla="*/ 110 w 121"/>
                  <a:gd name="T7" fmla="*/ 7 h 61"/>
                  <a:gd name="T8" fmla="*/ 11 w 121"/>
                  <a:gd name="T9" fmla="*/ 7 h 61"/>
                  <a:gd name="T10" fmla="*/ 7 w 121"/>
                  <a:gd name="T11" fmla="*/ 10 h 61"/>
                  <a:gd name="T12" fmla="*/ 7 w 121"/>
                  <a:gd name="T13" fmla="*/ 58 h 61"/>
                  <a:gd name="T14" fmla="*/ 4 w 121"/>
                  <a:gd name="T15" fmla="*/ 61 h 61"/>
                  <a:gd name="T16" fmla="*/ 0 w 121"/>
                  <a:gd name="T17" fmla="*/ 58 h 61"/>
                  <a:gd name="T18" fmla="*/ 0 w 121"/>
                  <a:gd name="T19" fmla="*/ 10 h 61"/>
                  <a:gd name="T20" fmla="*/ 11 w 121"/>
                  <a:gd name="T21" fmla="*/ 0 h 61"/>
                  <a:gd name="T22" fmla="*/ 110 w 121"/>
                  <a:gd name="T23" fmla="*/ 0 h 61"/>
                  <a:gd name="T24" fmla="*/ 121 w 121"/>
                  <a:gd name="T25" fmla="*/ 10 h 61"/>
                  <a:gd name="T26" fmla="*/ 121 w 121"/>
                  <a:gd name="T27" fmla="*/ 58 h 61"/>
                  <a:gd name="T28" fmla="*/ 117 w 121"/>
                  <a:gd name="T29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1" h="61">
                    <a:moveTo>
                      <a:pt x="117" y="61"/>
                    </a:moveTo>
                    <a:cubicBezTo>
                      <a:pt x="115" y="61"/>
                      <a:pt x="114" y="60"/>
                      <a:pt x="114" y="58"/>
                    </a:cubicBezTo>
                    <a:cubicBezTo>
                      <a:pt x="114" y="10"/>
                      <a:pt x="114" y="10"/>
                      <a:pt x="114" y="10"/>
                    </a:cubicBezTo>
                    <a:cubicBezTo>
                      <a:pt x="114" y="8"/>
                      <a:pt x="112" y="7"/>
                      <a:pt x="110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9" y="7"/>
                      <a:pt x="7" y="8"/>
                      <a:pt x="7" y="10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7" y="60"/>
                      <a:pt x="6" y="61"/>
                      <a:pt x="4" y="61"/>
                    </a:cubicBezTo>
                    <a:cubicBezTo>
                      <a:pt x="2" y="61"/>
                      <a:pt x="0" y="60"/>
                      <a:pt x="0" y="58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6" y="0"/>
                      <a:pt x="121" y="4"/>
                      <a:pt x="121" y="10"/>
                    </a:cubicBezTo>
                    <a:cubicBezTo>
                      <a:pt x="121" y="58"/>
                      <a:pt x="121" y="58"/>
                      <a:pt x="121" y="58"/>
                    </a:cubicBezTo>
                    <a:cubicBezTo>
                      <a:pt x="121" y="60"/>
                      <a:pt x="119" y="61"/>
                      <a:pt x="117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Line 38"/>
              <p:cNvSpPr>
                <a:spLocks noChangeShapeType="1"/>
              </p:cNvSpPr>
              <p:nvPr/>
            </p:nvSpPr>
            <p:spPr bwMode="auto">
              <a:xfrm>
                <a:off x="4112" y="3683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Line 39"/>
              <p:cNvSpPr>
                <a:spLocks noChangeShapeType="1"/>
              </p:cNvSpPr>
              <p:nvPr/>
            </p:nvSpPr>
            <p:spPr bwMode="auto">
              <a:xfrm>
                <a:off x="4112" y="3683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6245233" y="2332732"/>
            <a:ext cx="2380675" cy="4022715"/>
            <a:chOff x="6245233" y="2332732"/>
            <a:chExt cx="2380675" cy="4022715"/>
          </a:xfrm>
        </p:grpSpPr>
        <p:sp>
          <p:nvSpPr>
            <p:cNvPr id="12" name="Rounded Rectangle 11"/>
            <p:cNvSpPr/>
            <p:nvPr/>
          </p:nvSpPr>
          <p:spPr>
            <a:xfrm>
              <a:off x="6248468" y="3927888"/>
              <a:ext cx="2377440" cy="2427559"/>
            </a:xfrm>
            <a:prstGeom prst="roundRect">
              <a:avLst>
                <a:gd name="adj" fmla="val 777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id-ID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Elder Scrolls Series (Oblivion/Morrowind/Skyrim), Fallout Series/3/New Vegas, Fable, Legend of Zelda Series/Ocarina of Time, GTA Series/V, Minecraft, Earthbound, Kerbal Space Program, Metal Gear Solid 3, Metroid Prime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248468" y="2332732"/>
              <a:ext cx="2377440" cy="1882140"/>
            </a:xfrm>
            <a:prstGeom prst="roundRect">
              <a:avLst>
                <a:gd name="adj" fmla="val 777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45233" y="3670259"/>
              <a:ext cx="2377440" cy="307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400" b="1" dirty="0">
                  <a:solidFill>
                    <a:schemeClr val="bg1">
                      <a:lumMod val="95000"/>
                    </a:schemeClr>
                  </a:solidFill>
                </a:rPr>
                <a:t>Discovery</a:t>
              </a:r>
            </a:p>
          </p:txBody>
        </p:sp>
        <p:sp>
          <p:nvSpPr>
            <p:cNvPr id="47" name="Freeform 37"/>
            <p:cNvSpPr>
              <a:spLocks noEditPoints="1"/>
            </p:cNvSpPr>
            <p:nvPr/>
          </p:nvSpPr>
          <p:spPr bwMode="auto">
            <a:xfrm>
              <a:off x="7101821" y="2788927"/>
              <a:ext cx="731520" cy="731520"/>
            </a:xfrm>
            <a:custGeom>
              <a:avLst/>
              <a:gdLst>
                <a:gd name="T0" fmla="*/ 0 w 120"/>
                <a:gd name="T1" fmla="*/ 60 h 120"/>
                <a:gd name="T2" fmla="*/ 120 w 120"/>
                <a:gd name="T3" fmla="*/ 60 h 120"/>
                <a:gd name="T4" fmla="*/ 83 w 120"/>
                <a:gd name="T5" fmla="*/ 24 h 120"/>
                <a:gd name="T6" fmla="*/ 86 w 120"/>
                <a:gd name="T7" fmla="*/ 14 h 120"/>
                <a:gd name="T8" fmla="*/ 86 w 120"/>
                <a:gd name="T9" fmla="*/ 28 h 120"/>
                <a:gd name="T10" fmla="*/ 47 w 120"/>
                <a:gd name="T11" fmla="*/ 77 h 120"/>
                <a:gd name="T12" fmla="*/ 41 w 120"/>
                <a:gd name="T13" fmla="*/ 88 h 120"/>
                <a:gd name="T14" fmla="*/ 38 w 120"/>
                <a:gd name="T15" fmla="*/ 95 h 120"/>
                <a:gd name="T16" fmla="*/ 37 w 120"/>
                <a:gd name="T17" fmla="*/ 110 h 120"/>
                <a:gd name="T18" fmla="*/ 31 w 120"/>
                <a:gd name="T19" fmla="*/ 99 h 120"/>
                <a:gd name="T20" fmla="*/ 26 w 120"/>
                <a:gd name="T21" fmla="*/ 89 h 120"/>
                <a:gd name="T22" fmla="*/ 17 w 120"/>
                <a:gd name="T23" fmla="*/ 82 h 120"/>
                <a:gd name="T24" fmla="*/ 16 w 120"/>
                <a:gd name="T25" fmla="*/ 68 h 120"/>
                <a:gd name="T26" fmla="*/ 15 w 120"/>
                <a:gd name="T27" fmla="*/ 60 h 120"/>
                <a:gd name="T28" fmla="*/ 10 w 120"/>
                <a:gd name="T29" fmla="*/ 54 h 120"/>
                <a:gd name="T30" fmla="*/ 10 w 120"/>
                <a:gd name="T31" fmla="*/ 45 h 120"/>
                <a:gd name="T32" fmla="*/ 38 w 120"/>
                <a:gd name="T33" fmla="*/ 20 h 120"/>
                <a:gd name="T34" fmla="*/ 31 w 120"/>
                <a:gd name="T35" fmla="*/ 20 h 120"/>
                <a:gd name="T36" fmla="*/ 28 w 120"/>
                <a:gd name="T37" fmla="*/ 26 h 120"/>
                <a:gd name="T38" fmla="*/ 32 w 120"/>
                <a:gd name="T39" fmla="*/ 28 h 120"/>
                <a:gd name="T40" fmla="*/ 31 w 120"/>
                <a:gd name="T41" fmla="*/ 24 h 120"/>
                <a:gd name="T42" fmla="*/ 47 w 120"/>
                <a:gd name="T43" fmla="*/ 30 h 120"/>
                <a:gd name="T44" fmla="*/ 41 w 120"/>
                <a:gd name="T45" fmla="*/ 34 h 120"/>
                <a:gd name="T46" fmla="*/ 37 w 120"/>
                <a:gd name="T47" fmla="*/ 36 h 120"/>
                <a:gd name="T48" fmla="*/ 38 w 120"/>
                <a:gd name="T49" fmla="*/ 43 h 120"/>
                <a:gd name="T50" fmla="*/ 33 w 120"/>
                <a:gd name="T51" fmla="*/ 49 h 120"/>
                <a:gd name="T52" fmla="*/ 29 w 120"/>
                <a:gd name="T53" fmla="*/ 51 h 120"/>
                <a:gd name="T54" fmla="*/ 21 w 120"/>
                <a:gd name="T55" fmla="*/ 49 h 120"/>
                <a:gd name="T56" fmla="*/ 15 w 120"/>
                <a:gd name="T57" fmla="*/ 54 h 120"/>
                <a:gd name="T58" fmla="*/ 16 w 120"/>
                <a:gd name="T59" fmla="*/ 58 h 120"/>
                <a:gd name="T60" fmla="*/ 27 w 120"/>
                <a:gd name="T61" fmla="*/ 62 h 120"/>
                <a:gd name="T62" fmla="*/ 41 w 120"/>
                <a:gd name="T63" fmla="*/ 66 h 120"/>
                <a:gd name="T64" fmla="*/ 47 w 120"/>
                <a:gd name="T65" fmla="*/ 77 h 120"/>
                <a:gd name="T66" fmla="*/ 55 w 120"/>
                <a:gd name="T67" fmla="*/ 21 h 120"/>
                <a:gd name="T68" fmla="*/ 44 w 120"/>
                <a:gd name="T69" fmla="*/ 15 h 120"/>
                <a:gd name="T70" fmla="*/ 63 w 120"/>
                <a:gd name="T71" fmla="*/ 10 h 120"/>
                <a:gd name="T72" fmla="*/ 107 w 120"/>
                <a:gd name="T73" fmla="*/ 62 h 120"/>
                <a:gd name="T74" fmla="*/ 92 w 120"/>
                <a:gd name="T75" fmla="*/ 102 h 120"/>
                <a:gd name="T76" fmla="*/ 91 w 120"/>
                <a:gd name="T77" fmla="*/ 92 h 120"/>
                <a:gd name="T78" fmla="*/ 84 w 120"/>
                <a:gd name="T79" fmla="*/ 81 h 120"/>
                <a:gd name="T80" fmla="*/ 66 w 120"/>
                <a:gd name="T81" fmla="*/ 67 h 120"/>
                <a:gd name="T82" fmla="*/ 97 w 120"/>
                <a:gd name="T83" fmla="*/ 56 h 120"/>
                <a:gd name="T84" fmla="*/ 105 w 120"/>
                <a:gd name="T85" fmla="*/ 49 h 120"/>
                <a:gd name="T86" fmla="*/ 93 w 120"/>
                <a:gd name="T87" fmla="*/ 39 h 120"/>
                <a:gd name="T88" fmla="*/ 91 w 120"/>
                <a:gd name="T89" fmla="*/ 52 h 120"/>
                <a:gd name="T90" fmla="*/ 79 w 120"/>
                <a:gd name="T91" fmla="*/ 49 h 120"/>
                <a:gd name="T92" fmla="*/ 73 w 120"/>
                <a:gd name="T93" fmla="*/ 44 h 120"/>
                <a:gd name="T94" fmla="*/ 76 w 120"/>
                <a:gd name="T95" fmla="*/ 35 h 120"/>
                <a:gd name="T96" fmla="*/ 90 w 120"/>
                <a:gd name="T97" fmla="*/ 36 h 120"/>
                <a:gd name="T98" fmla="*/ 100 w 120"/>
                <a:gd name="T99" fmla="*/ 36 h 120"/>
                <a:gd name="T100" fmla="*/ 105 w 120"/>
                <a:gd name="T101" fmla="*/ 32 h 120"/>
                <a:gd name="T102" fmla="*/ 110 w 120"/>
                <a:gd name="T103" fmla="*/ 57 h 120"/>
                <a:gd name="T104" fmla="*/ 107 w 120"/>
                <a:gd name="T105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0" h="120">
                  <a:moveTo>
                    <a:pt x="60" y="0"/>
                  </a:move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93" y="120"/>
                    <a:pt x="120" y="93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lose/>
                  <a:moveTo>
                    <a:pt x="83" y="24"/>
                  </a:moveTo>
                  <a:cubicBezTo>
                    <a:pt x="87" y="21"/>
                    <a:pt x="87" y="21"/>
                    <a:pt x="87" y="21"/>
                  </a:cubicBezTo>
                  <a:cubicBezTo>
                    <a:pt x="87" y="21"/>
                    <a:pt x="85" y="17"/>
                    <a:pt x="86" y="14"/>
                  </a:cubicBezTo>
                  <a:cubicBezTo>
                    <a:pt x="87" y="14"/>
                    <a:pt x="91" y="16"/>
                    <a:pt x="94" y="20"/>
                  </a:cubicBezTo>
                  <a:cubicBezTo>
                    <a:pt x="92" y="29"/>
                    <a:pt x="86" y="28"/>
                    <a:pt x="86" y="28"/>
                  </a:cubicBezTo>
                  <a:cubicBezTo>
                    <a:pt x="86" y="28"/>
                    <a:pt x="82" y="28"/>
                    <a:pt x="83" y="24"/>
                  </a:cubicBezTo>
                  <a:close/>
                  <a:moveTo>
                    <a:pt x="47" y="77"/>
                  </a:moveTo>
                  <a:cubicBezTo>
                    <a:pt x="46" y="78"/>
                    <a:pt x="45" y="81"/>
                    <a:pt x="44" y="84"/>
                  </a:cubicBezTo>
                  <a:cubicBezTo>
                    <a:pt x="43" y="86"/>
                    <a:pt x="42" y="87"/>
                    <a:pt x="41" y="88"/>
                  </a:cubicBezTo>
                  <a:cubicBezTo>
                    <a:pt x="39" y="89"/>
                    <a:pt x="39" y="91"/>
                    <a:pt x="39" y="91"/>
                  </a:cubicBezTo>
                  <a:cubicBezTo>
                    <a:pt x="38" y="95"/>
                    <a:pt x="38" y="95"/>
                    <a:pt x="38" y="95"/>
                  </a:cubicBezTo>
                  <a:cubicBezTo>
                    <a:pt x="38" y="95"/>
                    <a:pt x="39" y="99"/>
                    <a:pt x="40" y="100"/>
                  </a:cubicBezTo>
                  <a:cubicBezTo>
                    <a:pt x="40" y="102"/>
                    <a:pt x="37" y="110"/>
                    <a:pt x="37" y="110"/>
                  </a:cubicBezTo>
                  <a:cubicBezTo>
                    <a:pt x="34" y="109"/>
                    <a:pt x="33" y="106"/>
                    <a:pt x="32" y="104"/>
                  </a:cubicBezTo>
                  <a:cubicBezTo>
                    <a:pt x="32" y="102"/>
                    <a:pt x="30" y="101"/>
                    <a:pt x="31" y="99"/>
                  </a:cubicBezTo>
                  <a:cubicBezTo>
                    <a:pt x="31" y="96"/>
                    <a:pt x="29" y="95"/>
                    <a:pt x="28" y="94"/>
                  </a:cubicBezTo>
                  <a:cubicBezTo>
                    <a:pt x="27" y="92"/>
                    <a:pt x="26" y="90"/>
                    <a:pt x="26" y="89"/>
                  </a:cubicBezTo>
                  <a:cubicBezTo>
                    <a:pt x="26" y="88"/>
                    <a:pt x="23" y="86"/>
                    <a:pt x="23" y="86"/>
                  </a:cubicBezTo>
                  <a:cubicBezTo>
                    <a:pt x="23" y="86"/>
                    <a:pt x="18" y="83"/>
                    <a:pt x="17" y="82"/>
                  </a:cubicBezTo>
                  <a:cubicBezTo>
                    <a:pt x="16" y="81"/>
                    <a:pt x="15" y="77"/>
                    <a:pt x="15" y="75"/>
                  </a:cubicBezTo>
                  <a:cubicBezTo>
                    <a:pt x="15" y="73"/>
                    <a:pt x="16" y="68"/>
                    <a:pt x="16" y="68"/>
                  </a:cubicBezTo>
                  <a:cubicBezTo>
                    <a:pt x="16" y="68"/>
                    <a:pt x="18" y="66"/>
                    <a:pt x="17" y="65"/>
                  </a:cubicBezTo>
                  <a:cubicBezTo>
                    <a:pt x="15" y="64"/>
                    <a:pt x="15" y="60"/>
                    <a:pt x="15" y="60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1" y="55"/>
                    <a:pt x="10" y="54"/>
                  </a:cubicBezTo>
                  <a:cubicBezTo>
                    <a:pt x="10" y="52"/>
                    <a:pt x="10" y="51"/>
                    <a:pt x="11" y="50"/>
                  </a:cubicBezTo>
                  <a:cubicBezTo>
                    <a:pt x="11" y="49"/>
                    <a:pt x="10" y="46"/>
                    <a:pt x="10" y="45"/>
                  </a:cubicBezTo>
                  <a:cubicBezTo>
                    <a:pt x="20" y="20"/>
                    <a:pt x="37" y="15"/>
                    <a:pt x="37" y="15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0"/>
                    <a:pt x="35" y="21"/>
                    <a:pt x="34" y="21"/>
                  </a:cubicBezTo>
                  <a:cubicBezTo>
                    <a:pt x="32" y="20"/>
                    <a:pt x="31" y="20"/>
                    <a:pt x="31" y="20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8" y="25"/>
                    <a:pt x="28" y="26"/>
                  </a:cubicBezTo>
                  <a:cubicBezTo>
                    <a:pt x="28" y="27"/>
                    <a:pt x="29" y="29"/>
                    <a:pt x="29" y="29"/>
                  </a:cubicBezTo>
                  <a:cubicBezTo>
                    <a:pt x="29" y="29"/>
                    <a:pt x="32" y="29"/>
                    <a:pt x="32" y="28"/>
                  </a:cubicBezTo>
                  <a:cubicBezTo>
                    <a:pt x="32" y="27"/>
                    <a:pt x="32" y="26"/>
                    <a:pt x="32" y="26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4"/>
                    <a:pt x="34" y="23"/>
                    <a:pt x="40" y="24"/>
                  </a:cubicBezTo>
                  <a:cubicBezTo>
                    <a:pt x="47" y="24"/>
                    <a:pt x="44" y="29"/>
                    <a:pt x="47" y="30"/>
                  </a:cubicBezTo>
                  <a:cubicBezTo>
                    <a:pt x="50" y="31"/>
                    <a:pt x="45" y="35"/>
                    <a:pt x="44" y="37"/>
                  </a:cubicBezTo>
                  <a:cubicBezTo>
                    <a:pt x="43" y="39"/>
                    <a:pt x="41" y="34"/>
                    <a:pt x="41" y="34"/>
                  </a:cubicBezTo>
                  <a:cubicBezTo>
                    <a:pt x="41" y="34"/>
                    <a:pt x="43" y="32"/>
                    <a:pt x="40" y="32"/>
                  </a:cubicBezTo>
                  <a:cubicBezTo>
                    <a:pt x="37" y="31"/>
                    <a:pt x="35" y="36"/>
                    <a:pt x="37" y="36"/>
                  </a:cubicBezTo>
                  <a:cubicBezTo>
                    <a:pt x="38" y="36"/>
                    <a:pt x="40" y="38"/>
                    <a:pt x="39" y="39"/>
                  </a:cubicBezTo>
                  <a:cubicBezTo>
                    <a:pt x="39" y="40"/>
                    <a:pt x="39" y="40"/>
                    <a:pt x="38" y="43"/>
                  </a:cubicBezTo>
                  <a:cubicBezTo>
                    <a:pt x="36" y="46"/>
                    <a:pt x="34" y="48"/>
                    <a:pt x="34" y="48"/>
                  </a:cubicBezTo>
                  <a:cubicBezTo>
                    <a:pt x="34" y="48"/>
                    <a:pt x="32" y="47"/>
                    <a:pt x="33" y="49"/>
                  </a:cubicBezTo>
                  <a:cubicBezTo>
                    <a:pt x="34" y="51"/>
                    <a:pt x="33" y="54"/>
                    <a:pt x="33" y="55"/>
                  </a:cubicBezTo>
                  <a:cubicBezTo>
                    <a:pt x="33" y="57"/>
                    <a:pt x="29" y="54"/>
                    <a:pt x="29" y="51"/>
                  </a:cubicBezTo>
                  <a:cubicBezTo>
                    <a:pt x="28" y="48"/>
                    <a:pt x="25" y="51"/>
                    <a:pt x="24" y="51"/>
                  </a:cubicBezTo>
                  <a:cubicBezTo>
                    <a:pt x="23" y="51"/>
                    <a:pt x="21" y="50"/>
                    <a:pt x="21" y="49"/>
                  </a:cubicBezTo>
                  <a:cubicBezTo>
                    <a:pt x="20" y="48"/>
                    <a:pt x="15" y="52"/>
                    <a:pt x="14" y="52"/>
                  </a:cubicBezTo>
                  <a:cubicBezTo>
                    <a:pt x="13" y="53"/>
                    <a:pt x="13" y="55"/>
                    <a:pt x="15" y="54"/>
                  </a:cubicBezTo>
                  <a:cubicBezTo>
                    <a:pt x="17" y="53"/>
                    <a:pt x="19" y="54"/>
                    <a:pt x="19" y="56"/>
                  </a:cubicBezTo>
                  <a:cubicBezTo>
                    <a:pt x="18" y="58"/>
                    <a:pt x="16" y="57"/>
                    <a:pt x="16" y="58"/>
                  </a:cubicBezTo>
                  <a:cubicBezTo>
                    <a:pt x="17" y="60"/>
                    <a:pt x="19" y="61"/>
                    <a:pt x="19" y="63"/>
                  </a:cubicBezTo>
                  <a:cubicBezTo>
                    <a:pt x="20" y="65"/>
                    <a:pt x="25" y="63"/>
                    <a:pt x="27" y="62"/>
                  </a:cubicBezTo>
                  <a:cubicBezTo>
                    <a:pt x="28" y="62"/>
                    <a:pt x="33" y="61"/>
                    <a:pt x="33" y="63"/>
                  </a:cubicBezTo>
                  <a:cubicBezTo>
                    <a:pt x="34" y="65"/>
                    <a:pt x="39" y="66"/>
                    <a:pt x="41" y="66"/>
                  </a:cubicBezTo>
                  <a:cubicBezTo>
                    <a:pt x="43" y="67"/>
                    <a:pt x="46" y="67"/>
                    <a:pt x="49" y="69"/>
                  </a:cubicBezTo>
                  <a:cubicBezTo>
                    <a:pt x="51" y="72"/>
                    <a:pt x="47" y="76"/>
                    <a:pt x="47" y="77"/>
                  </a:cubicBezTo>
                  <a:close/>
                  <a:moveTo>
                    <a:pt x="59" y="14"/>
                  </a:moveTo>
                  <a:cubicBezTo>
                    <a:pt x="58" y="17"/>
                    <a:pt x="54" y="20"/>
                    <a:pt x="55" y="21"/>
                  </a:cubicBezTo>
                  <a:cubicBezTo>
                    <a:pt x="55" y="22"/>
                    <a:pt x="55" y="27"/>
                    <a:pt x="51" y="23"/>
                  </a:cubicBezTo>
                  <a:cubicBezTo>
                    <a:pt x="47" y="19"/>
                    <a:pt x="43" y="18"/>
                    <a:pt x="44" y="15"/>
                  </a:cubicBezTo>
                  <a:cubicBezTo>
                    <a:pt x="44" y="14"/>
                    <a:pt x="48" y="14"/>
                    <a:pt x="48" y="13"/>
                  </a:cubicBezTo>
                  <a:cubicBezTo>
                    <a:pt x="53" y="7"/>
                    <a:pt x="62" y="8"/>
                    <a:pt x="63" y="10"/>
                  </a:cubicBezTo>
                  <a:cubicBezTo>
                    <a:pt x="61" y="12"/>
                    <a:pt x="59" y="11"/>
                    <a:pt x="59" y="14"/>
                  </a:cubicBezTo>
                  <a:close/>
                  <a:moveTo>
                    <a:pt x="107" y="62"/>
                  </a:moveTo>
                  <a:cubicBezTo>
                    <a:pt x="107" y="62"/>
                    <a:pt x="109" y="65"/>
                    <a:pt x="112" y="65"/>
                  </a:cubicBezTo>
                  <a:cubicBezTo>
                    <a:pt x="110" y="87"/>
                    <a:pt x="92" y="102"/>
                    <a:pt x="92" y="102"/>
                  </a:cubicBezTo>
                  <a:cubicBezTo>
                    <a:pt x="89" y="99"/>
                    <a:pt x="90" y="96"/>
                    <a:pt x="90" y="96"/>
                  </a:cubicBezTo>
                  <a:cubicBezTo>
                    <a:pt x="91" y="92"/>
                    <a:pt x="91" y="92"/>
                    <a:pt x="91" y="92"/>
                  </a:cubicBezTo>
                  <a:cubicBezTo>
                    <a:pt x="91" y="85"/>
                    <a:pt x="91" y="85"/>
                    <a:pt x="91" y="85"/>
                  </a:cubicBezTo>
                  <a:cubicBezTo>
                    <a:pt x="91" y="85"/>
                    <a:pt x="91" y="77"/>
                    <a:pt x="84" y="81"/>
                  </a:cubicBezTo>
                  <a:cubicBezTo>
                    <a:pt x="77" y="83"/>
                    <a:pt x="80" y="83"/>
                    <a:pt x="72" y="83"/>
                  </a:cubicBezTo>
                  <a:cubicBezTo>
                    <a:pt x="64" y="84"/>
                    <a:pt x="66" y="67"/>
                    <a:pt x="66" y="67"/>
                  </a:cubicBezTo>
                  <a:cubicBezTo>
                    <a:pt x="66" y="43"/>
                    <a:pt x="84" y="61"/>
                    <a:pt x="84" y="61"/>
                  </a:cubicBezTo>
                  <a:cubicBezTo>
                    <a:pt x="95" y="69"/>
                    <a:pt x="97" y="56"/>
                    <a:pt x="97" y="56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93" y="39"/>
                    <a:pt x="91" y="43"/>
                    <a:pt x="94" y="48"/>
                  </a:cubicBezTo>
                  <a:cubicBezTo>
                    <a:pt x="94" y="48"/>
                    <a:pt x="93" y="53"/>
                    <a:pt x="91" y="52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2" y="47"/>
                    <a:pt x="79" y="49"/>
                  </a:cubicBezTo>
                  <a:cubicBezTo>
                    <a:pt x="75" y="52"/>
                    <a:pt x="69" y="49"/>
                    <a:pt x="69" y="49"/>
                  </a:cubicBezTo>
                  <a:cubicBezTo>
                    <a:pt x="69" y="49"/>
                    <a:pt x="69" y="46"/>
                    <a:pt x="73" y="44"/>
                  </a:cubicBezTo>
                  <a:cubicBezTo>
                    <a:pt x="76" y="42"/>
                    <a:pt x="76" y="42"/>
                    <a:pt x="76" y="42"/>
                  </a:cubicBezTo>
                  <a:cubicBezTo>
                    <a:pt x="76" y="42"/>
                    <a:pt x="75" y="38"/>
                    <a:pt x="76" y="35"/>
                  </a:cubicBezTo>
                  <a:cubicBezTo>
                    <a:pt x="77" y="32"/>
                    <a:pt x="78" y="35"/>
                    <a:pt x="81" y="33"/>
                  </a:cubicBezTo>
                  <a:cubicBezTo>
                    <a:pt x="84" y="31"/>
                    <a:pt x="86" y="37"/>
                    <a:pt x="90" y="36"/>
                  </a:cubicBezTo>
                  <a:cubicBezTo>
                    <a:pt x="94" y="36"/>
                    <a:pt x="92" y="35"/>
                    <a:pt x="95" y="33"/>
                  </a:cubicBezTo>
                  <a:cubicBezTo>
                    <a:pt x="98" y="32"/>
                    <a:pt x="100" y="36"/>
                    <a:pt x="100" y="36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06" y="37"/>
                    <a:pt x="105" y="30"/>
                    <a:pt x="105" y="32"/>
                  </a:cubicBezTo>
                  <a:cubicBezTo>
                    <a:pt x="109" y="38"/>
                    <a:pt x="114" y="55"/>
                    <a:pt x="112" y="58"/>
                  </a:cubicBezTo>
                  <a:cubicBezTo>
                    <a:pt x="111" y="57"/>
                    <a:pt x="110" y="57"/>
                    <a:pt x="110" y="57"/>
                  </a:cubicBezTo>
                  <a:cubicBezTo>
                    <a:pt x="103" y="57"/>
                    <a:pt x="103" y="57"/>
                    <a:pt x="103" y="57"/>
                  </a:cubicBezTo>
                  <a:lnTo>
                    <a:pt x="107" y="6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08238415-BA57-476E-A3EA-61AC5184FF15}"/>
              </a:ext>
            </a:extLst>
          </p:cNvPr>
          <p:cNvSpPr/>
          <p:nvPr/>
        </p:nvSpPr>
        <p:spPr>
          <a:xfrm>
            <a:off x="1617042" y="2624089"/>
            <a:ext cx="911832" cy="9175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1733">
              <a:solidFill>
                <a:schemeClr val="bg1"/>
              </a:solidFill>
            </a:endParaRPr>
          </a:p>
        </p:txBody>
      </p:sp>
      <p:sp>
        <p:nvSpPr>
          <p:cNvPr id="50" name="Freeform 182">
            <a:extLst>
              <a:ext uri="{FF2B5EF4-FFF2-40B4-BE49-F238E27FC236}">
                <a16:creationId xmlns:a16="http://schemas.microsoft.com/office/drawing/2014/main" id="{CA0E6D6C-D5E4-4009-B329-612552A8E78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95882" y="2813402"/>
            <a:ext cx="548640" cy="538928"/>
          </a:xfrm>
          <a:custGeom>
            <a:avLst/>
            <a:gdLst>
              <a:gd name="T0" fmla="*/ 82 w 95"/>
              <a:gd name="T1" fmla="*/ 57 h 93"/>
              <a:gd name="T2" fmla="*/ 95 w 95"/>
              <a:gd name="T3" fmla="*/ 51 h 93"/>
              <a:gd name="T4" fmla="*/ 95 w 95"/>
              <a:gd name="T5" fmla="*/ 41 h 93"/>
              <a:gd name="T6" fmla="*/ 82 w 95"/>
              <a:gd name="T7" fmla="*/ 35 h 93"/>
              <a:gd name="T8" fmla="*/ 80 w 95"/>
              <a:gd name="T9" fmla="*/ 30 h 93"/>
              <a:gd name="T10" fmla="*/ 85 w 95"/>
              <a:gd name="T11" fmla="*/ 17 h 93"/>
              <a:gd name="T12" fmla="*/ 77 w 95"/>
              <a:gd name="T13" fmla="*/ 9 h 93"/>
              <a:gd name="T14" fmla="*/ 64 w 95"/>
              <a:gd name="T15" fmla="*/ 15 h 93"/>
              <a:gd name="T16" fmla="*/ 58 w 95"/>
              <a:gd name="T17" fmla="*/ 12 h 93"/>
              <a:gd name="T18" fmla="*/ 53 w 95"/>
              <a:gd name="T19" fmla="*/ 0 h 93"/>
              <a:gd name="T20" fmla="*/ 42 w 95"/>
              <a:gd name="T21" fmla="*/ 0 h 93"/>
              <a:gd name="T22" fmla="*/ 37 w 95"/>
              <a:gd name="T23" fmla="*/ 12 h 93"/>
              <a:gd name="T24" fmla="*/ 31 w 95"/>
              <a:gd name="T25" fmla="*/ 15 h 93"/>
              <a:gd name="T26" fmla="*/ 18 w 95"/>
              <a:gd name="T27" fmla="*/ 10 h 93"/>
              <a:gd name="T28" fmla="*/ 10 w 95"/>
              <a:gd name="T29" fmla="*/ 17 h 93"/>
              <a:gd name="T30" fmla="*/ 15 w 95"/>
              <a:gd name="T31" fmla="*/ 30 h 93"/>
              <a:gd name="T32" fmla="*/ 13 w 95"/>
              <a:gd name="T33" fmla="*/ 36 h 93"/>
              <a:gd name="T34" fmla="*/ 0 w 95"/>
              <a:gd name="T35" fmla="*/ 41 h 93"/>
              <a:gd name="T36" fmla="*/ 0 w 95"/>
              <a:gd name="T37" fmla="*/ 51 h 93"/>
              <a:gd name="T38" fmla="*/ 13 w 95"/>
              <a:gd name="T39" fmla="*/ 57 h 93"/>
              <a:gd name="T40" fmla="*/ 16 w 95"/>
              <a:gd name="T41" fmla="*/ 62 h 93"/>
              <a:gd name="T42" fmla="*/ 10 w 95"/>
              <a:gd name="T43" fmla="*/ 76 h 93"/>
              <a:gd name="T44" fmla="*/ 18 w 95"/>
              <a:gd name="T45" fmla="*/ 83 h 93"/>
              <a:gd name="T46" fmla="*/ 31 w 95"/>
              <a:gd name="T47" fmla="*/ 77 h 93"/>
              <a:gd name="T48" fmla="*/ 37 w 95"/>
              <a:gd name="T49" fmla="*/ 80 h 93"/>
              <a:gd name="T50" fmla="*/ 43 w 95"/>
              <a:gd name="T51" fmla="*/ 93 h 93"/>
              <a:gd name="T52" fmla="*/ 53 w 95"/>
              <a:gd name="T53" fmla="*/ 93 h 93"/>
              <a:gd name="T54" fmla="*/ 58 w 95"/>
              <a:gd name="T55" fmla="*/ 80 h 93"/>
              <a:gd name="T56" fmla="*/ 64 w 95"/>
              <a:gd name="T57" fmla="*/ 77 h 93"/>
              <a:gd name="T58" fmla="*/ 78 w 95"/>
              <a:gd name="T59" fmla="*/ 82 h 93"/>
              <a:gd name="T60" fmla="*/ 85 w 95"/>
              <a:gd name="T61" fmla="*/ 75 h 93"/>
              <a:gd name="T62" fmla="*/ 80 w 95"/>
              <a:gd name="T63" fmla="*/ 62 h 93"/>
              <a:gd name="T64" fmla="*/ 82 w 95"/>
              <a:gd name="T65" fmla="*/ 57 h 93"/>
              <a:gd name="T66" fmla="*/ 48 w 95"/>
              <a:gd name="T67" fmla="*/ 61 h 93"/>
              <a:gd name="T68" fmla="*/ 32 w 95"/>
              <a:gd name="T69" fmla="*/ 46 h 93"/>
              <a:gd name="T70" fmla="*/ 48 w 95"/>
              <a:gd name="T71" fmla="*/ 31 h 93"/>
              <a:gd name="T72" fmla="*/ 63 w 95"/>
              <a:gd name="T73" fmla="*/ 46 h 93"/>
              <a:gd name="T74" fmla="*/ 48 w 95"/>
              <a:gd name="T75" fmla="*/ 61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95" h="93">
                <a:moveTo>
                  <a:pt x="82" y="57"/>
                </a:moveTo>
                <a:cubicBezTo>
                  <a:pt x="82" y="57"/>
                  <a:pt x="95" y="52"/>
                  <a:pt x="95" y="51"/>
                </a:cubicBezTo>
                <a:cubicBezTo>
                  <a:pt x="95" y="41"/>
                  <a:pt x="95" y="41"/>
                  <a:pt x="95" y="41"/>
                </a:cubicBezTo>
                <a:cubicBezTo>
                  <a:pt x="95" y="40"/>
                  <a:pt x="82" y="35"/>
                  <a:pt x="82" y="35"/>
                </a:cubicBezTo>
                <a:cubicBezTo>
                  <a:pt x="80" y="30"/>
                  <a:pt x="80" y="30"/>
                  <a:pt x="80" y="30"/>
                </a:cubicBezTo>
                <a:cubicBezTo>
                  <a:pt x="80" y="30"/>
                  <a:pt x="85" y="17"/>
                  <a:pt x="85" y="17"/>
                </a:cubicBezTo>
                <a:cubicBezTo>
                  <a:pt x="77" y="9"/>
                  <a:pt x="77" y="9"/>
                  <a:pt x="77" y="9"/>
                </a:cubicBezTo>
                <a:cubicBezTo>
                  <a:pt x="77" y="9"/>
                  <a:pt x="64" y="15"/>
                  <a:pt x="64" y="15"/>
                </a:cubicBezTo>
                <a:cubicBezTo>
                  <a:pt x="58" y="12"/>
                  <a:pt x="58" y="12"/>
                  <a:pt x="58" y="12"/>
                </a:cubicBezTo>
                <a:cubicBezTo>
                  <a:pt x="58" y="12"/>
                  <a:pt x="53" y="0"/>
                  <a:pt x="53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1" y="0"/>
                  <a:pt x="37" y="12"/>
                  <a:pt x="37" y="12"/>
                </a:cubicBezTo>
                <a:cubicBezTo>
                  <a:pt x="31" y="15"/>
                  <a:pt x="31" y="15"/>
                  <a:pt x="31" y="15"/>
                </a:cubicBezTo>
                <a:cubicBezTo>
                  <a:pt x="31" y="15"/>
                  <a:pt x="18" y="9"/>
                  <a:pt x="18" y="10"/>
                </a:cubicBezTo>
                <a:cubicBezTo>
                  <a:pt x="10" y="17"/>
                  <a:pt x="10" y="17"/>
                  <a:pt x="10" y="17"/>
                </a:cubicBezTo>
                <a:cubicBezTo>
                  <a:pt x="10" y="18"/>
                  <a:pt x="15" y="30"/>
                  <a:pt x="15" y="30"/>
                </a:cubicBezTo>
                <a:cubicBezTo>
                  <a:pt x="13" y="36"/>
                  <a:pt x="13" y="36"/>
                  <a:pt x="13" y="36"/>
                </a:cubicBezTo>
                <a:cubicBezTo>
                  <a:pt x="13" y="36"/>
                  <a:pt x="0" y="41"/>
                  <a:pt x="0" y="41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52"/>
                  <a:pt x="13" y="57"/>
                  <a:pt x="13" y="57"/>
                </a:cubicBezTo>
                <a:cubicBezTo>
                  <a:pt x="16" y="62"/>
                  <a:pt x="16" y="62"/>
                  <a:pt x="16" y="62"/>
                </a:cubicBezTo>
                <a:cubicBezTo>
                  <a:pt x="16" y="62"/>
                  <a:pt x="10" y="75"/>
                  <a:pt x="10" y="76"/>
                </a:cubicBezTo>
                <a:cubicBezTo>
                  <a:pt x="18" y="83"/>
                  <a:pt x="18" y="83"/>
                  <a:pt x="18" y="83"/>
                </a:cubicBezTo>
                <a:cubicBezTo>
                  <a:pt x="18" y="83"/>
                  <a:pt x="31" y="77"/>
                  <a:pt x="31" y="77"/>
                </a:cubicBezTo>
                <a:cubicBezTo>
                  <a:pt x="37" y="80"/>
                  <a:pt x="37" y="80"/>
                  <a:pt x="37" y="80"/>
                </a:cubicBezTo>
                <a:cubicBezTo>
                  <a:pt x="37" y="80"/>
                  <a:pt x="42" y="93"/>
                  <a:pt x="43" y="93"/>
                </a:cubicBezTo>
                <a:cubicBezTo>
                  <a:pt x="53" y="93"/>
                  <a:pt x="53" y="93"/>
                  <a:pt x="53" y="93"/>
                </a:cubicBezTo>
                <a:cubicBezTo>
                  <a:pt x="54" y="93"/>
                  <a:pt x="58" y="80"/>
                  <a:pt x="58" y="80"/>
                </a:cubicBezTo>
                <a:cubicBezTo>
                  <a:pt x="64" y="77"/>
                  <a:pt x="64" y="77"/>
                  <a:pt x="64" y="77"/>
                </a:cubicBezTo>
                <a:cubicBezTo>
                  <a:pt x="64" y="77"/>
                  <a:pt x="77" y="83"/>
                  <a:pt x="78" y="82"/>
                </a:cubicBezTo>
                <a:cubicBezTo>
                  <a:pt x="85" y="75"/>
                  <a:pt x="85" y="75"/>
                  <a:pt x="85" y="75"/>
                </a:cubicBezTo>
                <a:cubicBezTo>
                  <a:pt x="85" y="75"/>
                  <a:pt x="80" y="62"/>
                  <a:pt x="80" y="62"/>
                </a:cubicBezTo>
                <a:lnTo>
                  <a:pt x="82" y="57"/>
                </a:lnTo>
                <a:close/>
                <a:moveTo>
                  <a:pt x="48" y="61"/>
                </a:moveTo>
                <a:cubicBezTo>
                  <a:pt x="39" y="61"/>
                  <a:pt x="32" y="54"/>
                  <a:pt x="32" y="46"/>
                </a:cubicBezTo>
                <a:cubicBezTo>
                  <a:pt x="32" y="38"/>
                  <a:pt x="39" y="31"/>
                  <a:pt x="48" y="31"/>
                </a:cubicBezTo>
                <a:cubicBezTo>
                  <a:pt x="56" y="31"/>
                  <a:pt x="63" y="38"/>
                  <a:pt x="63" y="46"/>
                </a:cubicBezTo>
                <a:cubicBezTo>
                  <a:pt x="63" y="54"/>
                  <a:pt x="56" y="61"/>
                  <a:pt x="48" y="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2" name="Freeform 32">
            <a:extLst>
              <a:ext uri="{FF2B5EF4-FFF2-40B4-BE49-F238E27FC236}">
                <a16:creationId xmlns:a16="http://schemas.microsoft.com/office/drawing/2014/main" id="{8EE43AE5-5433-45B6-8FBF-A94C7AEECB9D}"/>
              </a:ext>
            </a:extLst>
          </p:cNvPr>
          <p:cNvSpPr>
            <a:spLocks/>
          </p:cNvSpPr>
          <p:nvPr/>
        </p:nvSpPr>
        <p:spPr bwMode="auto">
          <a:xfrm>
            <a:off x="4483500" y="2844378"/>
            <a:ext cx="539912" cy="476976"/>
          </a:xfrm>
          <a:custGeom>
            <a:avLst/>
            <a:gdLst>
              <a:gd name="T0" fmla="*/ 136 w 136"/>
              <a:gd name="T1" fmla="*/ 48 h 120"/>
              <a:gd name="T2" fmla="*/ 68 w 136"/>
              <a:gd name="T3" fmla="*/ 0 h 120"/>
              <a:gd name="T4" fmla="*/ 0 w 136"/>
              <a:gd name="T5" fmla="*/ 48 h 120"/>
              <a:gd name="T6" fmla="*/ 37 w 136"/>
              <a:gd name="T7" fmla="*/ 91 h 120"/>
              <a:gd name="T8" fmla="*/ 21 w 136"/>
              <a:gd name="T9" fmla="*/ 120 h 120"/>
              <a:gd name="T10" fmla="*/ 72 w 136"/>
              <a:gd name="T11" fmla="*/ 96 h 120"/>
              <a:gd name="T12" fmla="*/ 136 w 136"/>
              <a:gd name="T13" fmla="*/ 48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" h="120">
                <a:moveTo>
                  <a:pt x="136" y="48"/>
                </a:moveTo>
                <a:cubicBezTo>
                  <a:pt x="136" y="22"/>
                  <a:pt x="105" y="0"/>
                  <a:pt x="68" y="0"/>
                </a:cubicBezTo>
                <a:cubicBezTo>
                  <a:pt x="30" y="0"/>
                  <a:pt x="0" y="22"/>
                  <a:pt x="0" y="48"/>
                </a:cubicBezTo>
                <a:cubicBezTo>
                  <a:pt x="0" y="67"/>
                  <a:pt x="15" y="83"/>
                  <a:pt x="37" y="91"/>
                </a:cubicBezTo>
                <a:cubicBezTo>
                  <a:pt x="38" y="96"/>
                  <a:pt x="36" y="106"/>
                  <a:pt x="21" y="120"/>
                </a:cubicBezTo>
                <a:cubicBezTo>
                  <a:pt x="21" y="120"/>
                  <a:pt x="54" y="111"/>
                  <a:pt x="72" y="96"/>
                </a:cubicBezTo>
                <a:cubicBezTo>
                  <a:pt x="108" y="94"/>
                  <a:pt x="136" y="73"/>
                  <a:pt x="136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4" name="Freeform 738">
            <a:extLst>
              <a:ext uri="{FF2B5EF4-FFF2-40B4-BE49-F238E27FC236}">
                <a16:creationId xmlns:a16="http://schemas.microsoft.com/office/drawing/2014/main" id="{4D1434AE-7B13-4CE6-8D46-E13585C690BD}"/>
              </a:ext>
            </a:extLst>
          </p:cNvPr>
          <p:cNvSpPr>
            <a:spLocks/>
          </p:cNvSpPr>
          <p:nvPr/>
        </p:nvSpPr>
        <p:spPr bwMode="auto">
          <a:xfrm>
            <a:off x="9874391" y="2889436"/>
            <a:ext cx="456088" cy="458312"/>
          </a:xfrm>
          <a:custGeom>
            <a:avLst/>
            <a:gdLst>
              <a:gd name="T0" fmla="*/ 205 w 205"/>
              <a:gd name="T1" fmla="*/ 34 h 206"/>
              <a:gd name="T2" fmla="*/ 172 w 205"/>
              <a:gd name="T3" fmla="*/ 0 h 206"/>
              <a:gd name="T4" fmla="*/ 102 w 205"/>
              <a:gd name="T5" fmla="*/ 70 h 206"/>
              <a:gd name="T6" fmla="*/ 33 w 205"/>
              <a:gd name="T7" fmla="*/ 0 h 206"/>
              <a:gd name="T8" fmla="*/ 0 w 205"/>
              <a:gd name="T9" fmla="*/ 34 h 206"/>
              <a:gd name="T10" fmla="*/ 69 w 205"/>
              <a:gd name="T11" fmla="*/ 103 h 206"/>
              <a:gd name="T12" fmla="*/ 0 w 205"/>
              <a:gd name="T13" fmla="*/ 173 h 206"/>
              <a:gd name="T14" fmla="*/ 33 w 205"/>
              <a:gd name="T15" fmla="*/ 206 h 206"/>
              <a:gd name="T16" fmla="*/ 102 w 205"/>
              <a:gd name="T17" fmla="*/ 137 h 206"/>
              <a:gd name="T18" fmla="*/ 172 w 205"/>
              <a:gd name="T19" fmla="*/ 206 h 206"/>
              <a:gd name="T20" fmla="*/ 205 w 205"/>
              <a:gd name="T21" fmla="*/ 173 h 206"/>
              <a:gd name="T22" fmla="*/ 136 w 205"/>
              <a:gd name="T23" fmla="*/ 103 h 206"/>
              <a:gd name="T24" fmla="*/ 205 w 205"/>
              <a:gd name="T25" fmla="*/ 34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5" h="206">
                <a:moveTo>
                  <a:pt x="205" y="34"/>
                </a:moveTo>
                <a:lnTo>
                  <a:pt x="172" y="0"/>
                </a:lnTo>
                <a:lnTo>
                  <a:pt x="102" y="70"/>
                </a:lnTo>
                <a:lnTo>
                  <a:pt x="33" y="0"/>
                </a:lnTo>
                <a:lnTo>
                  <a:pt x="0" y="34"/>
                </a:lnTo>
                <a:lnTo>
                  <a:pt x="69" y="103"/>
                </a:lnTo>
                <a:lnTo>
                  <a:pt x="0" y="173"/>
                </a:lnTo>
                <a:lnTo>
                  <a:pt x="33" y="206"/>
                </a:lnTo>
                <a:lnTo>
                  <a:pt x="102" y="137"/>
                </a:lnTo>
                <a:lnTo>
                  <a:pt x="172" y="206"/>
                </a:lnTo>
                <a:lnTo>
                  <a:pt x="205" y="173"/>
                </a:lnTo>
                <a:lnTo>
                  <a:pt x="136" y="103"/>
                </a:lnTo>
                <a:lnTo>
                  <a:pt x="205" y="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10677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3. Identify Keywords</a:t>
            </a:r>
          </a:p>
        </p:txBody>
      </p:sp>
      <p:sp>
        <p:nvSpPr>
          <p:cNvPr id="47" name="Rounded Rectangle 46"/>
          <p:cNvSpPr>
            <a:spLocks/>
          </p:cNvSpPr>
          <p:nvPr/>
        </p:nvSpPr>
        <p:spPr>
          <a:xfrm>
            <a:off x="884946" y="1783098"/>
            <a:ext cx="5120640" cy="2011680"/>
          </a:xfrm>
          <a:prstGeom prst="roundRect">
            <a:avLst>
              <a:gd name="adj" fmla="val 6163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88720" rIns="182880" rtlCol="0" anchor="ctr"/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Strategy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Tactical</a:t>
            </a:r>
            <a:endParaRPr lang="id-ID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Planning</a:t>
            </a:r>
            <a:endParaRPr lang="id-ID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Decision-making</a:t>
            </a:r>
            <a:endParaRPr lang="id-ID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Rounded Rectangle 51"/>
          <p:cNvSpPr>
            <a:spLocks/>
          </p:cNvSpPr>
          <p:nvPr/>
        </p:nvSpPr>
        <p:spPr>
          <a:xfrm>
            <a:off x="883977" y="4251951"/>
            <a:ext cx="5120640" cy="2011680"/>
          </a:xfrm>
          <a:prstGeom prst="roundRect">
            <a:avLst>
              <a:gd name="adj" fmla="val 6163"/>
            </a:avLst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88720" rIns="182880" rtlCol="0" anchor="ctr"/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Community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Social</a:t>
            </a:r>
            <a:endParaRPr lang="id-ID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Collaboration</a:t>
            </a:r>
            <a:endParaRPr lang="id-ID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Multiplayer</a:t>
            </a:r>
            <a:endParaRPr lang="id-ID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371286" y="1783098"/>
            <a:ext cx="5120640" cy="2011680"/>
            <a:chOff x="6371286" y="1783098"/>
            <a:chExt cx="5120640" cy="2011680"/>
          </a:xfrm>
        </p:grpSpPr>
        <p:sp>
          <p:nvSpPr>
            <p:cNvPr id="54" name="Rounded Rectangle 53"/>
            <p:cNvSpPr>
              <a:spLocks/>
            </p:cNvSpPr>
            <p:nvPr/>
          </p:nvSpPr>
          <p:spPr>
            <a:xfrm>
              <a:off x="6371286" y="1783098"/>
              <a:ext cx="5120640" cy="2011680"/>
            </a:xfrm>
            <a:prstGeom prst="roundRect">
              <a:avLst>
                <a:gd name="adj" fmla="val 6163"/>
              </a:avLst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88720" rIns="182880" rtlCol="0" anchor="ctr"/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Destruction</a:t>
              </a:r>
            </a:p>
            <a:p>
              <a:pPr marL="285750" indent="-285750">
                <a:spcAft>
                  <a:spcPts val="600"/>
                </a:spcAft>
                <a:buFont typeface="Courier New" panose="02070309020205020404" pitchFamily="49" charset="0"/>
                <a:buChar char="o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Chaos</a:t>
              </a:r>
              <a:endParaRPr lang="id-ID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285750" indent="-285750">
                <a:spcAft>
                  <a:spcPts val="600"/>
                </a:spcAft>
                <a:buFont typeface="Courier New" panose="02070309020205020404" pitchFamily="49" charset="0"/>
                <a:buChar char="o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Mayhem</a:t>
              </a:r>
              <a:endParaRPr lang="id-ID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285750" indent="-285750">
                <a:spcAft>
                  <a:spcPts val="600"/>
                </a:spcAft>
                <a:buFont typeface="Courier New" panose="02070309020205020404" pitchFamily="49" charset="0"/>
                <a:buChar char="o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Explosions</a:t>
              </a:r>
              <a:endParaRPr lang="id-ID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58" name="Group 22"/>
            <p:cNvGrpSpPr>
              <a:grpSpLocks noChangeAspect="1"/>
            </p:cNvGrpSpPr>
            <p:nvPr/>
          </p:nvGrpSpPr>
          <p:grpSpPr bwMode="auto">
            <a:xfrm>
              <a:off x="6776714" y="2558433"/>
              <a:ext cx="431800" cy="461010"/>
              <a:chOff x="4112" y="3320"/>
              <a:chExt cx="340" cy="363"/>
            </a:xfrm>
            <a:solidFill>
              <a:schemeClr val="accent2"/>
            </a:solidFill>
          </p:grpSpPr>
          <p:sp>
            <p:nvSpPr>
              <p:cNvPr id="59" name="Freeform 23"/>
              <p:cNvSpPr>
                <a:spLocks/>
              </p:cNvSpPr>
              <p:nvPr/>
            </p:nvSpPr>
            <p:spPr bwMode="auto">
              <a:xfrm>
                <a:off x="4200" y="3365"/>
                <a:ext cx="214" cy="12"/>
              </a:xfrm>
              <a:custGeom>
                <a:avLst/>
                <a:gdLst>
                  <a:gd name="T0" fmla="*/ 86 w 89"/>
                  <a:gd name="T1" fmla="*/ 5 h 5"/>
                  <a:gd name="T2" fmla="*/ 3 w 89"/>
                  <a:gd name="T3" fmla="*/ 5 h 5"/>
                  <a:gd name="T4" fmla="*/ 0 w 89"/>
                  <a:gd name="T5" fmla="*/ 2 h 5"/>
                  <a:gd name="T6" fmla="*/ 3 w 89"/>
                  <a:gd name="T7" fmla="*/ 0 h 5"/>
                  <a:gd name="T8" fmla="*/ 86 w 89"/>
                  <a:gd name="T9" fmla="*/ 0 h 5"/>
                  <a:gd name="T10" fmla="*/ 89 w 89"/>
                  <a:gd name="T11" fmla="*/ 2 h 5"/>
                  <a:gd name="T12" fmla="*/ 86 w 89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5">
                    <a:moveTo>
                      <a:pt x="86" y="5"/>
                    </a:move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0" y="4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7" y="0"/>
                      <a:pt x="89" y="1"/>
                      <a:pt x="89" y="2"/>
                    </a:cubicBezTo>
                    <a:cubicBezTo>
                      <a:pt x="89" y="4"/>
                      <a:pt x="87" y="5"/>
                      <a:pt x="8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Line 24"/>
              <p:cNvSpPr>
                <a:spLocks noChangeShapeType="1"/>
              </p:cNvSpPr>
              <p:nvPr/>
            </p:nvSpPr>
            <p:spPr bwMode="auto">
              <a:xfrm>
                <a:off x="4407" y="3387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Line 25"/>
              <p:cNvSpPr>
                <a:spLocks noChangeShapeType="1"/>
              </p:cNvSpPr>
              <p:nvPr/>
            </p:nvSpPr>
            <p:spPr bwMode="auto">
              <a:xfrm>
                <a:off x="4407" y="3387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Line 26"/>
              <p:cNvSpPr>
                <a:spLocks noChangeShapeType="1"/>
              </p:cNvSpPr>
              <p:nvPr/>
            </p:nvSpPr>
            <p:spPr bwMode="auto">
              <a:xfrm>
                <a:off x="4208" y="3387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Line 27"/>
              <p:cNvSpPr>
                <a:spLocks noChangeShapeType="1"/>
              </p:cNvSpPr>
              <p:nvPr/>
            </p:nvSpPr>
            <p:spPr bwMode="auto">
              <a:xfrm>
                <a:off x="4208" y="3387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Freeform 28"/>
              <p:cNvSpPr>
                <a:spLocks/>
              </p:cNvSpPr>
              <p:nvPr/>
            </p:nvSpPr>
            <p:spPr bwMode="auto">
              <a:xfrm>
                <a:off x="4200" y="3413"/>
                <a:ext cx="214" cy="12"/>
              </a:xfrm>
              <a:custGeom>
                <a:avLst/>
                <a:gdLst>
                  <a:gd name="T0" fmla="*/ 86 w 89"/>
                  <a:gd name="T1" fmla="*/ 5 h 5"/>
                  <a:gd name="T2" fmla="*/ 3 w 89"/>
                  <a:gd name="T3" fmla="*/ 5 h 5"/>
                  <a:gd name="T4" fmla="*/ 0 w 89"/>
                  <a:gd name="T5" fmla="*/ 3 h 5"/>
                  <a:gd name="T6" fmla="*/ 3 w 89"/>
                  <a:gd name="T7" fmla="*/ 0 h 5"/>
                  <a:gd name="T8" fmla="*/ 86 w 89"/>
                  <a:gd name="T9" fmla="*/ 0 h 5"/>
                  <a:gd name="T10" fmla="*/ 89 w 89"/>
                  <a:gd name="T11" fmla="*/ 3 h 5"/>
                  <a:gd name="T12" fmla="*/ 86 w 89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5">
                    <a:moveTo>
                      <a:pt x="86" y="5"/>
                    </a:move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0" y="4"/>
                      <a:pt x="0" y="3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7" y="0"/>
                      <a:pt x="89" y="1"/>
                      <a:pt x="89" y="3"/>
                    </a:cubicBezTo>
                    <a:cubicBezTo>
                      <a:pt x="89" y="4"/>
                      <a:pt x="87" y="5"/>
                      <a:pt x="8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Line 29"/>
              <p:cNvSpPr>
                <a:spLocks noChangeShapeType="1"/>
              </p:cNvSpPr>
              <p:nvPr/>
            </p:nvSpPr>
            <p:spPr bwMode="auto">
              <a:xfrm>
                <a:off x="4407" y="3452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Line 30"/>
              <p:cNvSpPr>
                <a:spLocks noChangeShapeType="1"/>
              </p:cNvSpPr>
              <p:nvPr/>
            </p:nvSpPr>
            <p:spPr bwMode="auto">
              <a:xfrm>
                <a:off x="4407" y="3452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bg1"/>
                  </a:solidFill>
                </a:endParaRPr>
              </a:p>
            </p:txBody>
          </p:sp>
          <p:sp>
            <p:nvSpPr>
              <p:cNvPr id="69" name="Line 31"/>
              <p:cNvSpPr>
                <a:spLocks noChangeShapeType="1"/>
              </p:cNvSpPr>
              <p:nvPr/>
            </p:nvSpPr>
            <p:spPr bwMode="auto">
              <a:xfrm>
                <a:off x="4208" y="3452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Line 32"/>
              <p:cNvSpPr>
                <a:spLocks noChangeShapeType="1"/>
              </p:cNvSpPr>
              <p:nvPr/>
            </p:nvSpPr>
            <p:spPr bwMode="auto">
              <a:xfrm>
                <a:off x="4208" y="3452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Freeform 33"/>
              <p:cNvSpPr>
                <a:spLocks/>
              </p:cNvSpPr>
              <p:nvPr/>
            </p:nvSpPr>
            <p:spPr bwMode="auto">
              <a:xfrm>
                <a:off x="4162" y="3320"/>
                <a:ext cx="290" cy="146"/>
              </a:xfrm>
              <a:custGeom>
                <a:avLst/>
                <a:gdLst>
                  <a:gd name="T0" fmla="*/ 117 w 121"/>
                  <a:gd name="T1" fmla="*/ 61 h 61"/>
                  <a:gd name="T2" fmla="*/ 114 w 121"/>
                  <a:gd name="T3" fmla="*/ 58 h 61"/>
                  <a:gd name="T4" fmla="*/ 114 w 121"/>
                  <a:gd name="T5" fmla="*/ 10 h 61"/>
                  <a:gd name="T6" fmla="*/ 110 w 121"/>
                  <a:gd name="T7" fmla="*/ 7 h 61"/>
                  <a:gd name="T8" fmla="*/ 11 w 121"/>
                  <a:gd name="T9" fmla="*/ 7 h 61"/>
                  <a:gd name="T10" fmla="*/ 7 w 121"/>
                  <a:gd name="T11" fmla="*/ 10 h 61"/>
                  <a:gd name="T12" fmla="*/ 7 w 121"/>
                  <a:gd name="T13" fmla="*/ 58 h 61"/>
                  <a:gd name="T14" fmla="*/ 4 w 121"/>
                  <a:gd name="T15" fmla="*/ 61 h 61"/>
                  <a:gd name="T16" fmla="*/ 0 w 121"/>
                  <a:gd name="T17" fmla="*/ 58 h 61"/>
                  <a:gd name="T18" fmla="*/ 0 w 121"/>
                  <a:gd name="T19" fmla="*/ 10 h 61"/>
                  <a:gd name="T20" fmla="*/ 11 w 121"/>
                  <a:gd name="T21" fmla="*/ 0 h 61"/>
                  <a:gd name="T22" fmla="*/ 110 w 121"/>
                  <a:gd name="T23" fmla="*/ 0 h 61"/>
                  <a:gd name="T24" fmla="*/ 121 w 121"/>
                  <a:gd name="T25" fmla="*/ 10 h 61"/>
                  <a:gd name="T26" fmla="*/ 121 w 121"/>
                  <a:gd name="T27" fmla="*/ 58 h 61"/>
                  <a:gd name="T28" fmla="*/ 117 w 121"/>
                  <a:gd name="T29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1" h="61">
                    <a:moveTo>
                      <a:pt x="117" y="61"/>
                    </a:moveTo>
                    <a:cubicBezTo>
                      <a:pt x="115" y="61"/>
                      <a:pt x="114" y="60"/>
                      <a:pt x="114" y="58"/>
                    </a:cubicBezTo>
                    <a:cubicBezTo>
                      <a:pt x="114" y="10"/>
                      <a:pt x="114" y="10"/>
                      <a:pt x="114" y="10"/>
                    </a:cubicBezTo>
                    <a:cubicBezTo>
                      <a:pt x="114" y="8"/>
                      <a:pt x="112" y="7"/>
                      <a:pt x="110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9" y="7"/>
                      <a:pt x="7" y="8"/>
                      <a:pt x="7" y="10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7" y="60"/>
                      <a:pt x="6" y="61"/>
                      <a:pt x="4" y="61"/>
                    </a:cubicBezTo>
                    <a:cubicBezTo>
                      <a:pt x="2" y="61"/>
                      <a:pt x="0" y="60"/>
                      <a:pt x="0" y="58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6" y="0"/>
                      <a:pt x="121" y="4"/>
                      <a:pt x="121" y="10"/>
                    </a:cubicBezTo>
                    <a:cubicBezTo>
                      <a:pt x="121" y="58"/>
                      <a:pt x="121" y="58"/>
                      <a:pt x="121" y="58"/>
                    </a:cubicBezTo>
                    <a:cubicBezTo>
                      <a:pt x="121" y="60"/>
                      <a:pt x="119" y="61"/>
                      <a:pt x="117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bg1"/>
                  </a:solidFill>
                </a:endParaRPr>
              </a:p>
            </p:txBody>
          </p:sp>
          <p:sp>
            <p:nvSpPr>
              <p:cNvPr id="76" name="Line 38"/>
              <p:cNvSpPr>
                <a:spLocks noChangeShapeType="1"/>
              </p:cNvSpPr>
              <p:nvPr/>
            </p:nvSpPr>
            <p:spPr bwMode="auto">
              <a:xfrm>
                <a:off x="4112" y="3683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Line 39"/>
              <p:cNvSpPr>
                <a:spLocks noChangeShapeType="1"/>
              </p:cNvSpPr>
              <p:nvPr/>
            </p:nvSpPr>
            <p:spPr bwMode="auto">
              <a:xfrm>
                <a:off x="4112" y="3683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56" name="Rounded Rectangle 55"/>
          <p:cNvSpPr>
            <a:spLocks/>
          </p:cNvSpPr>
          <p:nvPr/>
        </p:nvSpPr>
        <p:spPr>
          <a:xfrm>
            <a:off x="6370317" y="4251951"/>
            <a:ext cx="5120640" cy="2011680"/>
          </a:xfrm>
          <a:prstGeom prst="roundRect">
            <a:avLst>
              <a:gd name="adj" fmla="val 6163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88720" rIns="182880" rtlCol="0" anchor="ctr"/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Discovery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Exploration</a:t>
            </a:r>
            <a:endParaRPr lang="id-ID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Tinker</a:t>
            </a:r>
            <a:endParaRPr lang="id-ID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Experiment</a:t>
            </a:r>
            <a:endParaRPr lang="id-ID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Freeform 182">
            <a:extLst>
              <a:ext uri="{FF2B5EF4-FFF2-40B4-BE49-F238E27FC236}">
                <a16:creationId xmlns:a16="http://schemas.microsoft.com/office/drawing/2014/main" id="{201E8ABE-AC58-41F7-B556-ABC7963906D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249733" y="2474389"/>
            <a:ext cx="548640" cy="538928"/>
          </a:xfrm>
          <a:custGeom>
            <a:avLst/>
            <a:gdLst>
              <a:gd name="T0" fmla="*/ 82 w 95"/>
              <a:gd name="T1" fmla="*/ 57 h 93"/>
              <a:gd name="T2" fmla="*/ 95 w 95"/>
              <a:gd name="T3" fmla="*/ 51 h 93"/>
              <a:gd name="T4" fmla="*/ 95 w 95"/>
              <a:gd name="T5" fmla="*/ 41 h 93"/>
              <a:gd name="T6" fmla="*/ 82 w 95"/>
              <a:gd name="T7" fmla="*/ 35 h 93"/>
              <a:gd name="T8" fmla="*/ 80 w 95"/>
              <a:gd name="T9" fmla="*/ 30 h 93"/>
              <a:gd name="T10" fmla="*/ 85 w 95"/>
              <a:gd name="T11" fmla="*/ 17 h 93"/>
              <a:gd name="T12" fmla="*/ 77 w 95"/>
              <a:gd name="T13" fmla="*/ 9 h 93"/>
              <a:gd name="T14" fmla="*/ 64 w 95"/>
              <a:gd name="T15" fmla="*/ 15 h 93"/>
              <a:gd name="T16" fmla="*/ 58 w 95"/>
              <a:gd name="T17" fmla="*/ 12 h 93"/>
              <a:gd name="T18" fmla="*/ 53 w 95"/>
              <a:gd name="T19" fmla="*/ 0 h 93"/>
              <a:gd name="T20" fmla="*/ 42 w 95"/>
              <a:gd name="T21" fmla="*/ 0 h 93"/>
              <a:gd name="T22" fmla="*/ 37 w 95"/>
              <a:gd name="T23" fmla="*/ 12 h 93"/>
              <a:gd name="T24" fmla="*/ 31 w 95"/>
              <a:gd name="T25" fmla="*/ 15 h 93"/>
              <a:gd name="T26" fmla="*/ 18 w 95"/>
              <a:gd name="T27" fmla="*/ 10 h 93"/>
              <a:gd name="T28" fmla="*/ 10 w 95"/>
              <a:gd name="T29" fmla="*/ 17 h 93"/>
              <a:gd name="T30" fmla="*/ 15 w 95"/>
              <a:gd name="T31" fmla="*/ 30 h 93"/>
              <a:gd name="T32" fmla="*/ 13 w 95"/>
              <a:gd name="T33" fmla="*/ 36 h 93"/>
              <a:gd name="T34" fmla="*/ 0 w 95"/>
              <a:gd name="T35" fmla="*/ 41 h 93"/>
              <a:gd name="T36" fmla="*/ 0 w 95"/>
              <a:gd name="T37" fmla="*/ 51 h 93"/>
              <a:gd name="T38" fmla="*/ 13 w 95"/>
              <a:gd name="T39" fmla="*/ 57 h 93"/>
              <a:gd name="T40" fmla="*/ 16 w 95"/>
              <a:gd name="T41" fmla="*/ 62 h 93"/>
              <a:gd name="T42" fmla="*/ 10 w 95"/>
              <a:gd name="T43" fmla="*/ 76 h 93"/>
              <a:gd name="T44" fmla="*/ 18 w 95"/>
              <a:gd name="T45" fmla="*/ 83 h 93"/>
              <a:gd name="T46" fmla="*/ 31 w 95"/>
              <a:gd name="T47" fmla="*/ 77 h 93"/>
              <a:gd name="T48" fmla="*/ 37 w 95"/>
              <a:gd name="T49" fmla="*/ 80 h 93"/>
              <a:gd name="T50" fmla="*/ 43 w 95"/>
              <a:gd name="T51" fmla="*/ 93 h 93"/>
              <a:gd name="T52" fmla="*/ 53 w 95"/>
              <a:gd name="T53" fmla="*/ 93 h 93"/>
              <a:gd name="T54" fmla="*/ 58 w 95"/>
              <a:gd name="T55" fmla="*/ 80 h 93"/>
              <a:gd name="T56" fmla="*/ 64 w 95"/>
              <a:gd name="T57" fmla="*/ 77 h 93"/>
              <a:gd name="T58" fmla="*/ 78 w 95"/>
              <a:gd name="T59" fmla="*/ 82 h 93"/>
              <a:gd name="T60" fmla="*/ 85 w 95"/>
              <a:gd name="T61" fmla="*/ 75 h 93"/>
              <a:gd name="T62" fmla="*/ 80 w 95"/>
              <a:gd name="T63" fmla="*/ 62 h 93"/>
              <a:gd name="T64" fmla="*/ 82 w 95"/>
              <a:gd name="T65" fmla="*/ 57 h 93"/>
              <a:gd name="T66" fmla="*/ 48 w 95"/>
              <a:gd name="T67" fmla="*/ 61 h 93"/>
              <a:gd name="T68" fmla="*/ 32 w 95"/>
              <a:gd name="T69" fmla="*/ 46 h 93"/>
              <a:gd name="T70" fmla="*/ 48 w 95"/>
              <a:gd name="T71" fmla="*/ 31 h 93"/>
              <a:gd name="T72" fmla="*/ 63 w 95"/>
              <a:gd name="T73" fmla="*/ 46 h 93"/>
              <a:gd name="T74" fmla="*/ 48 w 95"/>
              <a:gd name="T75" fmla="*/ 61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95" h="93">
                <a:moveTo>
                  <a:pt x="82" y="57"/>
                </a:moveTo>
                <a:cubicBezTo>
                  <a:pt x="82" y="57"/>
                  <a:pt x="95" y="52"/>
                  <a:pt x="95" y="51"/>
                </a:cubicBezTo>
                <a:cubicBezTo>
                  <a:pt x="95" y="41"/>
                  <a:pt x="95" y="41"/>
                  <a:pt x="95" y="41"/>
                </a:cubicBezTo>
                <a:cubicBezTo>
                  <a:pt x="95" y="40"/>
                  <a:pt x="82" y="35"/>
                  <a:pt x="82" y="35"/>
                </a:cubicBezTo>
                <a:cubicBezTo>
                  <a:pt x="80" y="30"/>
                  <a:pt x="80" y="30"/>
                  <a:pt x="80" y="30"/>
                </a:cubicBezTo>
                <a:cubicBezTo>
                  <a:pt x="80" y="30"/>
                  <a:pt x="85" y="17"/>
                  <a:pt x="85" y="17"/>
                </a:cubicBezTo>
                <a:cubicBezTo>
                  <a:pt x="77" y="9"/>
                  <a:pt x="77" y="9"/>
                  <a:pt x="77" y="9"/>
                </a:cubicBezTo>
                <a:cubicBezTo>
                  <a:pt x="77" y="9"/>
                  <a:pt x="64" y="15"/>
                  <a:pt x="64" y="15"/>
                </a:cubicBezTo>
                <a:cubicBezTo>
                  <a:pt x="58" y="12"/>
                  <a:pt x="58" y="12"/>
                  <a:pt x="58" y="12"/>
                </a:cubicBezTo>
                <a:cubicBezTo>
                  <a:pt x="58" y="12"/>
                  <a:pt x="53" y="0"/>
                  <a:pt x="53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1" y="0"/>
                  <a:pt x="37" y="12"/>
                  <a:pt x="37" y="12"/>
                </a:cubicBezTo>
                <a:cubicBezTo>
                  <a:pt x="31" y="15"/>
                  <a:pt x="31" y="15"/>
                  <a:pt x="31" y="15"/>
                </a:cubicBezTo>
                <a:cubicBezTo>
                  <a:pt x="31" y="15"/>
                  <a:pt x="18" y="9"/>
                  <a:pt x="18" y="10"/>
                </a:cubicBezTo>
                <a:cubicBezTo>
                  <a:pt x="10" y="17"/>
                  <a:pt x="10" y="17"/>
                  <a:pt x="10" y="17"/>
                </a:cubicBezTo>
                <a:cubicBezTo>
                  <a:pt x="10" y="18"/>
                  <a:pt x="15" y="30"/>
                  <a:pt x="15" y="30"/>
                </a:cubicBezTo>
                <a:cubicBezTo>
                  <a:pt x="13" y="36"/>
                  <a:pt x="13" y="36"/>
                  <a:pt x="13" y="36"/>
                </a:cubicBezTo>
                <a:cubicBezTo>
                  <a:pt x="13" y="36"/>
                  <a:pt x="0" y="41"/>
                  <a:pt x="0" y="41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52"/>
                  <a:pt x="13" y="57"/>
                  <a:pt x="13" y="57"/>
                </a:cubicBezTo>
                <a:cubicBezTo>
                  <a:pt x="16" y="62"/>
                  <a:pt x="16" y="62"/>
                  <a:pt x="16" y="62"/>
                </a:cubicBezTo>
                <a:cubicBezTo>
                  <a:pt x="16" y="62"/>
                  <a:pt x="10" y="75"/>
                  <a:pt x="10" y="76"/>
                </a:cubicBezTo>
                <a:cubicBezTo>
                  <a:pt x="18" y="83"/>
                  <a:pt x="18" y="83"/>
                  <a:pt x="18" y="83"/>
                </a:cubicBezTo>
                <a:cubicBezTo>
                  <a:pt x="18" y="83"/>
                  <a:pt x="31" y="77"/>
                  <a:pt x="31" y="77"/>
                </a:cubicBezTo>
                <a:cubicBezTo>
                  <a:pt x="37" y="80"/>
                  <a:pt x="37" y="80"/>
                  <a:pt x="37" y="80"/>
                </a:cubicBezTo>
                <a:cubicBezTo>
                  <a:pt x="37" y="80"/>
                  <a:pt x="42" y="93"/>
                  <a:pt x="43" y="93"/>
                </a:cubicBezTo>
                <a:cubicBezTo>
                  <a:pt x="53" y="93"/>
                  <a:pt x="53" y="93"/>
                  <a:pt x="53" y="93"/>
                </a:cubicBezTo>
                <a:cubicBezTo>
                  <a:pt x="54" y="93"/>
                  <a:pt x="58" y="80"/>
                  <a:pt x="58" y="80"/>
                </a:cubicBezTo>
                <a:cubicBezTo>
                  <a:pt x="64" y="77"/>
                  <a:pt x="64" y="77"/>
                  <a:pt x="64" y="77"/>
                </a:cubicBezTo>
                <a:cubicBezTo>
                  <a:pt x="64" y="77"/>
                  <a:pt x="77" y="83"/>
                  <a:pt x="78" y="82"/>
                </a:cubicBezTo>
                <a:cubicBezTo>
                  <a:pt x="85" y="75"/>
                  <a:pt x="85" y="75"/>
                  <a:pt x="85" y="75"/>
                </a:cubicBezTo>
                <a:cubicBezTo>
                  <a:pt x="85" y="75"/>
                  <a:pt x="80" y="62"/>
                  <a:pt x="80" y="62"/>
                </a:cubicBezTo>
                <a:lnTo>
                  <a:pt x="82" y="57"/>
                </a:lnTo>
                <a:close/>
                <a:moveTo>
                  <a:pt x="48" y="61"/>
                </a:moveTo>
                <a:cubicBezTo>
                  <a:pt x="39" y="61"/>
                  <a:pt x="32" y="54"/>
                  <a:pt x="32" y="46"/>
                </a:cubicBezTo>
                <a:cubicBezTo>
                  <a:pt x="32" y="38"/>
                  <a:pt x="39" y="31"/>
                  <a:pt x="48" y="31"/>
                </a:cubicBezTo>
                <a:cubicBezTo>
                  <a:pt x="56" y="31"/>
                  <a:pt x="63" y="38"/>
                  <a:pt x="63" y="46"/>
                </a:cubicBezTo>
                <a:cubicBezTo>
                  <a:pt x="63" y="54"/>
                  <a:pt x="56" y="61"/>
                  <a:pt x="48" y="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34" name="Freeform 32">
            <a:extLst>
              <a:ext uri="{FF2B5EF4-FFF2-40B4-BE49-F238E27FC236}">
                <a16:creationId xmlns:a16="http://schemas.microsoft.com/office/drawing/2014/main" id="{FCE03D12-8F7E-44F3-8B21-2B7664FBD08B}"/>
              </a:ext>
            </a:extLst>
          </p:cNvPr>
          <p:cNvSpPr>
            <a:spLocks/>
          </p:cNvSpPr>
          <p:nvPr/>
        </p:nvSpPr>
        <p:spPr bwMode="auto">
          <a:xfrm>
            <a:off x="1258461" y="5019303"/>
            <a:ext cx="539912" cy="476976"/>
          </a:xfrm>
          <a:custGeom>
            <a:avLst/>
            <a:gdLst>
              <a:gd name="T0" fmla="*/ 136 w 136"/>
              <a:gd name="T1" fmla="*/ 48 h 120"/>
              <a:gd name="T2" fmla="*/ 68 w 136"/>
              <a:gd name="T3" fmla="*/ 0 h 120"/>
              <a:gd name="T4" fmla="*/ 0 w 136"/>
              <a:gd name="T5" fmla="*/ 48 h 120"/>
              <a:gd name="T6" fmla="*/ 37 w 136"/>
              <a:gd name="T7" fmla="*/ 91 h 120"/>
              <a:gd name="T8" fmla="*/ 21 w 136"/>
              <a:gd name="T9" fmla="*/ 120 h 120"/>
              <a:gd name="T10" fmla="*/ 72 w 136"/>
              <a:gd name="T11" fmla="*/ 96 h 120"/>
              <a:gd name="T12" fmla="*/ 136 w 136"/>
              <a:gd name="T13" fmla="*/ 48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" h="120">
                <a:moveTo>
                  <a:pt x="136" y="48"/>
                </a:moveTo>
                <a:cubicBezTo>
                  <a:pt x="136" y="22"/>
                  <a:pt x="105" y="0"/>
                  <a:pt x="68" y="0"/>
                </a:cubicBezTo>
                <a:cubicBezTo>
                  <a:pt x="30" y="0"/>
                  <a:pt x="0" y="22"/>
                  <a:pt x="0" y="48"/>
                </a:cubicBezTo>
                <a:cubicBezTo>
                  <a:pt x="0" y="67"/>
                  <a:pt x="15" y="83"/>
                  <a:pt x="37" y="91"/>
                </a:cubicBezTo>
                <a:cubicBezTo>
                  <a:pt x="38" y="96"/>
                  <a:pt x="36" y="106"/>
                  <a:pt x="21" y="120"/>
                </a:cubicBezTo>
                <a:cubicBezTo>
                  <a:pt x="21" y="120"/>
                  <a:pt x="54" y="111"/>
                  <a:pt x="72" y="96"/>
                </a:cubicBezTo>
                <a:cubicBezTo>
                  <a:pt x="108" y="94"/>
                  <a:pt x="136" y="73"/>
                  <a:pt x="136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35" name="Freeform 738">
            <a:extLst>
              <a:ext uri="{FF2B5EF4-FFF2-40B4-BE49-F238E27FC236}">
                <a16:creationId xmlns:a16="http://schemas.microsoft.com/office/drawing/2014/main" id="{B7F520C8-B968-41CC-A23D-47678867A03C}"/>
              </a:ext>
            </a:extLst>
          </p:cNvPr>
          <p:cNvSpPr>
            <a:spLocks/>
          </p:cNvSpPr>
          <p:nvPr/>
        </p:nvSpPr>
        <p:spPr bwMode="auto">
          <a:xfrm>
            <a:off x="6729641" y="2514697"/>
            <a:ext cx="456088" cy="458312"/>
          </a:xfrm>
          <a:custGeom>
            <a:avLst/>
            <a:gdLst>
              <a:gd name="T0" fmla="*/ 205 w 205"/>
              <a:gd name="T1" fmla="*/ 34 h 206"/>
              <a:gd name="T2" fmla="*/ 172 w 205"/>
              <a:gd name="T3" fmla="*/ 0 h 206"/>
              <a:gd name="T4" fmla="*/ 102 w 205"/>
              <a:gd name="T5" fmla="*/ 70 h 206"/>
              <a:gd name="T6" fmla="*/ 33 w 205"/>
              <a:gd name="T7" fmla="*/ 0 h 206"/>
              <a:gd name="T8" fmla="*/ 0 w 205"/>
              <a:gd name="T9" fmla="*/ 34 h 206"/>
              <a:gd name="T10" fmla="*/ 69 w 205"/>
              <a:gd name="T11" fmla="*/ 103 h 206"/>
              <a:gd name="T12" fmla="*/ 0 w 205"/>
              <a:gd name="T13" fmla="*/ 173 h 206"/>
              <a:gd name="T14" fmla="*/ 33 w 205"/>
              <a:gd name="T15" fmla="*/ 206 h 206"/>
              <a:gd name="T16" fmla="*/ 102 w 205"/>
              <a:gd name="T17" fmla="*/ 137 h 206"/>
              <a:gd name="T18" fmla="*/ 172 w 205"/>
              <a:gd name="T19" fmla="*/ 206 h 206"/>
              <a:gd name="T20" fmla="*/ 205 w 205"/>
              <a:gd name="T21" fmla="*/ 173 h 206"/>
              <a:gd name="T22" fmla="*/ 136 w 205"/>
              <a:gd name="T23" fmla="*/ 103 h 206"/>
              <a:gd name="T24" fmla="*/ 205 w 205"/>
              <a:gd name="T25" fmla="*/ 34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5" h="206">
                <a:moveTo>
                  <a:pt x="205" y="34"/>
                </a:moveTo>
                <a:lnTo>
                  <a:pt x="172" y="0"/>
                </a:lnTo>
                <a:lnTo>
                  <a:pt x="102" y="70"/>
                </a:lnTo>
                <a:lnTo>
                  <a:pt x="33" y="0"/>
                </a:lnTo>
                <a:lnTo>
                  <a:pt x="0" y="34"/>
                </a:lnTo>
                <a:lnTo>
                  <a:pt x="69" y="103"/>
                </a:lnTo>
                <a:lnTo>
                  <a:pt x="0" y="173"/>
                </a:lnTo>
                <a:lnTo>
                  <a:pt x="33" y="206"/>
                </a:lnTo>
                <a:lnTo>
                  <a:pt x="102" y="137"/>
                </a:lnTo>
                <a:lnTo>
                  <a:pt x="172" y="206"/>
                </a:lnTo>
                <a:lnTo>
                  <a:pt x="205" y="173"/>
                </a:lnTo>
                <a:lnTo>
                  <a:pt x="136" y="103"/>
                </a:lnTo>
                <a:lnTo>
                  <a:pt x="205" y="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Freeform 37">
            <a:extLst>
              <a:ext uri="{FF2B5EF4-FFF2-40B4-BE49-F238E27FC236}">
                <a16:creationId xmlns:a16="http://schemas.microsoft.com/office/drawing/2014/main" id="{98DEA17D-059C-46CA-9E6C-20C282D26BF5}"/>
              </a:ext>
            </a:extLst>
          </p:cNvPr>
          <p:cNvSpPr>
            <a:spLocks noEditPoints="1"/>
          </p:cNvSpPr>
          <p:nvPr/>
        </p:nvSpPr>
        <p:spPr bwMode="auto">
          <a:xfrm>
            <a:off x="6644634" y="4892031"/>
            <a:ext cx="626103" cy="604248"/>
          </a:xfrm>
          <a:custGeom>
            <a:avLst/>
            <a:gdLst>
              <a:gd name="T0" fmla="*/ 0 w 120"/>
              <a:gd name="T1" fmla="*/ 60 h 120"/>
              <a:gd name="T2" fmla="*/ 120 w 120"/>
              <a:gd name="T3" fmla="*/ 60 h 120"/>
              <a:gd name="T4" fmla="*/ 83 w 120"/>
              <a:gd name="T5" fmla="*/ 24 h 120"/>
              <a:gd name="T6" fmla="*/ 86 w 120"/>
              <a:gd name="T7" fmla="*/ 14 h 120"/>
              <a:gd name="T8" fmla="*/ 86 w 120"/>
              <a:gd name="T9" fmla="*/ 28 h 120"/>
              <a:gd name="T10" fmla="*/ 47 w 120"/>
              <a:gd name="T11" fmla="*/ 77 h 120"/>
              <a:gd name="T12" fmla="*/ 41 w 120"/>
              <a:gd name="T13" fmla="*/ 88 h 120"/>
              <a:gd name="T14" fmla="*/ 38 w 120"/>
              <a:gd name="T15" fmla="*/ 95 h 120"/>
              <a:gd name="T16" fmla="*/ 37 w 120"/>
              <a:gd name="T17" fmla="*/ 110 h 120"/>
              <a:gd name="T18" fmla="*/ 31 w 120"/>
              <a:gd name="T19" fmla="*/ 99 h 120"/>
              <a:gd name="T20" fmla="*/ 26 w 120"/>
              <a:gd name="T21" fmla="*/ 89 h 120"/>
              <a:gd name="T22" fmla="*/ 17 w 120"/>
              <a:gd name="T23" fmla="*/ 82 h 120"/>
              <a:gd name="T24" fmla="*/ 16 w 120"/>
              <a:gd name="T25" fmla="*/ 68 h 120"/>
              <a:gd name="T26" fmla="*/ 15 w 120"/>
              <a:gd name="T27" fmla="*/ 60 h 120"/>
              <a:gd name="T28" fmla="*/ 10 w 120"/>
              <a:gd name="T29" fmla="*/ 54 h 120"/>
              <a:gd name="T30" fmla="*/ 10 w 120"/>
              <a:gd name="T31" fmla="*/ 45 h 120"/>
              <a:gd name="T32" fmla="*/ 38 w 120"/>
              <a:gd name="T33" fmla="*/ 20 h 120"/>
              <a:gd name="T34" fmla="*/ 31 w 120"/>
              <a:gd name="T35" fmla="*/ 20 h 120"/>
              <a:gd name="T36" fmla="*/ 28 w 120"/>
              <a:gd name="T37" fmla="*/ 26 h 120"/>
              <a:gd name="T38" fmla="*/ 32 w 120"/>
              <a:gd name="T39" fmla="*/ 28 h 120"/>
              <a:gd name="T40" fmla="*/ 31 w 120"/>
              <a:gd name="T41" fmla="*/ 24 h 120"/>
              <a:gd name="T42" fmla="*/ 47 w 120"/>
              <a:gd name="T43" fmla="*/ 30 h 120"/>
              <a:gd name="T44" fmla="*/ 41 w 120"/>
              <a:gd name="T45" fmla="*/ 34 h 120"/>
              <a:gd name="T46" fmla="*/ 37 w 120"/>
              <a:gd name="T47" fmla="*/ 36 h 120"/>
              <a:gd name="T48" fmla="*/ 38 w 120"/>
              <a:gd name="T49" fmla="*/ 43 h 120"/>
              <a:gd name="T50" fmla="*/ 33 w 120"/>
              <a:gd name="T51" fmla="*/ 49 h 120"/>
              <a:gd name="T52" fmla="*/ 29 w 120"/>
              <a:gd name="T53" fmla="*/ 51 h 120"/>
              <a:gd name="T54" fmla="*/ 21 w 120"/>
              <a:gd name="T55" fmla="*/ 49 h 120"/>
              <a:gd name="T56" fmla="*/ 15 w 120"/>
              <a:gd name="T57" fmla="*/ 54 h 120"/>
              <a:gd name="T58" fmla="*/ 16 w 120"/>
              <a:gd name="T59" fmla="*/ 58 h 120"/>
              <a:gd name="T60" fmla="*/ 27 w 120"/>
              <a:gd name="T61" fmla="*/ 62 h 120"/>
              <a:gd name="T62" fmla="*/ 41 w 120"/>
              <a:gd name="T63" fmla="*/ 66 h 120"/>
              <a:gd name="T64" fmla="*/ 47 w 120"/>
              <a:gd name="T65" fmla="*/ 77 h 120"/>
              <a:gd name="T66" fmla="*/ 55 w 120"/>
              <a:gd name="T67" fmla="*/ 21 h 120"/>
              <a:gd name="T68" fmla="*/ 44 w 120"/>
              <a:gd name="T69" fmla="*/ 15 h 120"/>
              <a:gd name="T70" fmla="*/ 63 w 120"/>
              <a:gd name="T71" fmla="*/ 10 h 120"/>
              <a:gd name="T72" fmla="*/ 107 w 120"/>
              <a:gd name="T73" fmla="*/ 62 h 120"/>
              <a:gd name="T74" fmla="*/ 92 w 120"/>
              <a:gd name="T75" fmla="*/ 102 h 120"/>
              <a:gd name="T76" fmla="*/ 91 w 120"/>
              <a:gd name="T77" fmla="*/ 92 h 120"/>
              <a:gd name="T78" fmla="*/ 84 w 120"/>
              <a:gd name="T79" fmla="*/ 81 h 120"/>
              <a:gd name="T80" fmla="*/ 66 w 120"/>
              <a:gd name="T81" fmla="*/ 67 h 120"/>
              <a:gd name="T82" fmla="*/ 97 w 120"/>
              <a:gd name="T83" fmla="*/ 56 h 120"/>
              <a:gd name="T84" fmla="*/ 105 w 120"/>
              <a:gd name="T85" fmla="*/ 49 h 120"/>
              <a:gd name="T86" fmla="*/ 93 w 120"/>
              <a:gd name="T87" fmla="*/ 39 h 120"/>
              <a:gd name="T88" fmla="*/ 91 w 120"/>
              <a:gd name="T89" fmla="*/ 52 h 120"/>
              <a:gd name="T90" fmla="*/ 79 w 120"/>
              <a:gd name="T91" fmla="*/ 49 h 120"/>
              <a:gd name="T92" fmla="*/ 73 w 120"/>
              <a:gd name="T93" fmla="*/ 44 h 120"/>
              <a:gd name="T94" fmla="*/ 76 w 120"/>
              <a:gd name="T95" fmla="*/ 35 h 120"/>
              <a:gd name="T96" fmla="*/ 90 w 120"/>
              <a:gd name="T97" fmla="*/ 36 h 120"/>
              <a:gd name="T98" fmla="*/ 100 w 120"/>
              <a:gd name="T99" fmla="*/ 36 h 120"/>
              <a:gd name="T100" fmla="*/ 105 w 120"/>
              <a:gd name="T101" fmla="*/ 32 h 120"/>
              <a:gd name="T102" fmla="*/ 110 w 120"/>
              <a:gd name="T103" fmla="*/ 57 h 120"/>
              <a:gd name="T104" fmla="*/ 107 w 120"/>
              <a:gd name="T105" fmla="*/ 62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0" h="120">
                <a:moveTo>
                  <a:pt x="60" y="0"/>
                </a:moveTo>
                <a:cubicBezTo>
                  <a:pt x="27" y="0"/>
                  <a:pt x="0" y="27"/>
                  <a:pt x="0" y="60"/>
                </a:cubicBezTo>
                <a:cubicBezTo>
                  <a:pt x="0" y="93"/>
                  <a:pt x="27" y="120"/>
                  <a:pt x="60" y="120"/>
                </a:cubicBezTo>
                <a:cubicBezTo>
                  <a:pt x="93" y="120"/>
                  <a:pt x="120" y="93"/>
                  <a:pt x="120" y="60"/>
                </a:cubicBezTo>
                <a:cubicBezTo>
                  <a:pt x="120" y="27"/>
                  <a:pt x="93" y="0"/>
                  <a:pt x="60" y="0"/>
                </a:cubicBezTo>
                <a:close/>
                <a:moveTo>
                  <a:pt x="83" y="24"/>
                </a:moveTo>
                <a:cubicBezTo>
                  <a:pt x="87" y="21"/>
                  <a:pt x="87" y="21"/>
                  <a:pt x="87" y="21"/>
                </a:cubicBezTo>
                <a:cubicBezTo>
                  <a:pt x="87" y="21"/>
                  <a:pt x="85" y="17"/>
                  <a:pt x="86" y="14"/>
                </a:cubicBezTo>
                <a:cubicBezTo>
                  <a:pt x="87" y="14"/>
                  <a:pt x="91" y="16"/>
                  <a:pt x="94" y="20"/>
                </a:cubicBezTo>
                <a:cubicBezTo>
                  <a:pt x="92" y="29"/>
                  <a:pt x="86" y="28"/>
                  <a:pt x="86" y="28"/>
                </a:cubicBezTo>
                <a:cubicBezTo>
                  <a:pt x="86" y="28"/>
                  <a:pt x="82" y="28"/>
                  <a:pt x="83" y="24"/>
                </a:cubicBezTo>
                <a:close/>
                <a:moveTo>
                  <a:pt x="47" y="77"/>
                </a:moveTo>
                <a:cubicBezTo>
                  <a:pt x="46" y="78"/>
                  <a:pt x="45" y="81"/>
                  <a:pt x="44" y="84"/>
                </a:cubicBezTo>
                <a:cubicBezTo>
                  <a:pt x="43" y="86"/>
                  <a:pt x="42" y="87"/>
                  <a:pt x="41" y="88"/>
                </a:cubicBezTo>
                <a:cubicBezTo>
                  <a:pt x="39" y="89"/>
                  <a:pt x="39" y="91"/>
                  <a:pt x="39" y="91"/>
                </a:cubicBezTo>
                <a:cubicBezTo>
                  <a:pt x="38" y="95"/>
                  <a:pt x="38" y="95"/>
                  <a:pt x="38" y="95"/>
                </a:cubicBezTo>
                <a:cubicBezTo>
                  <a:pt x="38" y="95"/>
                  <a:pt x="39" y="99"/>
                  <a:pt x="40" y="100"/>
                </a:cubicBezTo>
                <a:cubicBezTo>
                  <a:pt x="40" y="102"/>
                  <a:pt x="37" y="110"/>
                  <a:pt x="37" y="110"/>
                </a:cubicBezTo>
                <a:cubicBezTo>
                  <a:pt x="34" y="109"/>
                  <a:pt x="33" y="106"/>
                  <a:pt x="32" y="104"/>
                </a:cubicBezTo>
                <a:cubicBezTo>
                  <a:pt x="32" y="102"/>
                  <a:pt x="30" y="101"/>
                  <a:pt x="31" y="99"/>
                </a:cubicBezTo>
                <a:cubicBezTo>
                  <a:pt x="31" y="96"/>
                  <a:pt x="29" y="95"/>
                  <a:pt x="28" y="94"/>
                </a:cubicBezTo>
                <a:cubicBezTo>
                  <a:pt x="27" y="92"/>
                  <a:pt x="26" y="90"/>
                  <a:pt x="26" y="89"/>
                </a:cubicBezTo>
                <a:cubicBezTo>
                  <a:pt x="26" y="88"/>
                  <a:pt x="23" y="86"/>
                  <a:pt x="23" y="86"/>
                </a:cubicBezTo>
                <a:cubicBezTo>
                  <a:pt x="23" y="86"/>
                  <a:pt x="18" y="83"/>
                  <a:pt x="17" y="82"/>
                </a:cubicBezTo>
                <a:cubicBezTo>
                  <a:pt x="16" y="81"/>
                  <a:pt x="15" y="77"/>
                  <a:pt x="15" y="75"/>
                </a:cubicBezTo>
                <a:cubicBezTo>
                  <a:pt x="15" y="73"/>
                  <a:pt x="16" y="68"/>
                  <a:pt x="16" y="68"/>
                </a:cubicBezTo>
                <a:cubicBezTo>
                  <a:pt x="16" y="68"/>
                  <a:pt x="18" y="66"/>
                  <a:pt x="17" y="65"/>
                </a:cubicBezTo>
                <a:cubicBezTo>
                  <a:pt x="15" y="64"/>
                  <a:pt x="15" y="60"/>
                  <a:pt x="15" y="60"/>
                </a:cubicBezTo>
                <a:cubicBezTo>
                  <a:pt x="13" y="58"/>
                  <a:pt x="13" y="58"/>
                  <a:pt x="13" y="58"/>
                </a:cubicBezTo>
                <a:cubicBezTo>
                  <a:pt x="13" y="58"/>
                  <a:pt x="11" y="55"/>
                  <a:pt x="10" y="54"/>
                </a:cubicBezTo>
                <a:cubicBezTo>
                  <a:pt x="10" y="52"/>
                  <a:pt x="10" y="51"/>
                  <a:pt x="11" y="50"/>
                </a:cubicBezTo>
                <a:cubicBezTo>
                  <a:pt x="11" y="49"/>
                  <a:pt x="10" y="46"/>
                  <a:pt x="10" y="45"/>
                </a:cubicBezTo>
                <a:cubicBezTo>
                  <a:pt x="20" y="20"/>
                  <a:pt x="37" y="15"/>
                  <a:pt x="37" y="15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5" y="21"/>
                  <a:pt x="34" y="21"/>
                </a:cubicBezTo>
                <a:cubicBezTo>
                  <a:pt x="32" y="20"/>
                  <a:pt x="31" y="20"/>
                  <a:pt x="31" y="20"/>
                </a:cubicBezTo>
                <a:cubicBezTo>
                  <a:pt x="29" y="23"/>
                  <a:pt x="29" y="23"/>
                  <a:pt x="29" y="23"/>
                </a:cubicBezTo>
                <a:cubicBezTo>
                  <a:pt x="29" y="23"/>
                  <a:pt x="28" y="25"/>
                  <a:pt x="28" y="26"/>
                </a:cubicBezTo>
                <a:cubicBezTo>
                  <a:pt x="28" y="27"/>
                  <a:pt x="29" y="29"/>
                  <a:pt x="29" y="29"/>
                </a:cubicBezTo>
                <a:cubicBezTo>
                  <a:pt x="29" y="29"/>
                  <a:pt x="32" y="29"/>
                  <a:pt x="32" y="28"/>
                </a:cubicBezTo>
                <a:cubicBezTo>
                  <a:pt x="32" y="27"/>
                  <a:pt x="32" y="26"/>
                  <a:pt x="32" y="26"/>
                </a:cubicBezTo>
                <a:cubicBezTo>
                  <a:pt x="31" y="24"/>
                  <a:pt x="31" y="24"/>
                  <a:pt x="31" y="24"/>
                </a:cubicBezTo>
                <a:cubicBezTo>
                  <a:pt x="31" y="24"/>
                  <a:pt x="34" y="23"/>
                  <a:pt x="40" y="24"/>
                </a:cubicBezTo>
                <a:cubicBezTo>
                  <a:pt x="47" y="24"/>
                  <a:pt x="44" y="29"/>
                  <a:pt x="47" y="30"/>
                </a:cubicBezTo>
                <a:cubicBezTo>
                  <a:pt x="50" y="31"/>
                  <a:pt x="45" y="35"/>
                  <a:pt x="44" y="37"/>
                </a:cubicBezTo>
                <a:cubicBezTo>
                  <a:pt x="43" y="39"/>
                  <a:pt x="41" y="34"/>
                  <a:pt x="41" y="34"/>
                </a:cubicBezTo>
                <a:cubicBezTo>
                  <a:pt x="41" y="34"/>
                  <a:pt x="43" y="32"/>
                  <a:pt x="40" y="32"/>
                </a:cubicBezTo>
                <a:cubicBezTo>
                  <a:pt x="37" y="31"/>
                  <a:pt x="35" y="36"/>
                  <a:pt x="37" y="36"/>
                </a:cubicBezTo>
                <a:cubicBezTo>
                  <a:pt x="38" y="36"/>
                  <a:pt x="40" y="38"/>
                  <a:pt x="39" y="39"/>
                </a:cubicBezTo>
                <a:cubicBezTo>
                  <a:pt x="39" y="40"/>
                  <a:pt x="39" y="40"/>
                  <a:pt x="38" y="43"/>
                </a:cubicBezTo>
                <a:cubicBezTo>
                  <a:pt x="36" y="46"/>
                  <a:pt x="34" y="48"/>
                  <a:pt x="34" y="48"/>
                </a:cubicBezTo>
                <a:cubicBezTo>
                  <a:pt x="34" y="48"/>
                  <a:pt x="32" y="47"/>
                  <a:pt x="33" y="49"/>
                </a:cubicBezTo>
                <a:cubicBezTo>
                  <a:pt x="34" y="51"/>
                  <a:pt x="33" y="54"/>
                  <a:pt x="33" y="55"/>
                </a:cubicBezTo>
                <a:cubicBezTo>
                  <a:pt x="33" y="57"/>
                  <a:pt x="29" y="54"/>
                  <a:pt x="29" y="51"/>
                </a:cubicBezTo>
                <a:cubicBezTo>
                  <a:pt x="28" y="48"/>
                  <a:pt x="25" y="51"/>
                  <a:pt x="24" y="51"/>
                </a:cubicBezTo>
                <a:cubicBezTo>
                  <a:pt x="23" y="51"/>
                  <a:pt x="21" y="50"/>
                  <a:pt x="21" y="49"/>
                </a:cubicBezTo>
                <a:cubicBezTo>
                  <a:pt x="20" y="48"/>
                  <a:pt x="15" y="52"/>
                  <a:pt x="14" y="52"/>
                </a:cubicBezTo>
                <a:cubicBezTo>
                  <a:pt x="13" y="53"/>
                  <a:pt x="13" y="55"/>
                  <a:pt x="15" y="54"/>
                </a:cubicBezTo>
                <a:cubicBezTo>
                  <a:pt x="17" y="53"/>
                  <a:pt x="19" y="54"/>
                  <a:pt x="19" y="56"/>
                </a:cubicBezTo>
                <a:cubicBezTo>
                  <a:pt x="18" y="58"/>
                  <a:pt x="16" y="57"/>
                  <a:pt x="16" y="58"/>
                </a:cubicBezTo>
                <a:cubicBezTo>
                  <a:pt x="17" y="60"/>
                  <a:pt x="19" y="61"/>
                  <a:pt x="19" y="63"/>
                </a:cubicBezTo>
                <a:cubicBezTo>
                  <a:pt x="20" y="65"/>
                  <a:pt x="25" y="63"/>
                  <a:pt x="27" y="62"/>
                </a:cubicBezTo>
                <a:cubicBezTo>
                  <a:pt x="28" y="62"/>
                  <a:pt x="33" y="61"/>
                  <a:pt x="33" y="63"/>
                </a:cubicBezTo>
                <a:cubicBezTo>
                  <a:pt x="34" y="65"/>
                  <a:pt x="39" y="66"/>
                  <a:pt x="41" y="66"/>
                </a:cubicBezTo>
                <a:cubicBezTo>
                  <a:pt x="43" y="67"/>
                  <a:pt x="46" y="67"/>
                  <a:pt x="49" y="69"/>
                </a:cubicBezTo>
                <a:cubicBezTo>
                  <a:pt x="51" y="72"/>
                  <a:pt x="47" y="76"/>
                  <a:pt x="47" y="77"/>
                </a:cubicBezTo>
                <a:close/>
                <a:moveTo>
                  <a:pt x="59" y="14"/>
                </a:moveTo>
                <a:cubicBezTo>
                  <a:pt x="58" y="17"/>
                  <a:pt x="54" y="20"/>
                  <a:pt x="55" y="21"/>
                </a:cubicBezTo>
                <a:cubicBezTo>
                  <a:pt x="55" y="22"/>
                  <a:pt x="55" y="27"/>
                  <a:pt x="51" y="23"/>
                </a:cubicBezTo>
                <a:cubicBezTo>
                  <a:pt x="47" y="19"/>
                  <a:pt x="43" y="18"/>
                  <a:pt x="44" y="15"/>
                </a:cubicBezTo>
                <a:cubicBezTo>
                  <a:pt x="44" y="14"/>
                  <a:pt x="48" y="14"/>
                  <a:pt x="48" y="13"/>
                </a:cubicBezTo>
                <a:cubicBezTo>
                  <a:pt x="53" y="7"/>
                  <a:pt x="62" y="8"/>
                  <a:pt x="63" y="10"/>
                </a:cubicBezTo>
                <a:cubicBezTo>
                  <a:pt x="61" y="12"/>
                  <a:pt x="59" y="11"/>
                  <a:pt x="59" y="14"/>
                </a:cubicBezTo>
                <a:close/>
                <a:moveTo>
                  <a:pt x="107" y="62"/>
                </a:moveTo>
                <a:cubicBezTo>
                  <a:pt x="107" y="62"/>
                  <a:pt x="109" y="65"/>
                  <a:pt x="112" y="65"/>
                </a:cubicBezTo>
                <a:cubicBezTo>
                  <a:pt x="110" y="87"/>
                  <a:pt x="92" y="102"/>
                  <a:pt x="92" y="102"/>
                </a:cubicBezTo>
                <a:cubicBezTo>
                  <a:pt x="89" y="99"/>
                  <a:pt x="90" y="96"/>
                  <a:pt x="90" y="96"/>
                </a:cubicBezTo>
                <a:cubicBezTo>
                  <a:pt x="91" y="92"/>
                  <a:pt x="91" y="92"/>
                  <a:pt x="91" y="92"/>
                </a:cubicBezTo>
                <a:cubicBezTo>
                  <a:pt x="91" y="85"/>
                  <a:pt x="91" y="85"/>
                  <a:pt x="91" y="85"/>
                </a:cubicBezTo>
                <a:cubicBezTo>
                  <a:pt x="91" y="85"/>
                  <a:pt x="91" y="77"/>
                  <a:pt x="84" y="81"/>
                </a:cubicBezTo>
                <a:cubicBezTo>
                  <a:pt x="77" y="83"/>
                  <a:pt x="80" y="83"/>
                  <a:pt x="72" y="83"/>
                </a:cubicBezTo>
                <a:cubicBezTo>
                  <a:pt x="64" y="84"/>
                  <a:pt x="66" y="67"/>
                  <a:pt x="66" y="67"/>
                </a:cubicBezTo>
                <a:cubicBezTo>
                  <a:pt x="66" y="43"/>
                  <a:pt x="84" y="61"/>
                  <a:pt x="84" y="61"/>
                </a:cubicBezTo>
                <a:cubicBezTo>
                  <a:pt x="95" y="69"/>
                  <a:pt x="97" y="56"/>
                  <a:pt x="97" y="56"/>
                </a:cubicBezTo>
                <a:cubicBezTo>
                  <a:pt x="104" y="53"/>
                  <a:pt x="104" y="53"/>
                  <a:pt x="104" y="53"/>
                </a:cubicBezTo>
                <a:cubicBezTo>
                  <a:pt x="105" y="49"/>
                  <a:pt x="105" y="49"/>
                  <a:pt x="105" y="49"/>
                </a:cubicBezTo>
                <a:cubicBezTo>
                  <a:pt x="104" y="44"/>
                  <a:pt x="104" y="44"/>
                  <a:pt x="104" y="44"/>
                </a:cubicBezTo>
                <a:cubicBezTo>
                  <a:pt x="93" y="39"/>
                  <a:pt x="93" y="39"/>
                  <a:pt x="93" y="39"/>
                </a:cubicBezTo>
                <a:cubicBezTo>
                  <a:pt x="93" y="39"/>
                  <a:pt x="91" y="43"/>
                  <a:pt x="94" y="48"/>
                </a:cubicBezTo>
                <a:cubicBezTo>
                  <a:pt x="94" y="48"/>
                  <a:pt x="93" y="53"/>
                  <a:pt x="91" y="52"/>
                </a:cubicBezTo>
                <a:cubicBezTo>
                  <a:pt x="84" y="48"/>
                  <a:pt x="84" y="48"/>
                  <a:pt x="84" y="48"/>
                </a:cubicBezTo>
                <a:cubicBezTo>
                  <a:pt x="84" y="48"/>
                  <a:pt x="82" y="47"/>
                  <a:pt x="79" y="49"/>
                </a:cubicBezTo>
                <a:cubicBezTo>
                  <a:pt x="75" y="52"/>
                  <a:pt x="69" y="49"/>
                  <a:pt x="69" y="49"/>
                </a:cubicBezTo>
                <a:cubicBezTo>
                  <a:pt x="69" y="49"/>
                  <a:pt x="69" y="46"/>
                  <a:pt x="73" y="44"/>
                </a:cubicBezTo>
                <a:cubicBezTo>
                  <a:pt x="76" y="42"/>
                  <a:pt x="76" y="42"/>
                  <a:pt x="76" y="42"/>
                </a:cubicBezTo>
                <a:cubicBezTo>
                  <a:pt x="76" y="42"/>
                  <a:pt x="75" y="38"/>
                  <a:pt x="76" y="35"/>
                </a:cubicBezTo>
                <a:cubicBezTo>
                  <a:pt x="77" y="32"/>
                  <a:pt x="78" y="35"/>
                  <a:pt x="81" y="33"/>
                </a:cubicBezTo>
                <a:cubicBezTo>
                  <a:pt x="84" y="31"/>
                  <a:pt x="86" y="37"/>
                  <a:pt x="90" y="36"/>
                </a:cubicBezTo>
                <a:cubicBezTo>
                  <a:pt x="94" y="36"/>
                  <a:pt x="92" y="35"/>
                  <a:pt x="95" y="33"/>
                </a:cubicBezTo>
                <a:cubicBezTo>
                  <a:pt x="98" y="32"/>
                  <a:pt x="100" y="36"/>
                  <a:pt x="100" y="36"/>
                </a:cubicBezTo>
                <a:cubicBezTo>
                  <a:pt x="106" y="37"/>
                  <a:pt x="106" y="37"/>
                  <a:pt x="106" y="37"/>
                </a:cubicBezTo>
                <a:cubicBezTo>
                  <a:pt x="106" y="37"/>
                  <a:pt x="105" y="30"/>
                  <a:pt x="105" y="32"/>
                </a:cubicBezTo>
                <a:cubicBezTo>
                  <a:pt x="109" y="38"/>
                  <a:pt x="114" y="55"/>
                  <a:pt x="112" y="58"/>
                </a:cubicBezTo>
                <a:cubicBezTo>
                  <a:pt x="111" y="57"/>
                  <a:pt x="110" y="57"/>
                  <a:pt x="110" y="57"/>
                </a:cubicBezTo>
                <a:cubicBezTo>
                  <a:pt x="103" y="57"/>
                  <a:pt x="103" y="57"/>
                  <a:pt x="103" y="57"/>
                </a:cubicBezTo>
                <a:lnTo>
                  <a:pt x="107" y="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95533942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Tally Votes</a:t>
            </a: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A6E3077E-8D20-468F-9BC3-475DACAEF24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9" r="15469"/>
          <a:stretch>
            <a:fillRect/>
          </a:stretch>
        </p:blipFill>
        <p:spPr/>
      </p:pic>
      <p:grpSp>
        <p:nvGrpSpPr>
          <p:cNvPr id="34" name="Group 33"/>
          <p:cNvGrpSpPr/>
          <p:nvPr/>
        </p:nvGrpSpPr>
        <p:grpSpPr>
          <a:xfrm>
            <a:off x="6370317" y="2788927"/>
            <a:ext cx="4663231" cy="362641"/>
            <a:chOff x="6004719" y="3578417"/>
            <a:chExt cx="4663231" cy="362641"/>
          </a:xfrm>
        </p:grpSpPr>
        <p:grpSp>
          <p:nvGrpSpPr>
            <p:cNvPr id="32" name="Group 31"/>
            <p:cNvGrpSpPr/>
            <p:nvPr/>
          </p:nvGrpSpPr>
          <p:grpSpPr>
            <a:xfrm>
              <a:off x="6096000" y="3849618"/>
              <a:ext cx="4571950" cy="91440"/>
              <a:chOff x="6096000" y="3794756"/>
              <a:chExt cx="4571950" cy="91440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6096000" y="3794756"/>
                <a:ext cx="4571950" cy="91440"/>
              </a:xfrm>
              <a:prstGeom prst="roundRect">
                <a:avLst>
                  <a:gd name="adj" fmla="val 21623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6096000" y="3794756"/>
                <a:ext cx="3931920" cy="91440"/>
              </a:xfrm>
              <a:prstGeom prst="roundRect">
                <a:avLst>
                  <a:gd name="adj" fmla="val 21623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6004719" y="3578417"/>
              <a:ext cx="23772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Competition</a:t>
              </a:r>
              <a:endParaRPr lang="id-ID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5638805" y="2786923"/>
            <a:ext cx="73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90%</a:t>
            </a:r>
            <a:endParaRPr lang="id-ID" sz="2800" spc="-2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6370159" y="3337561"/>
            <a:ext cx="4663231" cy="362641"/>
            <a:chOff x="6004719" y="3578417"/>
            <a:chExt cx="4663231" cy="362641"/>
          </a:xfrm>
        </p:grpSpPr>
        <p:grpSp>
          <p:nvGrpSpPr>
            <p:cNvPr id="55" name="Group 54"/>
            <p:cNvGrpSpPr/>
            <p:nvPr/>
          </p:nvGrpSpPr>
          <p:grpSpPr>
            <a:xfrm>
              <a:off x="6096000" y="3849618"/>
              <a:ext cx="4571950" cy="91440"/>
              <a:chOff x="6096000" y="3794756"/>
              <a:chExt cx="4571950" cy="91440"/>
            </a:xfrm>
          </p:grpSpPr>
          <p:sp>
            <p:nvSpPr>
              <p:cNvPr id="57" name="Rounded Rectangle 56"/>
              <p:cNvSpPr/>
              <p:nvPr/>
            </p:nvSpPr>
            <p:spPr>
              <a:xfrm>
                <a:off x="6096000" y="3794756"/>
                <a:ext cx="4571950" cy="91440"/>
              </a:xfrm>
              <a:prstGeom prst="roundRect">
                <a:avLst>
                  <a:gd name="adj" fmla="val 21623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6096000" y="3794756"/>
                <a:ext cx="1920240" cy="91440"/>
              </a:xfrm>
              <a:prstGeom prst="roundRect">
                <a:avLst>
                  <a:gd name="adj" fmla="val 21623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6004719" y="3578417"/>
              <a:ext cx="23772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Discovery</a:t>
              </a:r>
              <a:endParaRPr lang="id-ID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638647" y="3335557"/>
            <a:ext cx="73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69%</a:t>
            </a:r>
            <a:endParaRPr lang="id-ID" sz="2800" spc="-2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6370001" y="3886195"/>
            <a:ext cx="4663231" cy="362641"/>
            <a:chOff x="6004719" y="3578417"/>
            <a:chExt cx="4663231" cy="362641"/>
          </a:xfrm>
        </p:grpSpPr>
        <p:grpSp>
          <p:nvGrpSpPr>
            <p:cNvPr id="62" name="Group 61"/>
            <p:cNvGrpSpPr/>
            <p:nvPr/>
          </p:nvGrpSpPr>
          <p:grpSpPr>
            <a:xfrm>
              <a:off x="6096000" y="3849618"/>
              <a:ext cx="4571950" cy="91440"/>
              <a:chOff x="6096000" y="3794756"/>
              <a:chExt cx="4571950" cy="9144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6096000" y="3794756"/>
                <a:ext cx="4571950" cy="91440"/>
              </a:xfrm>
              <a:prstGeom prst="roundRect">
                <a:avLst>
                  <a:gd name="adj" fmla="val 21623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6096000" y="3794756"/>
                <a:ext cx="3383280" cy="91440"/>
              </a:xfrm>
              <a:prstGeom prst="roundRect">
                <a:avLst>
                  <a:gd name="adj" fmla="val 21623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6004719" y="3578417"/>
              <a:ext cx="23772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Power</a:t>
              </a:r>
              <a:endParaRPr lang="id-ID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5638489" y="3884191"/>
            <a:ext cx="73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85%</a:t>
            </a:r>
            <a:endParaRPr lang="id-ID" sz="2800" spc="-2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6369843" y="4434829"/>
            <a:ext cx="4663231" cy="362641"/>
            <a:chOff x="6004719" y="3578417"/>
            <a:chExt cx="4663231" cy="362641"/>
          </a:xfrm>
        </p:grpSpPr>
        <p:grpSp>
          <p:nvGrpSpPr>
            <p:cNvPr id="69" name="Group 68"/>
            <p:cNvGrpSpPr/>
            <p:nvPr/>
          </p:nvGrpSpPr>
          <p:grpSpPr>
            <a:xfrm>
              <a:off x="6096000" y="3849618"/>
              <a:ext cx="4571950" cy="91440"/>
              <a:chOff x="6096000" y="3794756"/>
              <a:chExt cx="4571950" cy="91440"/>
            </a:xfrm>
          </p:grpSpPr>
          <p:sp>
            <p:nvSpPr>
              <p:cNvPr id="71" name="Rounded Rectangle 70"/>
              <p:cNvSpPr/>
              <p:nvPr/>
            </p:nvSpPr>
            <p:spPr>
              <a:xfrm>
                <a:off x="6096000" y="3794756"/>
                <a:ext cx="4571950" cy="91440"/>
              </a:xfrm>
              <a:prstGeom prst="roundRect">
                <a:avLst>
                  <a:gd name="adj" fmla="val 21623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6096000" y="3794756"/>
                <a:ext cx="2560320" cy="91440"/>
              </a:xfrm>
              <a:prstGeom prst="roundRect">
                <a:avLst>
                  <a:gd name="adj" fmla="val 21623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6004719" y="3578417"/>
              <a:ext cx="23772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Fantasy</a:t>
              </a:r>
              <a:endParaRPr lang="id-ID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5638331" y="4432825"/>
            <a:ext cx="73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78%</a:t>
            </a:r>
            <a:endParaRPr lang="id-ID" sz="2800" spc="-2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638647" y="23614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Submotivations</a:t>
            </a:r>
            <a:endParaRPr lang="id-ID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D5314D-F86F-4F3D-AC02-9CD58EDBE10E}"/>
              </a:ext>
            </a:extLst>
          </p:cNvPr>
          <p:cNvSpPr txBox="1"/>
          <p:nvPr/>
        </p:nvSpPr>
        <p:spPr>
          <a:xfrm>
            <a:off x="792538" y="1325903"/>
            <a:ext cx="10606924" cy="397545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Every user vote is recorded. From votes we can extract </a:t>
            </a:r>
            <a:r>
              <a:rPr 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submotivations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and aggregate the results into a viewable radar chart.</a:t>
            </a:r>
            <a:endParaRPr lang="id-ID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77488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25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2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4" grpId="0"/>
      <p:bldP spid="61" grpId="0"/>
      <p:bldP spid="68" grpId="0"/>
      <p:bldP spid="73" grpId="0"/>
      <p:bldP spid="35" grpId="0"/>
    </p:bldLst>
  </p:timing>
</p:sld>
</file>

<file path=ppt/theme/theme1.xml><?xml version="1.0" encoding="utf-8"?>
<a:theme xmlns:a="http://schemas.openxmlformats.org/drawingml/2006/main" name="Pitch Deck">
  <a:themeElements>
    <a:clrScheme name="Blu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3CDE0"/>
      </a:accent1>
      <a:accent2>
        <a:srgbClr val="6497B1"/>
      </a:accent2>
      <a:accent3>
        <a:srgbClr val="005B96"/>
      </a:accent3>
      <a:accent4>
        <a:srgbClr val="03396C"/>
      </a:accent4>
      <a:accent5>
        <a:srgbClr val="011F4B"/>
      </a:accent5>
      <a:accent6>
        <a:srgbClr val="555555"/>
      </a:accent6>
      <a:hlink>
        <a:srgbClr val="0066CC"/>
      </a:hlink>
      <a:folHlink>
        <a:srgbClr val="29B5E5"/>
      </a:folHlink>
    </a:clrScheme>
    <a:fontScheme name="OSAN Fonts">
      <a:majorFont>
        <a:latin typeface="Open Sans Ligh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10888</TotalTime>
  <Words>905</Words>
  <Application>Microsoft Office PowerPoint</Application>
  <PresentationFormat>Widescreen</PresentationFormat>
  <Paragraphs>136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Open Sans Semibold</vt:lpstr>
      <vt:lpstr>Calibri</vt:lpstr>
      <vt:lpstr>Open Sans</vt:lpstr>
      <vt:lpstr>Open Sans Light</vt:lpstr>
      <vt:lpstr>Courier New</vt:lpstr>
      <vt:lpstr>Pitch Deck</vt:lpstr>
      <vt:lpstr>PowerPoint Presentation</vt:lpstr>
      <vt:lpstr>PowerPoint Presentation</vt:lpstr>
      <vt:lpstr>The Problems</vt:lpstr>
      <vt:lpstr>PowerPoint Presentation</vt:lpstr>
      <vt:lpstr>Recommendations Process</vt:lpstr>
      <vt:lpstr>1. Motivations</vt:lpstr>
      <vt:lpstr>2. Extract Games</vt:lpstr>
      <vt:lpstr>3. Identify Keywords</vt:lpstr>
      <vt:lpstr>4. Tally Votes</vt:lpstr>
      <vt:lpstr>5. Recommend</vt:lpstr>
      <vt:lpstr>The Stack</vt:lpstr>
      <vt:lpstr>Lessons Learned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Budi Hr</dc:creator>
  <cp:lastModifiedBy>John Young</cp:lastModifiedBy>
  <cp:revision>4219</cp:revision>
  <dcterms:created xsi:type="dcterms:W3CDTF">2015-08-29T13:15:46Z</dcterms:created>
  <dcterms:modified xsi:type="dcterms:W3CDTF">2019-04-12T13:34:02Z</dcterms:modified>
</cp:coreProperties>
</file>