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0" r:id="rId2"/>
    <p:sldId id="340" r:id="rId3"/>
    <p:sldId id="412" r:id="rId4"/>
    <p:sldId id="329" r:id="rId5"/>
    <p:sldId id="363" r:id="rId6"/>
    <p:sldId id="325" r:id="rId7"/>
    <p:sldId id="391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Light" panose="020B0604020202020204" charset="0"/>
      <p:regular r:id="rId19"/>
      <p:italic r:id="rId20"/>
    </p:embeddedFont>
    <p:embeddedFont>
      <p:font typeface="Open Sans Semibold" panose="020B0604020202020204" charset="0"/>
      <p:bold r:id="rId21"/>
      <p:boldItalic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56" autoAdjust="0"/>
  </p:normalViewPr>
  <p:slideViewPr>
    <p:cSldViewPr>
      <p:cViewPr varScale="1">
        <p:scale>
          <a:sx n="68" d="100"/>
          <a:sy n="68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0424"/>
    </p:cViewPr>
  </p:sorterViewPr>
  <p:notesViewPr>
    <p:cSldViewPr>
      <p:cViewPr varScale="1">
        <p:scale>
          <a:sx n="55" d="100"/>
          <a:sy n="55" d="100"/>
        </p:scale>
        <p:origin x="2796" y="78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97A050-D8FF-4455-A752-DE219FAFA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BF480-E7BB-4780-8931-669527C983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242228-3EC2-464F-A24F-7DCFA307E46E}" type="datetimeFigureOut">
              <a:rPr lang="en-US"/>
              <a:pPr>
                <a:defRPr/>
              </a:pPr>
              <a:t>3/22/2019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5C558-D6BE-4DB7-ACDC-F26FB4E505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AC0D4-77CE-46B8-BCB3-AA6F07412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62D2F7-EC37-4573-B692-7012B74C39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861A52-3D3B-4D09-B07A-B5ECCF595D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1FDBC-255E-4C3F-AE77-826DF106D3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D0ADEF-4393-43D4-B0C0-15366F5E68DF}" type="datetimeFigureOut">
              <a:rPr lang="en-US"/>
              <a:pPr>
                <a:defRPr/>
              </a:pPr>
              <a:t>3/22/2019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EB60ED-1BF1-48F4-A7DC-1F1E1CB2E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FA2704-E19D-4845-88C2-F22B401EF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FD2C-6A59-4BAF-8C4C-C1593E99C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69474-6C09-48DC-AEF6-DAFCB0AB9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B58A5D-7E90-489B-B4DC-9053FFCD5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2499E4-D18B-4700-8657-F2C4C6D928C3}"/>
              </a:ext>
            </a:extLst>
          </p:cNvPr>
          <p:cNvSpPr/>
          <p:nvPr userDrawn="1"/>
        </p:nvSpPr>
        <p:spPr>
          <a:xfrm>
            <a:off x="0" y="3978275"/>
            <a:ext cx="12192000" cy="287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42">
            <a:extLst>
              <a:ext uri="{FF2B5EF4-FFF2-40B4-BE49-F238E27FC236}">
                <a16:creationId xmlns:a16="http://schemas.microsoft.com/office/drawing/2014/main" id="{5658B13D-AA8A-4846-B6C2-CD528227E80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38200" y="42513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Freeform 42">
            <a:extLst>
              <a:ext uri="{FF2B5EF4-FFF2-40B4-BE49-F238E27FC236}">
                <a16:creationId xmlns:a16="http://schemas.microsoft.com/office/drawing/2014/main" id="{848B2AE1-DED2-4932-9CEA-C94BFF98069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703638" y="4251325"/>
            <a:ext cx="1919287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Freeform 42">
            <a:extLst>
              <a:ext uri="{FF2B5EF4-FFF2-40B4-BE49-F238E27FC236}">
                <a16:creationId xmlns:a16="http://schemas.microsoft.com/office/drawing/2014/main" id="{EDB2DA10-0AB4-4FEC-AF0D-B838D19B2D2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69075" y="4251325"/>
            <a:ext cx="1919288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Freeform 42">
            <a:extLst>
              <a:ext uri="{FF2B5EF4-FFF2-40B4-BE49-F238E27FC236}">
                <a16:creationId xmlns:a16="http://schemas.microsoft.com/office/drawing/2014/main" id="{B782A24B-8405-4D31-B740-3EB3A556724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432925" y="42513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BD60EFC4-E4B4-4F29-86FA-F3A2084A429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92163" y="15081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AE1F8E89-67B9-42AB-87B2-A1714274BA5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657600" y="15081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120141F7-6C0E-4F79-BAB6-184372EBB3D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23038" y="1508125"/>
            <a:ext cx="1919287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" name="Freeform 42">
            <a:extLst>
              <a:ext uri="{FF2B5EF4-FFF2-40B4-BE49-F238E27FC236}">
                <a16:creationId xmlns:a16="http://schemas.microsoft.com/office/drawing/2014/main" id="{7D08A633-8509-4D48-9D88-2111B8254E4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388475" y="1508125"/>
            <a:ext cx="1919288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Picture Placeholder 14"/>
          <p:cNvSpPr>
            <a:spLocks noGrp="1" noChangeAspect="1"/>
          </p:cNvSpPr>
          <p:nvPr>
            <p:ph type="pic" sz="quarter" idx="13"/>
          </p:nvPr>
        </p:nvSpPr>
        <p:spPr>
          <a:xfrm>
            <a:off x="1043960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4"/>
          <p:cNvSpPr>
            <a:spLocks noGrp="1" noChangeAspect="1"/>
          </p:cNvSpPr>
          <p:nvPr>
            <p:ph type="pic" sz="quarter" idx="14"/>
          </p:nvPr>
        </p:nvSpPr>
        <p:spPr>
          <a:xfrm>
            <a:off x="3920514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4"/>
          <p:cNvSpPr>
            <a:spLocks noGrp="1" noChangeAspect="1"/>
          </p:cNvSpPr>
          <p:nvPr>
            <p:ph type="pic" sz="quarter" idx="15"/>
          </p:nvPr>
        </p:nvSpPr>
        <p:spPr>
          <a:xfrm>
            <a:off x="6797068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4"/>
          <p:cNvSpPr>
            <a:spLocks noGrp="1" noChangeAspect="1"/>
          </p:cNvSpPr>
          <p:nvPr>
            <p:ph type="pic" sz="quarter" idx="16"/>
          </p:nvPr>
        </p:nvSpPr>
        <p:spPr>
          <a:xfrm>
            <a:off x="9673622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4"/>
          <p:cNvSpPr>
            <a:spLocks noGrp="1" noChangeAspect="1"/>
          </p:cNvSpPr>
          <p:nvPr>
            <p:ph type="pic" sz="quarter" idx="17"/>
          </p:nvPr>
        </p:nvSpPr>
        <p:spPr>
          <a:xfrm>
            <a:off x="998262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4"/>
          <p:cNvSpPr>
            <a:spLocks noGrp="1" noChangeAspect="1"/>
          </p:cNvSpPr>
          <p:nvPr>
            <p:ph type="pic" sz="quarter" idx="18"/>
          </p:nvPr>
        </p:nvSpPr>
        <p:spPr>
          <a:xfrm>
            <a:off x="3874816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4"/>
          <p:cNvSpPr>
            <a:spLocks noGrp="1" noChangeAspect="1"/>
          </p:cNvSpPr>
          <p:nvPr>
            <p:ph type="pic" sz="quarter" idx="19"/>
          </p:nvPr>
        </p:nvSpPr>
        <p:spPr>
          <a:xfrm>
            <a:off x="6751370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4"/>
          <p:cNvSpPr>
            <a:spLocks noGrp="1" noChangeAspect="1"/>
          </p:cNvSpPr>
          <p:nvPr>
            <p:ph type="pic" sz="quarter" idx="20"/>
          </p:nvPr>
        </p:nvSpPr>
        <p:spPr>
          <a:xfrm>
            <a:off x="9627924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Opin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603936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8194492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013380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38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331732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53583" y="2331749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223190" y="2331766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950486" y="4434812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20093" y="4434829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727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713454-1EAD-4DA7-98CD-7B125048D3B4}"/>
              </a:ext>
            </a:extLst>
          </p:cNvPr>
          <p:cNvSpPr/>
          <p:nvPr userDrawn="1"/>
        </p:nvSpPr>
        <p:spPr>
          <a:xfrm>
            <a:off x="0" y="3611563"/>
            <a:ext cx="12192000" cy="32464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DEC31D72-C806-4995-9031-3A39538FE65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4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626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031F70-C414-495B-B1F6-55E15FD175AF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9430F308-DD2D-4A0B-9836-BDBC8A7262B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3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96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03272" y="2472566"/>
            <a:ext cx="4218061" cy="260511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377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52784" y="1783098"/>
            <a:ext cx="4206240" cy="4389072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97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3058" y="2489558"/>
            <a:ext cx="2084832" cy="3108961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28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7727" y="1839554"/>
            <a:ext cx="4913878" cy="3041570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15452" y="2672512"/>
            <a:ext cx="1027472" cy="151297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58956" y="2649695"/>
            <a:ext cx="1027472" cy="151297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82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27C235-3C56-44C3-BF9B-B07554123515}"/>
              </a:ext>
            </a:extLst>
          </p:cNvPr>
          <p:cNvSpPr/>
          <p:nvPr userDrawn="1"/>
        </p:nvSpPr>
        <p:spPr>
          <a:xfrm>
            <a:off x="884238" y="1782763"/>
            <a:ext cx="6400800" cy="44735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884237" y="2191116"/>
            <a:ext cx="6400468" cy="365760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512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icture Placeholder 81"/>
          <p:cNvSpPr>
            <a:spLocks noGrp="1" noChangeAspect="1"/>
          </p:cNvSpPr>
          <p:nvPr>
            <p:ph type="pic" sz="quarter" idx="25"/>
          </p:nvPr>
        </p:nvSpPr>
        <p:spPr>
          <a:xfrm>
            <a:off x="4632964" y="178309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26"/>
          </p:nvPr>
        </p:nvSpPr>
        <p:spPr>
          <a:xfrm>
            <a:off x="6096000" y="342898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27"/>
          </p:nvPr>
        </p:nvSpPr>
        <p:spPr>
          <a:xfrm>
            <a:off x="975416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28"/>
          </p:nvPr>
        </p:nvSpPr>
        <p:spPr>
          <a:xfrm>
            <a:off x="4632964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23"/>
          <p:cNvSpPr>
            <a:spLocks noGrp="1" noChangeAspect="1"/>
          </p:cNvSpPr>
          <p:nvPr>
            <p:ph type="pic" sz="quarter" idx="29"/>
          </p:nvPr>
        </p:nvSpPr>
        <p:spPr>
          <a:xfrm>
            <a:off x="8290512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0"/>
          <p:cNvSpPr>
            <a:spLocks noGrp="1" noChangeAspect="1"/>
          </p:cNvSpPr>
          <p:nvPr>
            <p:ph type="pic" sz="quarter" idx="30"/>
          </p:nvPr>
        </p:nvSpPr>
        <p:spPr>
          <a:xfrm>
            <a:off x="2438428" y="3429000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4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461756" y="0"/>
            <a:ext cx="5730244" cy="685800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3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79187974-56CC-4FF0-A8F5-D56B4E02AEF6}"/>
              </a:ext>
            </a:extLst>
          </p:cNvPr>
          <p:cNvSpPr/>
          <p:nvPr userDrawn="1"/>
        </p:nvSpPr>
        <p:spPr>
          <a:xfrm>
            <a:off x="884238" y="1782763"/>
            <a:ext cx="4754562" cy="43894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0A34DC1-A981-43E7-A498-EE8D93F7EDED}"/>
              </a:ext>
            </a:extLst>
          </p:cNvPr>
          <p:cNvSpPr/>
          <p:nvPr userDrawn="1"/>
        </p:nvSpPr>
        <p:spPr>
          <a:xfrm>
            <a:off x="6553200" y="1782763"/>
            <a:ext cx="4754563" cy="43894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44584" y="2423127"/>
            <a:ext cx="4572000" cy="36576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75417" y="2423127"/>
            <a:ext cx="4572000" cy="36576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078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B18B6B-E129-4FF3-9996-B148F743E86D}"/>
              </a:ext>
            </a:extLst>
          </p:cNvPr>
          <p:cNvSpPr/>
          <p:nvPr userDrawn="1"/>
        </p:nvSpPr>
        <p:spPr>
          <a:xfrm>
            <a:off x="6096000" y="1050925"/>
            <a:ext cx="5486400" cy="512127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87404" y="1143025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30609" y="1143025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87439" y="3703317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30644" y="3703317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480" y="594391"/>
            <a:ext cx="5212039" cy="548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83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248A-BC3E-4079-B046-FFACF4269795}"/>
              </a:ext>
            </a:extLst>
          </p:cNvPr>
          <p:cNvSpPr/>
          <p:nvPr userDrawn="1"/>
        </p:nvSpPr>
        <p:spPr>
          <a:xfrm>
            <a:off x="8842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E24C1-2621-441B-9830-7A2FF3320228}"/>
              </a:ext>
            </a:extLst>
          </p:cNvPr>
          <p:cNvSpPr/>
          <p:nvPr userDrawn="1"/>
        </p:nvSpPr>
        <p:spPr>
          <a:xfrm>
            <a:off x="45418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519A7-EC5D-4354-AD00-667192BD97A0}"/>
              </a:ext>
            </a:extLst>
          </p:cNvPr>
          <p:cNvSpPr/>
          <p:nvPr userDrawn="1"/>
        </p:nvSpPr>
        <p:spPr>
          <a:xfrm>
            <a:off x="81994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5384" y="196591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2944" y="196593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290536" y="196595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748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98F7459D-2573-4B4A-9CC1-93BA97A362D6}"/>
              </a:ext>
            </a:extLst>
          </p:cNvPr>
          <p:cNvSpPr/>
          <p:nvPr userDrawn="1"/>
        </p:nvSpPr>
        <p:spPr>
          <a:xfrm>
            <a:off x="3627438" y="1965325"/>
            <a:ext cx="5029200" cy="4024313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87413" y="2057415"/>
            <a:ext cx="2377440" cy="3840523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8560" y="2057330"/>
            <a:ext cx="2377440" cy="3840523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728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831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4">
            <a:extLst>
              <a:ext uri="{FF2B5EF4-FFF2-40B4-BE49-F238E27FC236}">
                <a16:creationId xmlns:a16="http://schemas.microsoft.com/office/drawing/2014/main" id="{A97C2A2D-27B3-41F5-AAD9-7D1CC03ED2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bg1">
              <a:lumMod val="85000"/>
              <a:alpha val="54000"/>
            </a:schemeClr>
          </a:solidFill>
        </p:grpSpPr>
        <p:grpSp>
          <p:nvGrpSpPr>
            <p:cNvPr id="3" name="Group 341">
              <a:extLst>
                <a:ext uri="{FF2B5EF4-FFF2-40B4-BE49-F238E27FC236}">
                  <a16:creationId xmlns:a16="http://schemas.microsoft.com/office/drawing/2014/main" id="{CE83A2B9-0866-46BD-8D6E-9F6A2719DFF4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4" name="Freeform 5">
                <a:extLst>
                  <a:ext uri="{FF2B5EF4-FFF2-40B4-BE49-F238E27FC236}">
                    <a16:creationId xmlns:a16="http://schemas.microsoft.com/office/drawing/2014/main" id="{1E535300-5592-4E0D-863F-22EDAD74E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5" name="Freeform 6">
                <a:extLst>
                  <a:ext uri="{FF2B5EF4-FFF2-40B4-BE49-F238E27FC236}">
                    <a16:creationId xmlns:a16="http://schemas.microsoft.com/office/drawing/2014/main" id="{3A1B4570-86C6-4AE3-B69B-25DB680D2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274">
              <a:extLst>
                <a:ext uri="{FF2B5EF4-FFF2-40B4-BE49-F238E27FC236}">
                  <a16:creationId xmlns:a16="http://schemas.microsoft.com/office/drawing/2014/main" id="{E2D62B69-47D9-4811-B7EF-748A3FE1B4EB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2" name="Freeform 22">
                <a:extLst>
                  <a:ext uri="{FF2B5EF4-FFF2-40B4-BE49-F238E27FC236}">
                    <a16:creationId xmlns:a16="http://schemas.microsoft.com/office/drawing/2014/main" id="{18DDF49C-086C-47C8-89BB-F3817094B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3" name="Freeform 23">
                <a:extLst>
                  <a:ext uri="{FF2B5EF4-FFF2-40B4-BE49-F238E27FC236}">
                    <a16:creationId xmlns:a16="http://schemas.microsoft.com/office/drawing/2014/main" id="{D420AE8F-0804-4958-AA8F-7A6B9E0E9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" name="Group 277">
              <a:extLst>
                <a:ext uri="{FF2B5EF4-FFF2-40B4-BE49-F238E27FC236}">
                  <a16:creationId xmlns:a16="http://schemas.microsoft.com/office/drawing/2014/main" id="{A848EC87-D1D8-4AF5-8ECF-6702D8EA254A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09" name="Freeform 21">
                <a:extLst>
                  <a:ext uri="{FF2B5EF4-FFF2-40B4-BE49-F238E27FC236}">
                    <a16:creationId xmlns:a16="http://schemas.microsoft.com/office/drawing/2014/main" id="{8ED24BA5-D2B8-428B-8F04-810994C7A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0" name="Freeform 39">
                <a:extLst>
                  <a:ext uri="{FF2B5EF4-FFF2-40B4-BE49-F238E27FC236}">
                    <a16:creationId xmlns:a16="http://schemas.microsoft.com/office/drawing/2014/main" id="{E812BF7B-431B-42AE-A8C5-462314C0B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1" name="Freeform 40">
                <a:extLst>
                  <a:ext uri="{FF2B5EF4-FFF2-40B4-BE49-F238E27FC236}">
                    <a16:creationId xmlns:a16="http://schemas.microsoft.com/office/drawing/2014/main" id="{8ED167D8-30FE-421A-8903-A83BE4ABE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2" name="Freeform 41">
                <a:extLst>
                  <a:ext uri="{FF2B5EF4-FFF2-40B4-BE49-F238E27FC236}">
                    <a16:creationId xmlns:a16="http://schemas.microsoft.com/office/drawing/2014/main" id="{47B4605A-6C9E-406C-A5DA-8B3AB5616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3" name="Freeform 42">
                <a:extLst>
                  <a:ext uri="{FF2B5EF4-FFF2-40B4-BE49-F238E27FC236}">
                    <a16:creationId xmlns:a16="http://schemas.microsoft.com/office/drawing/2014/main" id="{BE5DAFA6-ABDF-429E-BD76-349C3DF2E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4" name="Freeform 43">
                <a:extLst>
                  <a:ext uri="{FF2B5EF4-FFF2-40B4-BE49-F238E27FC236}">
                    <a16:creationId xmlns:a16="http://schemas.microsoft.com/office/drawing/2014/main" id="{77AE3C43-4C36-4BE8-94D9-BDB7A1EA1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5" name="Freeform 44">
                <a:extLst>
                  <a:ext uri="{FF2B5EF4-FFF2-40B4-BE49-F238E27FC236}">
                    <a16:creationId xmlns:a16="http://schemas.microsoft.com/office/drawing/2014/main" id="{BBCC0605-94B9-452C-88FD-C5B8586B6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6" name="Freeform 45">
                <a:extLst>
                  <a:ext uri="{FF2B5EF4-FFF2-40B4-BE49-F238E27FC236}">
                    <a16:creationId xmlns:a16="http://schemas.microsoft.com/office/drawing/2014/main" id="{D04CAAED-0451-405B-B1F5-8A11DAF31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756A4233-8230-487C-AC9D-C6462CC02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8" name="Freeform 47">
                <a:extLst>
                  <a:ext uri="{FF2B5EF4-FFF2-40B4-BE49-F238E27FC236}">
                    <a16:creationId xmlns:a16="http://schemas.microsoft.com/office/drawing/2014/main" id="{72F25FE8-3DCA-4CEA-A5FB-0C3F634F0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9" name="Freeform 48">
                <a:extLst>
                  <a:ext uri="{FF2B5EF4-FFF2-40B4-BE49-F238E27FC236}">
                    <a16:creationId xmlns:a16="http://schemas.microsoft.com/office/drawing/2014/main" id="{6A8E32D1-C09B-486E-B2A4-F6E12920C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0" name="Freeform 49">
                <a:extLst>
                  <a:ext uri="{FF2B5EF4-FFF2-40B4-BE49-F238E27FC236}">
                    <a16:creationId xmlns:a16="http://schemas.microsoft.com/office/drawing/2014/main" id="{18199599-F7D0-4EED-8AA3-728B25DA6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65F25920-354F-425A-9B93-0B8C151B7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E8C5BFB8-258B-47BE-B98C-C5FE6873E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5DB258BA-DF09-4B93-BA00-50570DA34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0D80B618-8955-4AA0-9981-A0D26BE16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74144C1A-2EEE-4FE1-8E63-F575D4AD0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E957A6B8-1761-4911-B8D3-8CEF8838D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8E619AD5-D4A5-4EB4-836B-3CAB7EC5B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1ED20AA4-C31B-493F-8FB1-03790BAD1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9" name="Freeform 58">
                <a:extLst>
                  <a:ext uri="{FF2B5EF4-FFF2-40B4-BE49-F238E27FC236}">
                    <a16:creationId xmlns:a16="http://schemas.microsoft.com/office/drawing/2014/main" id="{22B9801E-23CB-4714-8BB9-0821A1398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0" name="Freeform 59">
                <a:extLst>
                  <a:ext uri="{FF2B5EF4-FFF2-40B4-BE49-F238E27FC236}">
                    <a16:creationId xmlns:a16="http://schemas.microsoft.com/office/drawing/2014/main" id="{3F8797B6-C9A5-4A5D-A9E6-86952952A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1" name="Freeform 60">
                <a:extLst>
                  <a:ext uri="{FF2B5EF4-FFF2-40B4-BE49-F238E27FC236}">
                    <a16:creationId xmlns:a16="http://schemas.microsoft.com/office/drawing/2014/main" id="{9AA6F5DF-A91B-4065-A86E-B875AFF43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2" name="Freeform 61">
                <a:extLst>
                  <a:ext uri="{FF2B5EF4-FFF2-40B4-BE49-F238E27FC236}">
                    <a16:creationId xmlns:a16="http://schemas.microsoft.com/office/drawing/2014/main" id="{FF0B27D6-9527-4B9E-BBAF-AA977F3FD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Freeform 62">
                <a:extLst>
                  <a:ext uri="{FF2B5EF4-FFF2-40B4-BE49-F238E27FC236}">
                    <a16:creationId xmlns:a16="http://schemas.microsoft.com/office/drawing/2014/main" id="{5867A878-8379-48C0-899B-A89745A42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4" name="Freeform 63">
                <a:extLst>
                  <a:ext uri="{FF2B5EF4-FFF2-40B4-BE49-F238E27FC236}">
                    <a16:creationId xmlns:a16="http://schemas.microsoft.com/office/drawing/2014/main" id="{38310C0D-58FD-48DE-A8D3-4CDE45652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5" name="Freeform 64">
                <a:extLst>
                  <a:ext uri="{FF2B5EF4-FFF2-40B4-BE49-F238E27FC236}">
                    <a16:creationId xmlns:a16="http://schemas.microsoft.com/office/drawing/2014/main" id="{46CAE1DF-D3DA-4FED-BF54-7C04B8330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6" name="Freeform 65">
                <a:extLst>
                  <a:ext uri="{FF2B5EF4-FFF2-40B4-BE49-F238E27FC236}">
                    <a16:creationId xmlns:a16="http://schemas.microsoft.com/office/drawing/2014/main" id="{1EF0E371-CC97-4C05-A84D-7A69069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7" name="Freeform 66">
                <a:extLst>
                  <a:ext uri="{FF2B5EF4-FFF2-40B4-BE49-F238E27FC236}">
                    <a16:creationId xmlns:a16="http://schemas.microsoft.com/office/drawing/2014/main" id="{193238A9-804C-47C5-A0D5-8BC9373DE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8" name="Freeform 67">
                <a:extLst>
                  <a:ext uri="{FF2B5EF4-FFF2-40B4-BE49-F238E27FC236}">
                    <a16:creationId xmlns:a16="http://schemas.microsoft.com/office/drawing/2014/main" id="{25A4F96F-A870-4C5A-9419-80B124DD4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9" name="Freeform 68">
                <a:extLst>
                  <a:ext uri="{FF2B5EF4-FFF2-40B4-BE49-F238E27FC236}">
                    <a16:creationId xmlns:a16="http://schemas.microsoft.com/office/drawing/2014/main" id="{2D52283B-C28B-441F-8197-B0B3AF15B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0" name="Freeform 69">
                <a:extLst>
                  <a:ext uri="{FF2B5EF4-FFF2-40B4-BE49-F238E27FC236}">
                    <a16:creationId xmlns:a16="http://schemas.microsoft.com/office/drawing/2014/main" id="{1CEA32F9-281E-4AF2-AE15-ED4056E65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1" name="Freeform 70">
                <a:extLst>
                  <a:ext uri="{FF2B5EF4-FFF2-40B4-BE49-F238E27FC236}">
                    <a16:creationId xmlns:a16="http://schemas.microsoft.com/office/drawing/2014/main" id="{76BFB25F-EB3F-4E27-BD10-B42445ADF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2" name="Freeform 71">
                <a:extLst>
                  <a:ext uri="{FF2B5EF4-FFF2-40B4-BE49-F238E27FC236}">
                    <a16:creationId xmlns:a16="http://schemas.microsoft.com/office/drawing/2014/main" id="{9A4F8CF1-E3F4-4C6D-B253-1AA0AB356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3" name="Freeform 72">
                <a:extLst>
                  <a:ext uri="{FF2B5EF4-FFF2-40B4-BE49-F238E27FC236}">
                    <a16:creationId xmlns:a16="http://schemas.microsoft.com/office/drawing/2014/main" id="{5D4D37FE-28BE-4A25-8786-A263ED823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4" name="Freeform 73">
                <a:extLst>
                  <a:ext uri="{FF2B5EF4-FFF2-40B4-BE49-F238E27FC236}">
                    <a16:creationId xmlns:a16="http://schemas.microsoft.com/office/drawing/2014/main" id="{23C0A4AC-01F5-4D8D-826E-CA6EA92E5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5" name="Freeform 74">
                <a:extLst>
                  <a:ext uri="{FF2B5EF4-FFF2-40B4-BE49-F238E27FC236}">
                    <a16:creationId xmlns:a16="http://schemas.microsoft.com/office/drawing/2014/main" id="{E0658637-93EB-473C-B019-1C9297E45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6" name="Freeform 75">
                <a:extLst>
                  <a:ext uri="{FF2B5EF4-FFF2-40B4-BE49-F238E27FC236}">
                    <a16:creationId xmlns:a16="http://schemas.microsoft.com/office/drawing/2014/main" id="{28C8E658-EE8B-4C69-ADD0-D93970AAF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7" name="Freeform 76">
                <a:extLst>
                  <a:ext uri="{FF2B5EF4-FFF2-40B4-BE49-F238E27FC236}">
                    <a16:creationId xmlns:a16="http://schemas.microsoft.com/office/drawing/2014/main" id="{EDBB1A60-6FC7-40BB-A9B4-2BBB68A03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8" name="Freeform 77">
                <a:extLst>
                  <a:ext uri="{FF2B5EF4-FFF2-40B4-BE49-F238E27FC236}">
                    <a16:creationId xmlns:a16="http://schemas.microsoft.com/office/drawing/2014/main" id="{9E556620-8E04-497B-8028-FC6DD31DC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9" name="Freeform 78">
                <a:extLst>
                  <a:ext uri="{FF2B5EF4-FFF2-40B4-BE49-F238E27FC236}">
                    <a16:creationId xmlns:a16="http://schemas.microsoft.com/office/drawing/2014/main" id="{57BE207B-7482-40F7-96CA-DBB71F3AF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508AA116-AB07-44B0-A7A0-6E5552093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998165E5-421E-4EBA-819D-D53855D3D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345F3435-EF8B-48A8-9156-0C398F278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6A0BAA51-7C6E-43F7-9571-A9271B744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E7278DD3-6F23-43AD-9542-69A856C1B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5" name="Freeform 84">
                <a:extLst>
                  <a:ext uri="{FF2B5EF4-FFF2-40B4-BE49-F238E27FC236}">
                    <a16:creationId xmlns:a16="http://schemas.microsoft.com/office/drawing/2014/main" id="{CE5A8914-4634-458E-A406-6F0D51D59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6" name="Freeform 85">
                <a:extLst>
                  <a:ext uri="{FF2B5EF4-FFF2-40B4-BE49-F238E27FC236}">
                    <a16:creationId xmlns:a16="http://schemas.microsoft.com/office/drawing/2014/main" id="{A92746BA-F6B3-45E9-982F-28AF68D78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7" name="Freeform 86">
                <a:extLst>
                  <a:ext uri="{FF2B5EF4-FFF2-40B4-BE49-F238E27FC236}">
                    <a16:creationId xmlns:a16="http://schemas.microsoft.com/office/drawing/2014/main" id="{6EA188BF-8DD9-47EB-A5AE-76FDE50CC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8" name="Freeform 87">
                <a:extLst>
                  <a:ext uri="{FF2B5EF4-FFF2-40B4-BE49-F238E27FC236}">
                    <a16:creationId xmlns:a16="http://schemas.microsoft.com/office/drawing/2014/main" id="{8D859651-9066-4E1F-8E1F-2AAEB2BA1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9" name="Freeform 88">
                <a:extLst>
                  <a:ext uri="{FF2B5EF4-FFF2-40B4-BE49-F238E27FC236}">
                    <a16:creationId xmlns:a16="http://schemas.microsoft.com/office/drawing/2014/main" id="{142444FA-5DBA-4709-B8B8-FC0008DC8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0" name="Freeform 89">
                <a:extLst>
                  <a:ext uri="{FF2B5EF4-FFF2-40B4-BE49-F238E27FC236}">
                    <a16:creationId xmlns:a16="http://schemas.microsoft.com/office/drawing/2014/main" id="{29F109DE-8E3B-43B4-8EEA-41FA3ABB1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1" name="Freeform 90">
                <a:extLst>
                  <a:ext uri="{FF2B5EF4-FFF2-40B4-BE49-F238E27FC236}">
                    <a16:creationId xmlns:a16="http://schemas.microsoft.com/office/drawing/2014/main" id="{28ECDCD8-F08C-426E-B739-15FDACF17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2" name="Freeform 91">
                <a:extLst>
                  <a:ext uri="{FF2B5EF4-FFF2-40B4-BE49-F238E27FC236}">
                    <a16:creationId xmlns:a16="http://schemas.microsoft.com/office/drawing/2014/main" id="{043C1731-5368-4D87-BF5D-44631513F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3" name="Freeform 92">
                <a:extLst>
                  <a:ext uri="{FF2B5EF4-FFF2-40B4-BE49-F238E27FC236}">
                    <a16:creationId xmlns:a16="http://schemas.microsoft.com/office/drawing/2014/main" id="{6A887F5D-26CA-4A6B-BFF0-CDF739C65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4" name="Freeform 93">
                <a:extLst>
                  <a:ext uri="{FF2B5EF4-FFF2-40B4-BE49-F238E27FC236}">
                    <a16:creationId xmlns:a16="http://schemas.microsoft.com/office/drawing/2014/main" id="{84F42A88-DC0A-4729-A900-5C52D3822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5" name="Freeform 94">
                <a:extLst>
                  <a:ext uri="{FF2B5EF4-FFF2-40B4-BE49-F238E27FC236}">
                    <a16:creationId xmlns:a16="http://schemas.microsoft.com/office/drawing/2014/main" id="{349BD585-98E4-4DD0-9669-28398CF36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6" name="Freeform 95">
                <a:extLst>
                  <a:ext uri="{FF2B5EF4-FFF2-40B4-BE49-F238E27FC236}">
                    <a16:creationId xmlns:a16="http://schemas.microsoft.com/office/drawing/2014/main" id="{2FF59270-B74C-453A-9562-9F0CA8F95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7" name="Freeform 96">
                <a:extLst>
                  <a:ext uri="{FF2B5EF4-FFF2-40B4-BE49-F238E27FC236}">
                    <a16:creationId xmlns:a16="http://schemas.microsoft.com/office/drawing/2014/main" id="{3D4A9198-8000-4105-9038-67F24D8EC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8" name="Freeform 97">
                <a:extLst>
                  <a:ext uri="{FF2B5EF4-FFF2-40B4-BE49-F238E27FC236}">
                    <a16:creationId xmlns:a16="http://schemas.microsoft.com/office/drawing/2014/main" id="{B7D65946-6E49-4835-AE96-3AE265C22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9" name="Freeform 98">
                <a:extLst>
                  <a:ext uri="{FF2B5EF4-FFF2-40B4-BE49-F238E27FC236}">
                    <a16:creationId xmlns:a16="http://schemas.microsoft.com/office/drawing/2014/main" id="{C1092B82-6336-4C5E-A057-3B508B7D8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0" name="Freeform 99">
                <a:extLst>
                  <a:ext uri="{FF2B5EF4-FFF2-40B4-BE49-F238E27FC236}">
                    <a16:creationId xmlns:a16="http://schemas.microsoft.com/office/drawing/2014/main" id="{DC4FF551-CA3B-44DF-A5C8-C95220247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1" name="Freeform 100">
                <a:extLst>
                  <a:ext uri="{FF2B5EF4-FFF2-40B4-BE49-F238E27FC236}">
                    <a16:creationId xmlns:a16="http://schemas.microsoft.com/office/drawing/2014/main" id="{8F4F384F-5775-40E0-A9B5-DEE0BD5F0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6" name="Group 345">
              <a:extLst>
                <a:ext uri="{FF2B5EF4-FFF2-40B4-BE49-F238E27FC236}">
                  <a16:creationId xmlns:a16="http://schemas.microsoft.com/office/drawing/2014/main" id="{3A5D21A6-9318-4F88-97CE-76919B9E93AA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96004486-DB02-4ECC-B8EC-5BB043130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95" name="Group 343">
                <a:extLst>
                  <a:ext uri="{FF2B5EF4-FFF2-40B4-BE49-F238E27FC236}">
                    <a16:creationId xmlns:a16="http://schemas.microsoft.com/office/drawing/2014/main" id="{0378D3CD-F403-4410-AA19-71F7EFE49908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6" name="Freeform 24">
                  <a:extLst>
                    <a:ext uri="{FF2B5EF4-FFF2-40B4-BE49-F238E27FC236}">
                      <a16:creationId xmlns:a16="http://schemas.microsoft.com/office/drawing/2014/main" id="{56B7F53E-02A4-43CF-82FF-6FDA29FA02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7" name="Freeform 25">
                  <a:extLst>
                    <a:ext uri="{FF2B5EF4-FFF2-40B4-BE49-F238E27FC236}">
                      <a16:creationId xmlns:a16="http://schemas.microsoft.com/office/drawing/2014/main" id="{2F612920-4D44-4571-8C39-9ECBB2068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8" name="Freeform 26">
                  <a:extLst>
                    <a:ext uri="{FF2B5EF4-FFF2-40B4-BE49-F238E27FC236}">
                      <a16:creationId xmlns:a16="http://schemas.microsoft.com/office/drawing/2014/main" id="{4CE2C4DE-60BF-427D-B114-BCC51FC2B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9" name="Freeform 27">
                  <a:extLst>
                    <a:ext uri="{FF2B5EF4-FFF2-40B4-BE49-F238E27FC236}">
                      <a16:creationId xmlns:a16="http://schemas.microsoft.com/office/drawing/2014/main" id="{9B251F1E-5C30-4F11-8FEA-D5B7B882E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0" name="Freeform 28">
                  <a:extLst>
                    <a:ext uri="{FF2B5EF4-FFF2-40B4-BE49-F238E27FC236}">
                      <a16:creationId xmlns:a16="http://schemas.microsoft.com/office/drawing/2014/main" id="{4443FBFA-3B18-415B-9B1F-158CC322F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1" name="Freeform 29">
                  <a:extLst>
                    <a:ext uri="{FF2B5EF4-FFF2-40B4-BE49-F238E27FC236}">
                      <a16:creationId xmlns:a16="http://schemas.microsoft.com/office/drawing/2014/main" id="{41E69FA0-A381-4A3D-8F47-2F3B60118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:a16="http://schemas.microsoft.com/office/drawing/2014/main" id="{2A690FFF-1C74-4AD7-A55A-206354BC1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3" name="Freeform 32">
                  <a:extLst>
                    <a:ext uri="{FF2B5EF4-FFF2-40B4-BE49-F238E27FC236}">
                      <a16:creationId xmlns:a16="http://schemas.microsoft.com/office/drawing/2014/main" id="{833208CB-8822-44EB-A882-423B2D631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4" name="Freeform 33">
                  <a:extLst>
                    <a:ext uri="{FF2B5EF4-FFF2-40B4-BE49-F238E27FC236}">
                      <a16:creationId xmlns:a16="http://schemas.microsoft.com/office/drawing/2014/main" id="{DDF0EB78-6773-4B10-8A90-76A1026C8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5" name="Freeform 34">
                  <a:extLst>
                    <a:ext uri="{FF2B5EF4-FFF2-40B4-BE49-F238E27FC236}">
                      <a16:creationId xmlns:a16="http://schemas.microsoft.com/office/drawing/2014/main" id="{C375D376-F9C1-4C0A-AD62-993A14DAE7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6" name="Freeform 35">
                  <a:extLst>
                    <a:ext uri="{FF2B5EF4-FFF2-40B4-BE49-F238E27FC236}">
                      <a16:creationId xmlns:a16="http://schemas.microsoft.com/office/drawing/2014/main" id="{CD0124A5-D5D4-44C4-8BD7-6B90059B6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1F5CC51A-54EC-4556-AEE4-96FC2F0E3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8" name="Freeform 38">
                  <a:extLst>
                    <a:ext uri="{FF2B5EF4-FFF2-40B4-BE49-F238E27FC236}">
                      <a16:creationId xmlns:a16="http://schemas.microsoft.com/office/drawing/2014/main" id="{0B9DC40B-A7F1-427F-988F-EE03A2F7F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7" name="Group 363">
              <a:extLst>
                <a:ext uri="{FF2B5EF4-FFF2-40B4-BE49-F238E27FC236}">
                  <a16:creationId xmlns:a16="http://schemas.microsoft.com/office/drawing/2014/main" id="{A4A5B1EC-CE3F-4F61-B0D0-0F0297F434D9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A4591D8D-80D7-4CDB-A551-C47F1696C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77" name="Group 361">
                <a:extLst>
                  <a:ext uri="{FF2B5EF4-FFF2-40B4-BE49-F238E27FC236}">
                    <a16:creationId xmlns:a16="http://schemas.microsoft.com/office/drawing/2014/main" id="{EB4BFA39-2FCD-403D-AFA4-F994336AEB9A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8" name="Freeform 7">
                  <a:extLst>
                    <a:ext uri="{FF2B5EF4-FFF2-40B4-BE49-F238E27FC236}">
                      <a16:creationId xmlns:a16="http://schemas.microsoft.com/office/drawing/2014/main" id="{CD27F224-6290-47C1-BA5D-8093304E3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79" name="Freeform 8">
                  <a:extLst>
                    <a:ext uri="{FF2B5EF4-FFF2-40B4-BE49-F238E27FC236}">
                      <a16:creationId xmlns:a16="http://schemas.microsoft.com/office/drawing/2014/main" id="{80D40686-60DA-4A2A-887E-F12339257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0" name="Freeform 10">
                  <a:extLst>
                    <a:ext uri="{FF2B5EF4-FFF2-40B4-BE49-F238E27FC236}">
                      <a16:creationId xmlns:a16="http://schemas.microsoft.com/office/drawing/2014/main" id="{CEAA16A7-D53D-4538-A372-587186513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1" name="Freeform 11">
                  <a:extLst>
                    <a:ext uri="{FF2B5EF4-FFF2-40B4-BE49-F238E27FC236}">
                      <a16:creationId xmlns:a16="http://schemas.microsoft.com/office/drawing/2014/main" id="{E3EC83F7-E7E2-497B-96A7-1F32AD69B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2" name="Freeform 12">
                  <a:extLst>
                    <a:ext uri="{FF2B5EF4-FFF2-40B4-BE49-F238E27FC236}">
                      <a16:creationId xmlns:a16="http://schemas.microsoft.com/office/drawing/2014/main" id="{C88B1237-0F9B-4019-85AA-634891921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3" name="Freeform 13">
                  <a:extLst>
                    <a:ext uri="{FF2B5EF4-FFF2-40B4-BE49-F238E27FC236}">
                      <a16:creationId xmlns:a16="http://schemas.microsoft.com/office/drawing/2014/main" id="{73A924A0-6900-4AFF-8FA4-5B760144D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4" name="Freeform 14">
                  <a:extLst>
                    <a:ext uri="{FF2B5EF4-FFF2-40B4-BE49-F238E27FC236}">
                      <a16:creationId xmlns:a16="http://schemas.microsoft.com/office/drawing/2014/main" id="{166936FC-CC49-49AB-B761-07F8BC4C0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5" name="Freeform 15">
                  <a:extLst>
                    <a:ext uri="{FF2B5EF4-FFF2-40B4-BE49-F238E27FC236}">
                      <a16:creationId xmlns:a16="http://schemas.microsoft.com/office/drawing/2014/main" id="{83BDF56C-D797-4B91-ADF6-EAA51DD51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6" name="Freeform 16">
                  <a:extLst>
                    <a:ext uri="{FF2B5EF4-FFF2-40B4-BE49-F238E27FC236}">
                      <a16:creationId xmlns:a16="http://schemas.microsoft.com/office/drawing/2014/main" id="{9D10961F-4993-44FB-B25A-299F63707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7" name="Freeform 17">
                  <a:extLst>
                    <a:ext uri="{FF2B5EF4-FFF2-40B4-BE49-F238E27FC236}">
                      <a16:creationId xmlns:a16="http://schemas.microsoft.com/office/drawing/2014/main" id="{0C841414-A0EF-482C-B7AC-F57FBEF0D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8" name="Freeform 18">
                  <a:extLst>
                    <a:ext uri="{FF2B5EF4-FFF2-40B4-BE49-F238E27FC236}">
                      <a16:creationId xmlns:a16="http://schemas.microsoft.com/office/drawing/2014/main" id="{7DAECB50-6F41-46F9-B6B9-D16D3D6CE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9" name="Freeform 19">
                  <a:extLst>
                    <a:ext uri="{FF2B5EF4-FFF2-40B4-BE49-F238E27FC236}">
                      <a16:creationId xmlns:a16="http://schemas.microsoft.com/office/drawing/2014/main" id="{02A18255-0A07-4480-8983-F474B43DB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0" name="Freeform 20">
                  <a:extLst>
                    <a:ext uri="{FF2B5EF4-FFF2-40B4-BE49-F238E27FC236}">
                      <a16:creationId xmlns:a16="http://schemas.microsoft.com/office/drawing/2014/main" id="{05BD1D06-72B2-4DF8-8055-32E51C618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Freeform 116">
                  <a:extLst>
                    <a:ext uri="{FF2B5EF4-FFF2-40B4-BE49-F238E27FC236}">
                      <a16:creationId xmlns:a16="http://schemas.microsoft.com/office/drawing/2014/main" id="{90996543-81D3-4269-9DF0-D46169FF4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2" name="Freeform 117">
                  <a:extLst>
                    <a:ext uri="{FF2B5EF4-FFF2-40B4-BE49-F238E27FC236}">
                      <a16:creationId xmlns:a16="http://schemas.microsoft.com/office/drawing/2014/main" id="{549933BD-3697-4CE4-B550-755A6726D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3" name="Freeform 118">
                  <a:extLst>
                    <a:ext uri="{FF2B5EF4-FFF2-40B4-BE49-F238E27FC236}">
                      <a16:creationId xmlns:a16="http://schemas.microsoft.com/office/drawing/2014/main" id="{D3EE710A-B54D-4B1E-BCBD-CC0F9383E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8" name="Group 383">
              <a:extLst>
                <a:ext uri="{FF2B5EF4-FFF2-40B4-BE49-F238E27FC236}">
                  <a16:creationId xmlns:a16="http://schemas.microsoft.com/office/drawing/2014/main" id="{023617E7-F2D1-495F-AE2F-0727E85284D7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9" name="Freeform 101">
                <a:extLst>
                  <a:ext uri="{FF2B5EF4-FFF2-40B4-BE49-F238E27FC236}">
                    <a16:creationId xmlns:a16="http://schemas.microsoft.com/office/drawing/2014/main" id="{1266F5CA-0F04-49E6-9B23-F89AF1767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102">
                <a:extLst>
                  <a:ext uri="{FF2B5EF4-FFF2-40B4-BE49-F238E27FC236}">
                    <a16:creationId xmlns:a16="http://schemas.microsoft.com/office/drawing/2014/main" id="{750AE4A5-8FA2-4307-BF42-C5EF1A7DA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979B9B5C-6E2F-4EF7-B08F-10069340B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C215AC6B-BF18-4D92-9591-DECF49088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105">
                <a:extLst>
                  <a:ext uri="{FF2B5EF4-FFF2-40B4-BE49-F238E27FC236}">
                    <a16:creationId xmlns:a16="http://schemas.microsoft.com/office/drawing/2014/main" id="{C22E8987-2BCF-476D-AE0C-9BC6C7FC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106">
                <a:extLst>
                  <a:ext uri="{FF2B5EF4-FFF2-40B4-BE49-F238E27FC236}">
                    <a16:creationId xmlns:a16="http://schemas.microsoft.com/office/drawing/2014/main" id="{AFFECA3D-CE62-4973-95A8-278E4C05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" name="Freeform 107">
                <a:extLst>
                  <a:ext uri="{FF2B5EF4-FFF2-40B4-BE49-F238E27FC236}">
                    <a16:creationId xmlns:a16="http://schemas.microsoft.com/office/drawing/2014/main" id="{09171189-F33B-4B15-BE7C-7FB455B51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" name="Freeform 108">
                <a:extLst>
                  <a:ext uri="{FF2B5EF4-FFF2-40B4-BE49-F238E27FC236}">
                    <a16:creationId xmlns:a16="http://schemas.microsoft.com/office/drawing/2014/main" id="{501F1F28-CDD8-4262-89CD-974C7C6B0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" name="Freeform 109">
                <a:extLst>
                  <a:ext uri="{FF2B5EF4-FFF2-40B4-BE49-F238E27FC236}">
                    <a16:creationId xmlns:a16="http://schemas.microsoft.com/office/drawing/2014/main" id="{9668CA9D-0CA7-4984-9D12-7B5456B9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8" name="Freeform 110">
                <a:extLst>
                  <a:ext uri="{FF2B5EF4-FFF2-40B4-BE49-F238E27FC236}">
                    <a16:creationId xmlns:a16="http://schemas.microsoft.com/office/drawing/2014/main" id="{E424A559-1812-4C3C-AC7B-733F11AE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111">
                <a:extLst>
                  <a:ext uri="{FF2B5EF4-FFF2-40B4-BE49-F238E27FC236}">
                    <a16:creationId xmlns:a16="http://schemas.microsoft.com/office/drawing/2014/main" id="{3C2A08AD-DD19-44D6-B684-F98B0E7BA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112">
                <a:extLst>
                  <a:ext uri="{FF2B5EF4-FFF2-40B4-BE49-F238E27FC236}">
                    <a16:creationId xmlns:a16="http://schemas.microsoft.com/office/drawing/2014/main" id="{52F1C3AB-9662-4263-9543-84D3DC427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113">
                <a:extLst>
                  <a:ext uri="{FF2B5EF4-FFF2-40B4-BE49-F238E27FC236}">
                    <a16:creationId xmlns:a16="http://schemas.microsoft.com/office/drawing/2014/main" id="{11D19FD3-FA9C-404F-B2A5-5FCB12E2D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Freeform 114">
                <a:extLst>
                  <a:ext uri="{FF2B5EF4-FFF2-40B4-BE49-F238E27FC236}">
                    <a16:creationId xmlns:a16="http://schemas.microsoft.com/office/drawing/2014/main" id="{7C1808C4-0250-4188-8052-AE1EA6A8B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15">
                <a:extLst>
                  <a:ext uri="{FF2B5EF4-FFF2-40B4-BE49-F238E27FC236}">
                    <a16:creationId xmlns:a16="http://schemas.microsoft.com/office/drawing/2014/main" id="{AD4D0523-98E1-4151-86CF-490DE42F0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19">
                <a:extLst>
                  <a:ext uri="{FF2B5EF4-FFF2-40B4-BE49-F238E27FC236}">
                    <a16:creationId xmlns:a16="http://schemas.microsoft.com/office/drawing/2014/main" id="{9C162EE6-039B-416F-98D2-079ACC08A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20">
                <a:extLst>
                  <a:ext uri="{FF2B5EF4-FFF2-40B4-BE49-F238E27FC236}">
                    <a16:creationId xmlns:a16="http://schemas.microsoft.com/office/drawing/2014/main" id="{74BCD9D0-D7BB-4E30-A01B-AF4EE239B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21">
                <a:extLst>
                  <a:ext uri="{FF2B5EF4-FFF2-40B4-BE49-F238E27FC236}">
                    <a16:creationId xmlns:a16="http://schemas.microsoft.com/office/drawing/2014/main" id="{6D32022E-7669-4C22-946C-B5E7303B0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2">
                <a:extLst>
                  <a:ext uri="{FF2B5EF4-FFF2-40B4-BE49-F238E27FC236}">
                    <a16:creationId xmlns:a16="http://schemas.microsoft.com/office/drawing/2014/main" id="{74F975F4-BB79-4C42-A5A6-442A5CF65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23">
                <a:extLst>
                  <a:ext uri="{FF2B5EF4-FFF2-40B4-BE49-F238E27FC236}">
                    <a16:creationId xmlns:a16="http://schemas.microsoft.com/office/drawing/2014/main" id="{820F5532-D34D-471C-A454-032C1DEEF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24">
                <a:extLst>
                  <a:ext uri="{FF2B5EF4-FFF2-40B4-BE49-F238E27FC236}">
                    <a16:creationId xmlns:a16="http://schemas.microsoft.com/office/drawing/2014/main" id="{29B1A65D-DDE4-4322-AA60-4C1574638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25">
                <a:extLst>
                  <a:ext uri="{FF2B5EF4-FFF2-40B4-BE49-F238E27FC236}">
                    <a16:creationId xmlns:a16="http://schemas.microsoft.com/office/drawing/2014/main" id="{01041A56-AC09-4770-9523-D8CD1B626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26">
                <a:extLst>
                  <a:ext uri="{FF2B5EF4-FFF2-40B4-BE49-F238E27FC236}">
                    <a16:creationId xmlns:a16="http://schemas.microsoft.com/office/drawing/2014/main" id="{0BD40D91-15AE-482F-8920-F8BA3F53B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27">
                <a:extLst>
                  <a:ext uri="{FF2B5EF4-FFF2-40B4-BE49-F238E27FC236}">
                    <a16:creationId xmlns:a16="http://schemas.microsoft.com/office/drawing/2014/main" id="{857FF534-F16E-4D3F-B647-4226E684A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28">
                <a:extLst>
                  <a:ext uri="{FF2B5EF4-FFF2-40B4-BE49-F238E27FC236}">
                    <a16:creationId xmlns:a16="http://schemas.microsoft.com/office/drawing/2014/main" id="{C2C25048-7BEE-44E4-98F3-723D43A70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29">
                <a:extLst>
                  <a:ext uri="{FF2B5EF4-FFF2-40B4-BE49-F238E27FC236}">
                    <a16:creationId xmlns:a16="http://schemas.microsoft.com/office/drawing/2014/main" id="{BBABF59C-111E-4976-BA1C-7752A02E8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30">
                <a:extLst>
                  <a:ext uri="{FF2B5EF4-FFF2-40B4-BE49-F238E27FC236}">
                    <a16:creationId xmlns:a16="http://schemas.microsoft.com/office/drawing/2014/main" id="{507FDECE-56A4-4922-B0EA-CF0FAE62E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131">
                <a:extLst>
                  <a:ext uri="{FF2B5EF4-FFF2-40B4-BE49-F238E27FC236}">
                    <a16:creationId xmlns:a16="http://schemas.microsoft.com/office/drawing/2014/main" id="{DC2C9EAA-C25B-4AE0-847D-CBF1AEF66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2160E9DF-6200-4625-9B62-D8A433A65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17AB17BB-7FC5-4284-8159-A6CB8BA96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34">
                <a:extLst>
                  <a:ext uri="{FF2B5EF4-FFF2-40B4-BE49-F238E27FC236}">
                    <a16:creationId xmlns:a16="http://schemas.microsoft.com/office/drawing/2014/main" id="{4A199AFD-B855-47C0-B3ED-91C8055F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866DEEB6-EF6F-4355-8DA9-A64250512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631597AF-03F8-4605-A714-E657E9EE4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72D4FC27-5810-4FFE-B847-6E9EA21E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3" name="Freeform 138">
                <a:extLst>
                  <a:ext uri="{FF2B5EF4-FFF2-40B4-BE49-F238E27FC236}">
                    <a16:creationId xmlns:a16="http://schemas.microsoft.com/office/drawing/2014/main" id="{8BBDCB68-AF3E-413E-BF50-0C3D1CA24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4" name="Freeform 139">
                <a:extLst>
                  <a:ext uri="{FF2B5EF4-FFF2-40B4-BE49-F238E27FC236}">
                    <a16:creationId xmlns:a16="http://schemas.microsoft.com/office/drawing/2014/main" id="{A0C598EC-2E51-4705-B4C3-0AFAF058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5" name="Freeform 140">
                <a:extLst>
                  <a:ext uri="{FF2B5EF4-FFF2-40B4-BE49-F238E27FC236}">
                    <a16:creationId xmlns:a16="http://schemas.microsoft.com/office/drawing/2014/main" id="{F16069CB-3608-4E3C-A8E6-87D16C76F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1">
                <a:extLst>
                  <a:ext uri="{FF2B5EF4-FFF2-40B4-BE49-F238E27FC236}">
                    <a16:creationId xmlns:a16="http://schemas.microsoft.com/office/drawing/2014/main" id="{DDE6710B-C8C0-4F19-800E-579953B10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42">
                <a:extLst>
                  <a:ext uri="{FF2B5EF4-FFF2-40B4-BE49-F238E27FC236}">
                    <a16:creationId xmlns:a16="http://schemas.microsoft.com/office/drawing/2014/main" id="{D6AE9379-A585-4282-8E2A-42EB9691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43">
                <a:extLst>
                  <a:ext uri="{FF2B5EF4-FFF2-40B4-BE49-F238E27FC236}">
                    <a16:creationId xmlns:a16="http://schemas.microsoft.com/office/drawing/2014/main" id="{119C1256-B777-4142-A0D1-F217BE22B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44">
                <a:extLst>
                  <a:ext uri="{FF2B5EF4-FFF2-40B4-BE49-F238E27FC236}">
                    <a16:creationId xmlns:a16="http://schemas.microsoft.com/office/drawing/2014/main" id="{85EC712B-A462-4D02-8B23-214155015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45">
                <a:extLst>
                  <a:ext uri="{FF2B5EF4-FFF2-40B4-BE49-F238E27FC236}">
                    <a16:creationId xmlns:a16="http://schemas.microsoft.com/office/drawing/2014/main" id="{7126D8CB-1CFA-4B13-B2A8-CD2B86D48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46">
                <a:extLst>
                  <a:ext uri="{FF2B5EF4-FFF2-40B4-BE49-F238E27FC236}">
                    <a16:creationId xmlns:a16="http://schemas.microsoft.com/office/drawing/2014/main" id="{9CBC01EC-E016-4F3C-83E8-4A0083599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47">
                <a:extLst>
                  <a:ext uri="{FF2B5EF4-FFF2-40B4-BE49-F238E27FC236}">
                    <a16:creationId xmlns:a16="http://schemas.microsoft.com/office/drawing/2014/main" id="{D3972B9F-18D0-4BBF-B1D8-CCCB0A48A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3" name="Freeform 148">
                <a:extLst>
                  <a:ext uri="{FF2B5EF4-FFF2-40B4-BE49-F238E27FC236}">
                    <a16:creationId xmlns:a16="http://schemas.microsoft.com/office/drawing/2014/main" id="{A0DA9723-55F6-4AC7-999A-FA91854D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4" name="Freeform 149">
                <a:extLst>
                  <a:ext uri="{FF2B5EF4-FFF2-40B4-BE49-F238E27FC236}">
                    <a16:creationId xmlns:a16="http://schemas.microsoft.com/office/drawing/2014/main" id="{910C25C6-0CD4-4580-8385-F2A7B3CDE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5" name="Freeform 150">
                <a:extLst>
                  <a:ext uri="{FF2B5EF4-FFF2-40B4-BE49-F238E27FC236}">
                    <a16:creationId xmlns:a16="http://schemas.microsoft.com/office/drawing/2014/main" id="{E6B411A9-F0E7-4AAF-B03D-120778752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6" name="Freeform 151">
                <a:extLst>
                  <a:ext uri="{FF2B5EF4-FFF2-40B4-BE49-F238E27FC236}">
                    <a16:creationId xmlns:a16="http://schemas.microsoft.com/office/drawing/2014/main" id="{A664E432-1C4E-4A5A-B58E-DBA0703BB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52">
                <a:extLst>
                  <a:ext uri="{FF2B5EF4-FFF2-40B4-BE49-F238E27FC236}">
                    <a16:creationId xmlns:a16="http://schemas.microsoft.com/office/drawing/2014/main" id="{7CC3FF7C-1FFB-4F7C-B718-30B7B2892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53">
                <a:extLst>
                  <a:ext uri="{FF2B5EF4-FFF2-40B4-BE49-F238E27FC236}">
                    <a16:creationId xmlns:a16="http://schemas.microsoft.com/office/drawing/2014/main" id="{5690BCA9-B1AC-4DC7-ACBE-49FA49761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54">
                <a:extLst>
                  <a:ext uri="{FF2B5EF4-FFF2-40B4-BE49-F238E27FC236}">
                    <a16:creationId xmlns:a16="http://schemas.microsoft.com/office/drawing/2014/main" id="{718B83EB-2FDF-4AB7-A772-F14B5A225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0" name="Freeform 155">
                <a:extLst>
                  <a:ext uri="{FF2B5EF4-FFF2-40B4-BE49-F238E27FC236}">
                    <a16:creationId xmlns:a16="http://schemas.microsoft.com/office/drawing/2014/main" id="{823B0761-4C65-4D52-AE0C-1FED3B7EB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1" name="Freeform 156">
                <a:extLst>
                  <a:ext uri="{FF2B5EF4-FFF2-40B4-BE49-F238E27FC236}">
                    <a16:creationId xmlns:a16="http://schemas.microsoft.com/office/drawing/2014/main" id="{8EE20F64-51D5-4B62-AACB-9E2FC6F31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2" name="Freeform 157">
                <a:extLst>
                  <a:ext uri="{FF2B5EF4-FFF2-40B4-BE49-F238E27FC236}">
                    <a16:creationId xmlns:a16="http://schemas.microsoft.com/office/drawing/2014/main" id="{49BC4B53-E5D1-457A-80B3-F38E2FCB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3" name="Freeform 158">
                <a:extLst>
                  <a:ext uri="{FF2B5EF4-FFF2-40B4-BE49-F238E27FC236}">
                    <a16:creationId xmlns:a16="http://schemas.microsoft.com/office/drawing/2014/main" id="{F856FF15-5278-47A3-AB5A-382ADAD3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59">
                <a:extLst>
                  <a:ext uri="{FF2B5EF4-FFF2-40B4-BE49-F238E27FC236}">
                    <a16:creationId xmlns:a16="http://schemas.microsoft.com/office/drawing/2014/main" id="{8F1AFE4F-2F7F-4B48-B691-546211098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60">
                <a:extLst>
                  <a:ext uri="{FF2B5EF4-FFF2-40B4-BE49-F238E27FC236}">
                    <a16:creationId xmlns:a16="http://schemas.microsoft.com/office/drawing/2014/main" id="{80317525-CDF4-40E8-927F-86D7388E8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6" name="Freeform 161">
                <a:extLst>
                  <a:ext uri="{FF2B5EF4-FFF2-40B4-BE49-F238E27FC236}">
                    <a16:creationId xmlns:a16="http://schemas.microsoft.com/office/drawing/2014/main" id="{23DD9115-638F-4F00-9686-278D2EFA3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7" name="Freeform 162">
                <a:extLst>
                  <a:ext uri="{FF2B5EF4-FFF2-40B4-BE49-F238E27FC236}">
                    <a16:creationId xmlns:a16="http://schemas.microsoft.com/office/drawing/2014/main" id="{6569DC96-CCF8-44DB-8374-3A845ABBE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8" name="Freeform 164">
                <a:extLst>
                  <a:ext uri="{FF2B5EF4-FFF2-40B4-BE49-F238E27FC236}">
                    <a16:creationId xmlns:a16="http://schemas.microsoft.com/office/drawing/2014/main" id="{5F516DEA-29C5-4480-B317-EC936869F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9" name="Freeform 165">
                <a:extLst>
                  <a:ext uri="{FF2B5EF4-FFF2-40B4-BE49-F238E27FC236}">
                    <a16:creationId xmlns:a16="http://schemas.microsoft.com/office/drawing/2014/main" id="{B111A60A-72FE-4C95-AA8F-5F3722BD7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0" name="Freeform 166">
                <a:extLst>
                  <a:ext uri="{FF2B5EF4-FFF2-40B4-BE49-F238E27FC236}">
                    <a16:creationId xmlns:a16="http://schemas.microsoft.com/office/drawing/2014/main" id="{57C843A0-49F1-4987-806A-346A1B978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1" name="Freeform 167">
                <a:extLst>
                  <a:ext uri="{FF2B5EF4-FFF2-40B4-BE49-F238E27FC236}">
                    <a16:creationId xmlns:a16="http://schemas.microsoft.com/office/drawing/2014/main" id="{789FEEB9-0280-4368-8DFC-E646C5F6E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2" name="Freeform 168">
                <a:extLst>
                  <a:ext uri="{FF2B5EF4-FFF2-40B4-BE49-F238E27FC236}">
                    <a16:creationId xmlns:a16="http://schemas.microsoft.com/office/drawing/2014/main" id="{AC508F30-1EDE-4516-A63A-693A734B9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3" name="Freeform 169">
                <a:extLst>
                  <a:ext uri="{FF2B5EF4-FFF2-40B4-BE49-F238E27FC236}">
                    <a16:creationId xmlns:a16="http://schemas.microsoft.com/office/drawing/2014/main" id="{B89FB4EF-7E6A-45CD-85B6-9D9243877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4" name="Freeform 170">
                <a:extLst>
                  <a:ext uri="{FF2B5EF4-FFF2-40B4-BE49-F238E27FC236}">
                    <a16:creationId xmlns:a16="http://schemas.microsoft.com/office/drawing/2014/main" id="{5201B9C8-372F-4080-A179-3078D48F8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5" name="Freeform 171">
                <a:extLst>
                  <a:ext uri="{FF2B5EF4-FFF2-40B4-BE49-F238E27FC236}">
                    <a16:creationId xmlns:a16="http://schemas.microsoft.com/office/drawing/2014/main" id="{7C144B6E-0B92-499C-B82A-0D28AB6D9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935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62EFCC8-3794-425F-B2B2-5E20F2D014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933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830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D7A356B8-05D0-4A39-8EA8-598AE75F7E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970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4">
            <a:extLst>
              <a:ext uri="{FF2B5EF4-FFF2-40B4-BE49-F238E27FC236}">
                <a16:creationId xmlns:a16="http://schemas.microsoft.com/office/drawing/2014/main" id="{8C9FB8A9-3F5D-456A-A55A-C26FB71CA09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bg1">
              <a:lumMod val="85000"/>
              <a:alpha val="54000"/>
            </a:schemeClr>
          </a:solidFill>
        </p:grpSpPr>
        <p:grpSp>
          <p:nvGrpSpPr>
            <p:cNvPr id="4" name="Group 341">
              <a:extLst>
                <a:ext uri="{FF2B5EF4-FFF2-40B4-BE49-F238E27FC236}">
                  <a16:creationId xmlns:a16="http://schemas.microsoft.com/office/drawing/2014/main" id="{76910644-BC9F-41C6-AE64-18B2AB8B517A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5" name="Freeform 5">
                <a:extLst>
                  <a:ext uri="{FF2B5EF4-FFF2-40B4-BE49-F238E27FC236}">
                    <a16:creationId xmlns:a16="http://schemas.microsoft.com/office/drawing/2014/main" id="{7E36271A-524E-4B23-A184-028906AAB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7" name="Freeform 6">
                <a:extLst>
                  <a:ext uri="{FF2B5EF4-FFF2-40B4-BE49-F238E27FC236}">
                    <a16:creationId xmlns:a16="http://schemas.microsoft.com/office/drawing/2014/main" id="{BA408CA0-6EEF-48A0-8147-FDEB6C3A0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" name="Group 274">
              <a:extLst>
                <a:ext uri="{FF2B5EF4-FFF2-40B4-BE49-F238E27FC236}">
                  <a16:creationId xmlns:a16="http://schemas.microsoft.com/office/drawing/2014/main" id="{FA6F34BE-C72E-4211-BA5D-1481686FF9D3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3" name="Freeform 22">
                <a:extLst>
                  <a:ext uri="{FF2B5EF4-FFF2-40B4-BE49-F238E27FC236}">
                    <a16:creationId xmlns:a16="http://schemas.microsoft.com/office/drawing/2014/main" id="{6F597544-D6F4-457B-913E-080FF2FF6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4" name="Freeform 23">
                <a:extLst>
                  <a:ext uri="{FF2B5EF4-FFF2-40B4-BE49-F238E27FC236}">
                    <a16:creationId xmlns:a16="http://schemas.microsoft.com/office/drawing/2014/main" id="{7CEB528A-900E-4591-B4BE-7FD8F56AA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6" name="Group 277">
              <a:extLst>
                <a:ext uri="{FF2B5EF4-FFF2-40B4-BE49-F238E27FC236}">
                  <a16:creationId xmlns:a16="http://schemas.microsoft.com/office/drawing/2014/main" id="{84C324DB-C4CD-4E5A-AE54-0D2258110621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10" name="Freeform 21">
                <a:extLst>
                  <a:ext uri="{FF2B5EF4-FFF2-40B4-BE49-F238E27FC236}">
                    <a16:creationId xmlns:a16="http://schemas.microsoft.com/office/drawing/2014/main" id="{04EA9A38-422A-4771-8E80-E5A51B7E0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FA6452F9-C58A-4A37-8797-0ED1B9F9E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C4EE5B65-2426-4DBF-95ED-6F9841238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3" name="Freeform 41">
                <a:extLst>
                  <a:ext uri="{FF2B5EF4-FFF2-40B4-BE49-F238E27FC236}">
                    <a16:creationId xmlns:a16="http://schemas.microsoft.com/office/drawing/2014/main" id="{A9B7230B-53E9-4627-BEC6-A94FB07FA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4" name="Freeform 42">
                <a:extLst>
                  <a:ext uri="{FF2B5EF4-FFF2-40B4-BE49-F238E27FC236}">
                    <a16:creationId xmlns:a16="http://schemas.microsoft.com/office/drawing/2014/main" id="{14CD11A2-AD68-4B58-BCB1-3BCEB6B7F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5" name="Freeform 43">
                <a:extLst>
                  <a:ext uri="{FF2B5EF4-FFF2-40B4-BE49-F238E27FC236}">
                    <a16:creationId xmlns:a16="http://schemas.microsoft.com/office/drawing/2014/main" id="{F93696E9-56FE-4B3C-8C54-5763DF2D5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6" name="Freeform 44">
                <a:extLst>
                  <a:ext uri="{FF2B5EF4-FFF2-40B4-BE49-F238E27FC236}">
                    <a16:creationId xmlns:a16="http://schemas.microsoft.com/office/drawing/2014/main" id="{85242BA5-1910-4932-876B-EC77D6D91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Freeform 45">
                <a:extLst>
                  <a:ext uri="{FF2B5EF4-FFF2-40B4-BE49-F238E27FC236}">
                    <a16:creationId xmlns:a16="http://schemas.microsoft.com/office/drawing/2014/main" id="{7D9F0FFC-F3F6-487C-93B6-4EB0E79DE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8" name="Freeform 46">
                <a:extLst>
                  <a:ext uri="{FF2B5EF4-FFF2-40B4-BE49-F238E27FC236}">
                    <a16:creationId xmlns:a16="http://schemas.microsoft.com/office/drawing/2014/main" id="{86B56779-1D2A-4D51-8FEE-0F708A243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9" name="Freeform 47">
                <a:extLst>
                  <a:ext uri="{FF2B5EF4-FFF2-40B4-BE49-F238E27FC236}">
                    <a16:creationId xmlns:a16="http://schemas.microsoft.com/office/drawing/2014/main" id="{C21F4CAD-52F5-483A-9235-7C6933F80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0" name="Freeform 48">
                <a:extLst>
                  <a:ext uri="{FF2B5EF4-FFF2-40B4-BE49-F238E27FC236}">
                    <a16:creationId xmlns:a16="http://schemas.microsoft.com/office/drawing/2014/main" id="{672C8ABE-3531-4902-BA9D-A34E8008C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1" name="Freeform 49">
                <a:extLst>
                  <a:ext uri="{FF2B5EF4-FFF2-40B4-BE49-F238E27FC236}">
                    <a16:creationId xmlns:a16="http://schemas.microsoft.com/office/drawing/2014/main" id="{592BD2ED-6B42-45A4-9665-1D3E0AC8A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2" name="Freeform 50">
                <a:extLst>
                  <a:ext uri="{FF2B5EF4-FFF2-40B4-BE49-F238E27FC236}">
                    <a16:creationId xmlns:a16="http://schemas.microsoft.com/office/drawing/2014/main" id="{33065942-76B6-4F8F-8D6E-1C76502A8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3" name="Freeform 51">
                <a:extLst>
                  <a:ext uri="{FF2B5EF4-FFF2-40B4-BE49-F238E27FC236}">
                    <a16:creationId xmlns:a16="http://schemas.microsoft.com/office/drawing/2014/main" id="{395BD9C7-F274-4142-B7B8-E8B0A07EF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4" name="Freeform 52">
                <a:extLst>
                  <a:ext uri="{FF2B5EF4-FFF2-40B4-BE49-F238E27FC236}">
                    <a16:creationId xmlns:a16="http://schemas.microsoft.com/office/drawing/2014/main" id="{DB718D92-6D8C-4680-844A-E3B3A6BFB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Freeform 53">
                <a:extLst>
                  <a:ext uri="{FF2B5EF4-FFF2-40B4-BE49-F238E27FC236}">
                    <a16:creationId xmlns:a16="http://schemas.microsoft.com/office/drawing/2014/main" id="{00303D5D-7CB9-4059-B1A8-8E4A18A00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12D324C4-59A2-4C50-8371-F5C7EEE28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7" name="Freeform 55">
                <a:extLst>
                  <a:ext uri="{FF2B5EF4-FFF2-40B4-BE49-F238E27FC236}">
                    <a16:creationId xmlns:a16="http://schemas.microsoft.com/office/drawing/2014/main" id="{46A458E2-DD4A-4005-974E-8FBED7C2F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8" name="Freeform 56">
                <a:extLst>
                  <a:ext uri="{FF2B5EF4-FFF2-40B4-BE49-F238E27FC236}">
                    <a16:creationId xmlns:a16="http://schemas.microsoft.com/office/drawing/2014/main" id="{6B1722DB-0C57-4971-AC40-91EB8F408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9" name="Freeform 57">
                <a:extLst>
                  <a:ext uri="{FF2B5EF4-FFF2-40B4-BE49-F238E27FC236}">
                    <a16:creationId xmlns:a16="http://schemas.microsoft.com/office/drawing/2014/main" id="{BFFA9A7B-76E4-4A92-9604-19D29834A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0" name="Freeform 58">
                <a:extLst>
                  <a:ext uri="{FF2B5EF4-FFF2-40B4-BE49-F238E27FC236}">
                    <a16:creationId xmlns:a16="http://schemas.microsoft.com/office/drawing/2014/main" id="{954396DC-BAD4-4C21-970A-7FE43E172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1" name="Freeform 59">
                <a:extLst>
                  <a:ext uri="{FF2B5EF4-FFF2-40B4-BE49-F238E27FC236}">
                    <a16:creationId xmlns:a16="http://schemas.microsoft.com/office/drawing/2014/main" id="{434EF2B1-6C9A-400D-9587-841C0B5B4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2" name="Freeform 60">
                <a:extLst>
                  <a:ext uri="{FF2B5EF4-FFF2-40B4-BE49-F238E27FC236}">
                    <a16:creationId xmlns:a16="http://schemas.microsoft.com/office/drawing/2014/main" id="{73A893F4-889B-4420-964C-7BC05C077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Freeform 61">
                <a:extLst>
                  <a:ext uri="{FF2B5EF4-FFF2-40B4-BE49-F238E27FC236}">
                    <a16:creationId xmlns:a16="http://schemas.microsoft.com/office/drawing/2014/main" id="{FDA023B8-C591-4745-9B31-EEAACF7CC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4" name="Freeform 62">
                <a:extLst>
                  <a:ext uri="{FF2B5EF4-FFF2-40B4-BE49-F238E27FC236}">
                    <a16:creationId xmlns:a16="http://schemas.microsoft.com/office/drawing/2014/main" id="{47E21C6E-9E07-4B11-BB75-716A21736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5" name="Freeform 63">
                <a:extLst>
                  <a:ext uri="{FF2B5EF4-FFF2-40B4-BE49-F238E27FC236}">
                    <a16:creationId xmlns:a16="http://schemas.microsoft.com/office/drawing/2014/main" id="{88300B00-9DFD-442A-81E1-4E9E45134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6" name="Freeform 64">
                <a:extLst>
                  <a:ext uri="{FF2B5EF4-FFF2-40B4-BE49-F238E27FC236}">
                    <a16:creationId xmlns:a16="http://schemas.microsoft.com/office/drawing/2014/main" id="{B2AFD20B-9400-4A26-B787-1C7BC00C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7" name="Freeform 65">
                <a:extLst>
                  <a:ext uri="{FF2B5EF4-FFF2-40B4-BE49-F238E27FC236}">
                    <a16:creationId xmlns:a16="http://schemas.microsoft.com/office/drawing/2014/main" id="{C3212A01-5FF5-41AA-8E38-7F3BFDF91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8" name="Freeform 66">
                <a:extLst>
                  <a:ext uri="{FF2B5EF4-FFF2-40B4-BE49-F238E27FC236}">
                    <a16:creationId xmlns:a16="http://schemas.microsoft.com/office/drawing/2014/main" id="{8340D426-453A-4097-9D7A-301D229F8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9" name="Freeform 67">
                <a:extLst>
                  <a:ext uri="{FF2B5EF4-FFF2-40B4-BE49-F238E27FC236}">
                    <a16:creationId xmlns:a16="http://schemas.microsoft.com/office/drawing/2014/main" id="{13107601-21D1-48B2-8AE9-266148AE4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DD174AB9-43CE-4ABE-943B-DBFFDC6B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86223612-97C6-4EB0-B43A-8F6328734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2" name="Freeform 70">
                <a:extLst>
                  <a:ext uri="{FF2B5EF4-FFF2-40B4-BE49-F238E27FC236}">
                    <a16:creationId xmlns:a16="http://schemas.microsoft.com/office/drawing/2014/main" id="{F7B184C0-6649-4E47-BD0E-171B37DF5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3" name="Freeform 71">
                <a:extLst>
                  <a:ext uri="{FF2B5EF4-FFF2-40B4-BE49-F238E27FC236}">
                    <a16:creationId xmlns:a16="http://schemas.microsoft.com/office/drawing/2014/main" id="{7C50E534-D358-4B10-BC84-6EC5C883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4" name="Freeform 72">
                <a:extLst>
                  <a:ext uri="{FF2B5EF4-FFF2-40B4-BE49-F238E27FC236}">
                    <a16:creationId xmlns:a16="http://schemas.microsoft.com/office/drawing/2014/main" id="{64389C60-6A3D-4D64-A726-2353DAB82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5" name="Freeform 73">
                <a:extLst>
                  <a:ext uri="{FF2B5EF4-FFF2-40B4-BE49-F238E27FC236}">
                    <a16:creationId xmlns:a16="http://schemas.microsoft.com/office/drawing/2014/main" id="{D8BD7134-7E2D-40BC-8814-F938A92C8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6" name="Freeform 74">
                <a:extLst>
                  <a:ext uri="{FF2B5EF4-FFF2-40B4-BE49-F238E27FC236}">
                    <a16:creationId xmlns:a16="http://schemas.microsoft.com/office/drawing/2014/main" id="{1C7C8722-6742-4090-8D81-727BDCC0D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7" name="Freeform 75">
                <a:extLst>
                  <a:ext uri="{FF2B5EF4-FFF2-40B4-BE49-F238E27FC236}">
                    <a16:creationId xmlns:a16="http://schemas.microsoft.com/office/drawing/2014/main" id="{5057A52B-DDAC-485F-BBAD-A05834F94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8" name="Freeform 76">
                <a:extLst>
                  <a:ext uri="{FF2B5EF4-FFF2-40B4-BE49-F238E27FC236}">
                    <a16:creationId xmlns:a16="http://schemas.microsoft.com/office/drawing/2014/main" id="{46E0BB59-2EE0-4596-9F0B-613431F1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9" name="Freeform 77">
                <a:extLst>
                  <a:ext uri="{FF2B5EF4-FFF2-40B4-BE49-F238E27FC236}">
                    <a16:creationId xmlns:a16="http://schemas.microsoft.com/office/drawing/2014/main" id="{95648047-1C67-499C-A752-32E523ABF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0" name="Freeform 78">
                <a:extLst>
                  <a:ext uri="{FF2B5EF4-FFF2-40B4-BE49-F238E27FC236}">
                    <a16:creationId xmlns:a16="http://schemas.microsoft.com/office/drawing/2014/main" id="{47A4DF6D-5CCD-4EF1-BE52-69D39332B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1" name="Freeform 79">
                <a:extLst>
                  <a:ext uri="{FF2B5EF4-FFF2-40B4-BE49-F238E27FC236}">
                    <a16:creationId xmlns:a16="http://schemas.microsoft.com/office/drawing/2014/main" id="{5978A200-67A2-4632-95F2-997C0ABA4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2" name="Freeform 80">
                <a:extLst>
                  <a:ext uri="{FF2B5EF4-FFF2-40B4-BE49-F238E27FC236}">
                    <a16:creationId xmlns:a16="http://schemas.microsoft.com/office/drawing/2014/main" id="{2CD525A1-F47F-48DE-A1B2-097FCF24B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3" name="Freeform 81">
                <a:extLst>
                  <a:ext uri="{FF2B5EF4-FFF2-40B4-BE49-F238E27FC236}">
                    <a16:creationId xmlns:a16="http://schemas.microsoft.com/office/drawing/2014/main" id="{D33F64DC-E4EC-4F60-B7E4-E3DE87A6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4" name="Freeform 82">
                <a:extLst>
                  <a:ext uri="{FF2B5EF4-FFF2-40B4-BE49-F238E27FC236}">
                    <a16:creationId xmlns:a16="http://schemas.microsoft.com/office/drawing/2014/main" id="{6E251D49-3866-45AF-B678-E123EF3BF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5" name="Freeform 83">
                <a:extLst>
                  <a:ext uri="{FF2B5EF4-FFF2-40B4-BE49-F238E27FC236}">
                    <a16:creationId xmlns:a16="http://schemas.microsoft.com/office/drawing/2014/main" id="{922A2094-19D4-4296-AC20-19000C917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6" name="Freeform 84">
                <a:extLst>
                  <a:ext uri="{FF2B5EF4-FFF2-40B4-BE49-F238E27FC236}">
                    <a16:creationId xmlns:a16="http://schemas.microsoft.com/office/drawing/2014/main" id="{CB00210C-85FC-4324-95B0-0DC8CF8E0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7" name="Freeform 85">
                <a:extLst>
                  <a:ext uri="{FF2B5EF4-FFF2-40B4-BE49-F238E27FC236}">
                    <a16:creationId xmlns:a16="http://schemas.microsoft.com/office/drawing/2014/main" id="{7911D8B0-C9DE-47CD-AE51-D6C16C87E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8" name="Freeform 86">
                <a:extLst>
                  <a:ext uri="{FF2B5EF4-FFF2-40B4-BE49-F238E27FC236}">
                    <a16:creationId xmlns:a16="http://schemas.microsoft.com/office/drawing/2014/main" id="{45808209-D648-4C3C-89AB-40A5FC2BA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9" name="Freeform 87">
                <a:extLst>
                  <a:ext uri="{FF2B5EF4-FFF2-40B4-BE49-F238E27FC236}">
                    <a16:creationId xmlns:a16="http://schemas.microsoft.com/office/drawing/2014/main" id="{614C71DA-DF24-4EA3-914C-83D90E91A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0" name="Freeform 88">
                <a:extLst>
                  <a:ext uri="{FF2B5EF4-FFF2-40B4-BE49-F238E27FC236}">
                    <a16:creationId xmlns:a16="http://schemas.microsoft.com/office/drawing/2014/main" id="{4942817C-8F92-4F37-9CF8-36FC650C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1" name="Freeform 89">
                <a:extLst>
                  <a:ext uri="{FF2B5EF4-FFF2-40B4-BE49-F238E27FC236}">
                    <a16:creationId xmlns:a16="http://schemas.microsoft.com/office/drawing/2014/main" id="{B92CCAEE-CA3D-4BAB-A208-B7CAEE6B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2" name="Freeform 90">
                <a:extLst>
                  <a:ext uri="{FF2B5EF4-FFF2-40B4-BE49-F238E27FC236}">
                    <a16:creationId xmlns:a16="http://schemas.microsoft.com/office/drawing/2014/main" id="{D552B799-C0DB-40A7-A987-396A0D9EF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3" name="Freeform 91">
                <a:extLst>
                  <a:ext uri="{FF2B5EF4-FFF2-40B4-BE49-F238E27FC236}">
                    <a16:creationId xmlns:a16="http://schemas.microsoft.com/office/drawing/2014/main" id="{69870942-7F61-4B40-8088-B7535F1F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4" name="Freeform 92">
                <a:extLst>
                  <a:ext uri="{FF2B5EF4-FFF2-40B4-BE49-F238E27FC236}">
                    <a16:creationId xmlns:a16="http://schemas.microsoft.com/office/drawing/2014/main" id="{47160A09-E157-47D7-98A5-8C05ED393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5" name="Freeform 93">
                <a:extLst>
                  <a:ext uri="{FF2B5EF4-FFF2-40B4-BE49-F238E27FC236}">
                    <a16:creationId xmlns:a16="http://schemas.microsoft.com/office/drawing/2014/main" id="{B52BFE29-3C9B-40D3-8332-D3F75A906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6" name="Freeform 94">
                <a:extLst>
                  <a:ext uri="{FF2B5EF4-FFF2-40B4-BE49-F238E27FC236}">
                    <a16:creationId xmlns:a16="http://schemas.microsoft.com/office/drawing/2014/main" id="{9CB6E954-20E0-49EA-8EA2-CF60F880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7" name="Freeform 95">
                <a:extLst>
                  <a:ext uri="{FF2B5EF4-FFF2-40B4-BE49-F238E27FC236}">
                    <a16:creationId xmlns:a16="http://schemas.microsoft.com/office/drawing/2014/main" id="{637514FF-9356-4191-A2C8-C29DB0908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8" name="Freeform 96">
                <a:extLst>
                  <a:ext uri="{FF2B5EF4-FFF2-40B4-BE49-F238E27FC236}">
                    <a16:creationId xmlns:a16="http://schemas.microsoft.com/office/drawing/2014/main" id="{BABBE1F7-CFAE-4BCB-96AB-E26755C94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9" name="Freeform 97">
                <a:extLst>
                  <a:ext uri="{FF2B5EF4-FFF2-40B4-BE49-F238E27FC236}">
                    <a16:creationId xmlns:a16="http://schemas.microsoft.com/office/drawing/2014/main" id="{B7977CC2-8E3D-412A-B1F2-7CE5253BB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0" name="Freeform 98">
                <a:extLst>
                  <a:ext uri="{FF2B5EF4-FFF2-40B4-BE49-F238E27FC236}">
                    <a16:creationId xmlns:a16="http://schemas.microsoft.com/office/drawing/2014/main" id="{73F4144C-B264-4C0A-A9F2-B51C224EA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1" name="Freeform 99">
                <a:extLst>
                  <a:ext uri="{FF2B5EF4-FFF2-40B4-BE49-F238E27FC236}">
                    <a16:creationId xmlns:a16="http://schemas.microsoft.com/office/drawing/2014/main" id="{025FD3FF-9AAA-4B15-901E-4630B0AB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2" name="Freeform 100">
                <a:extLst>
                  <a:ext uri="{FF2B5EF4-FFF2-40B4-BE49-F238E27FC236}">
                    <a16:creationId xmlns:a16="http://schemas.microsoft.com/office/drawing/2014/main" id="{492AD7C2-5CB7-49D5-98B9-B0C0A44A2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7" name="Group 345">
              <a:extLst>
                <a:ext uri="{FF2B5EF4-FFF2-40B4-BE49-F238E27FC236}">
                  <a16:creationId xmlns:a16="http://schemas.microsoft.com/office/drawing/2014/main" id="{257DBE87-F531-4AC6-BADC-08DCE414C593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5" name="Freeform 36">
                <a:extLst>
                  <a:ext uri="{FF2B5EF4-FFF2-40B4-BE49-F238E27FC236}">
                    <a16:creationId xmlns:a16="http://schemas.microsoft.com/office/drawing/2014/main" id="{98BBD709-BB01-43E9-9A53-F59A93ED3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96" name="Group 343">
                <a:extLst>
                  <a:ext uri="{FF2B5EF4-FFF2-40B4-BE49-F238E27FC236}">
                    <a16:creationId xmlns:a16="http://schemas.microsoft.com/office/drawing/2014/main" id="{258FF6BD-6B90-4921-9334-68A1E15E79A7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7" name="Freeform 24">
                  <a:extLst>
                    <a:ext uri="{FF2B5EF4-FFF2-40B4-BE49-F238E27FC236}">
                      <a16:creationId xmlns:a16="http://schemas.microsoft.com/office/drawing/2014/main" id="{6598DDB2-40F6-4ED9-8668-2D0696868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8" name="Freeform 25">
                  <a:extLst>
                    <a:ext uri="{FF2B5EF4-FFF2-40B4-BE49-F238E27FC236}">
                      <a16:creationId xmlns:a16="http://schemas.microsoft.com/office/drawing/2014/main" id="{A4705DC0-701F-4340-A88E-5C77618A6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9" name="Freeform 26">
                  <a:extLst>
                    <a:ext uri="{FF2B5EF4-FFF2-40B4-BE49-F238E27FC236}">
                      <a16:creationId xmlns:a16="http://schemas.microsoft.com/office/drawing/2014/main" id="{B15D94E1-4F81-4421-A660-2E47C9FCA9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0" name="Freeform 27">
                  <a:extLst>
                    <a:ext uri="{FF2B5EF4-FFF2-40B4-BE49-F238E27FC236}">
                      <a16:creationId xmlns:a16="http://schemas.microsoft.com/office/drawing/2014/main" id="{C2C399F6-74B8-4423-8927-A8B791A8C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1" name="Freeform 28">
                  <a:extLst>
                    <a:ext uri="{FF2B5EF4-FFF2-40B4-BE49-F238E27FC236}">
                      <a16:creationId xmlns:a16="http://schemas.microsoft.com/office/drawing/2014/main" id="{102DE127-A84E-468A-B2EB-380291AAE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2" name="Freeform 29">
                  <a:extLst>
                    <a:ext uri="{FF2B5EF4-FFF2-40B4-BE49-F238E27FC236}">
                      <a16:creationId xmlns:a16="http://schemas.microsoft.com/office/drawing/2014/main" id="{837F62EF-A030-49A6-8DFA-2127E9E3D5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3" name="Freeform 31">
                  <a:extLst>
                    <a:ext uri="{FF2B5EF4-FFF2-40B4-BE49-F238E27FC236}">
                      <a16:creationId xmlns:a16="http://schemas.microsoft.com/office/drawing/2014/main" id="{F61A7C0D-E9D1-47D1-BBB0-C2C9CA4C7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4" name="Freeform 32">
                  <a:extLst>
                    <a:ext uri="{FF2B5EF4-FFF2-40B4-BE49-F238E27FC236}">
                      <a16:creationId xmlns:a16="http://schemas.microsoft.com/office/drawing/2014/main" id="{C0993329-0E61-49E4-B56A-0340EC991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5" name="Freeform 33">
                  <a:extLst>
                    <a:ext uri="{FF2B5EF4-FFF2-40B4-BE49-F238E27FC236}">
                      <a16:creationId xmlns:a16="http://schemas.microsoft.com/office/drawing/2014/main" id="{E2D755CD-D55B-4C3B-84BB-20520331A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6" name="Freeform 34">
                  <a:extLst>
                    <a:ext uri="{FF2B5EF4-FFF2-40B4-BE49-F238E27FC236}">
                      <a16:creationId xmlns:a16="http://schemas.microsoft.com/office/drawing/2014/main" id="{F735130E-37E4-4B2E-896A-9FCAEB31D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7" name="Freeform 35">
                  <a:extLst>
                    <a:ext uri="{FF2B5EF4-FFF2-40B4-BE49-F238E27FC236}">
                      <a16:creationId xmlns:a16="http://schemas.microsoft.com/office/drawing/2014/main" id="{72B9FDD8-EC95-41CC-B3D6-BFA3C13273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8" name="Freeform 37">
                  <a:extLst>
                    <a:ext uri="{FF2B5EF4-FFF2-40B4-BE49-F238E27FC236}">
                      <a16:creationId xmlns:a16="http://schemas.microsoft.com/office/drawing/2014/main" id="{B75BA9AC-6AAB-4337-8258-E98A99906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9" name="Freeform 38">
                  <a:extLst>
                    <a:ext uri="{FF2B5EF4-FFF2-40B4-BE49-F238E27FC236}">
                      <a16:creationId xmlns:a16="http://schemas.microsoft.com/office/drawing/2014/main" id="{CF289B2C-9135-41EB-A6F3-A5222DA63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8" name="Group 363">
              <a:extLst>
                <a:ext uri="{FF2B5EF4-FFF2-40B4-BE49-F238E27FC236}">
                  <a16:creationId xmlns:a16="http://schemas.microsoft.com/office/drawing/2014/main" id="{F3AC5669-BD44-4188-B874-8AA8579AC7B1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6A6307AE-8CBF-48C4-ADCC-5BB65AB02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78" name="Group 361">
                <a:extLst>
                  <a:ext uri="{FF2B5EF4-FFF2-40B4-BE49-F238E27FC236}">
                    <a16:creationId xmlns:a16="http://schemas.microsoft.com/office/drawing/2014/main" id="{E03DC6DF-A5AB-4075-AA3A-E9EB3B6E11C1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656494F3-8231-401E-8489-2665C38E4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0" name="Freeform 8">
                  <a:extLst>
                    <a:ext uri="{FF2B5EF4-FFF2-40B4-BE49-F238E27FC236}">
                      <a16:creationId xmlns:a16="http://schemas.microsoft.com/office/drawing/2014/main" id="{8384F710-4AD1-4CD5-AA88-DEF65907AA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1" name="Freeform 10">
                  <a:extLst>
                    <a:ext uri="{FF2B5EF4-FFF2-40B4-BE49-F238E27FC236}">
                      <a16:creationId xmlns:a16="http://schemas.microsoft.com/office/drawing/2014/main" id="{D2870552-727B-44E5-A2A7-4CDFD3058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2" name="Freeform 11">
                  <a:extLst>
                    <a:ext uri="{FF2B5EF4-FFF2-40B4-BE49-F238E27FC236}">
                      <a16:creationId xmlns:a16="http://schemas.microsoft.com/office/drawing/2014/main" id="{877B2372-A171-461F-9311-B25955661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3" name="Freeform 12">
                  <a:extLst>
                    <a:ext uri="{FF2B5EF4-FFF2-40B4-BE49-F238E27FC236}">
                      <a16:creationId xmlns:a16="http://schemas.microsoft.com/office/drawing/2014/main" id="{5ED37E01-437E-46C9-8099-34BDAA3DE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4" name="Freeform 13">
                  <a:extLst>
                    <a:ext uri="{FF2B5EF4-FFF2-40B4-BE49-F238E27FC236}">
                      <a16:creationId xmlns:a16="http://schemas.microsoft.com/office/drawing/2014/main" id="{055B5EBB-EEEF-458B-BE39-20C7CDBF0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5" name="Freeform 14">
                  <a:extLst>
                    <a:ext uri="{FF2B5EF4-FFF2-40B4-BE49-F238E27FC236}">
                      <a16:creationId xmlns:a16="http://schemas.microsoft.com/office/drawing/2014/main" id="{22C6E37F-4646-4DE0-89D7-C5E45248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6" name="Freeform 15">
                  <a:extLst>
                    <a:ext uri="{FF2B5EF4-FFF2-40B4-BE49-F238E27FC236}">
                      <a16:creationId xmlns:a16="http://schemas.microsoft.com/office/drawing/2014/main" id="{7A91E37E-554E-4760-9D68-50AB805F0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7" name="Freeform 16">
                  <a:extLst>
                    <a:ext uri="{FF2B5EF4-FFF2-40B4-BE49-F238E27FC236}">
                      <a16:creationId xmlns:a16="http://schemas.microsoft.com/office/drawing/2014/main" id="{FCE628DF-F7D0-4A0D-AD42-EE2822947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8" name="Freeform 17">
                  <a:extLst>
                    <a:ext uri="{FF2B5EF4-FFF2-40B4-BE49-F238E27FC236}">
                      <a16:creationId xmlns:a16="http://schemas.microsoft.com/office/drawing/2014/main" id="{A97EB7AB-B453-4A9E-A4C4-E3681CFD8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9" name="Freeform 18">
                  <a:extLst>
                    <a:ext uri="{FF2B5EF4-FFF2-40B4-BE49-F238E27FC236}">
                      <a16:creationId xmlns:a16="http://schemas.microsoft.com/office/drawing/2014/main" id="{535B73C0-2185-44DA-9D4D-0222D043D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0" name="Freeform 19">
                  <a:extLst>
                    <a:ext uri="{FF2B5EF4-FFF2-40B4-BE49-F238E27FC236}">
                      <a16:creationId xmlns:a16="http://schemas.microsoft.com/office/drawing/2014/main" id="{82A8556A-249D-4538-8392-CD51241DC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AD8F8884-C1A2-40C4-87C0-D02856EE7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2" name="Freeform 116">
                  <a:extLst>
                    <a:ext uri="{FF2B5EF4-FFF2-40B4-BE49-F238E27FC236}">
                      <a16:creationId xmlns:a16="http://schemas.microsoft.com/office/drawing/2014/main" id="{87032CDC-A3D8-434E-9F38-E4008E57F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3" name="Freeform 117">
                  <a:extLst>
                    <a:ext uri="{FF2B5EF4-FFF2-40B4-BE49-F238E27FC236}">
                      <a16:creationId xmlns:a16="http://schemas.microsoft.com/office/drawing/2014/main" id="{A4EE4B4F-5428-437C-A222-0773178CF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4" name="Freeform 118">
                  <a:extLst>
                    <a:ext uri="{FF2B5EF4-FFF2-40B4-BE49-F238E27FC236}">
                      <a16:creationId xmlns:a16="http://schemas.microsoft.com/office/drawing/2014/main" id="{4D18D76C-7B42-4E95-AFD0-595D2F4D2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9" name="Group 383">
              <a:extLst>
                <a:ext uri="{FF2B5EF4-FFF2-40B4-BE49-F238E27FC236}">
                  <a16:creationId xmlns:a16="http://schemas.microsoft.com/office/drawing/2014/main" id="{41A82034-F191-4222-9866-0333531B5D07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10" name="Freeform 101">
                <a:extLst>
                  <a:ext uri="{FF2B5EF4-FFF2-40B4-BE49-F238E27FC236}">
                    <a16:creationId xmlns:a16="http://schemas.microsoft.com/office/drawing/2014/main" id="{B829210E-C4B5-425C-A613-F363D6E31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2">
                <a:extLst>
                  <a:ext uri="{FF2B5EF4-FFF2-40B4-BE49-F238E27FC236}">
                    <a16:creationId xmlns:a16="http://schemas.microsoft.com/office/drawing/2014/main" id="{8B93596B-F408-4A31-95B8-1A236BF4E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03">
                <a:extLst>
                  <a:ext uri="{FF2B5EF4-FFF2-40B4-BE49-F238E27FC236}">
                    <a16:creationId xmlns:a16="http://schemas.microsoft.com/office/drawing/2014/main" id="{7552D29D-65D9-4BB8-BEC6-CC775C0DB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104">
                <a:extLst>
                  <a:ext uri="{FF2B5EF4-FFF2-40B4-BE49-F238E27FC236}">
                    <a16:creationId xmlns:a16="http://schemas.microsoft.com/office/drawing/2014/main" id="{F620DACE-5EE3-47D2-9E7D-A00DB76F0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105">
                <a:extLst>
                  <a:ext uri="{FF2B5EF4-FFF2-40B4-BE49-F238E27FC236}">
                    <a16:creationId xmlns:a16="http://schemas.microsoft.com/office/drawing/2014/main" id="{76828C69-5F36-45AC-9FE6-BA0B9B152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" name="Freeform 106">
                <a:extLst>
                  <a:ext uri="{FF2B5EF4-FFF2-40B4-BE49-F238E27FC236}">
                    <a16:creationId xmlns:a16="http://schemas.microsoft.com/office/drawing/2014/main" id="{67F95EB2-71EF-45BA-87F1-B99505FEF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" name="Freeform 107">
                <a:extLst>
                  <a:ext uri="{FF2B5EF4-FFF2-40B4-BE49-F238E27FC236}">
                    <a16:creationId xmlns:a16="http://schemas.microsoft.com/office/drawing/2014/main" id="{6018BBF9-F20F-4F1D-BBB1-E7B7D49DF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" name="Freeform 108">
                <a:extLst>
                  <a:ext uri="{FF2B5EF4-FFF2-40B4-BE49-F238E27FC236}">
                    <a16:creationId xmlns:a16="http://schemas.microsoft.com/office/drawing/2014/main" id="{DFF865DF-B54F-48AD-8993-2908EFC4E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8" name="Freeform 109">
                <a:extLst>
                  <a:ext uri="{FF2B5EF4-FFF2-40B4-BE49-F238E27FC236}">
                    <a16:creationId xmlns:a16="http://schemas.microsoft.com/office/drawing/2014/main" id="{3912A3BA-0CF3-4389-991A-9A9AC2FBA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110">
                <a:extLst>
                  <a:ext uri="{FF2B5EF4-FFF2-40B4-BE49-F238E27FC236}">
                    <a16:creationId xmlns:a16="http://schemas.microsoft.com/office/drawing/2014/main" id="{32E74156-B336-4521-816E-EFEDEB19F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111">
                <a:extLst>
                  <a:ext uri="{FF2B5EF4-FFF2-40B4-BE49-F238E27FC236}">
                    <a16:creationId xmlns:a16="http://schemas.microsoft.com/office/drawing/2014/main" id="{58C16855-D07B-4876-9395-DA14BC771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112">
                <a:extLst>
                  <a:ext uri="{FF2B5EF4-FFF2-40B4-BE49-F238E27FC236}">
                    <a16:creationId xmlns:a16="http://schemas.microsoft.com/office/drawing/2014/main" id="{6C6B948C-352A-44AB-8ACD-3D5AFB3BD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Freeform 113">
                <a:extLst>
                  <a:ext uri="{FF2B5EF4-FFF2-40B4-BE49-F238E27FC236}">
                    <a16:creationId xmlns:a16="http://schemas.microsoft.com/office/drawing/2014/main" id="{78B0205F-56E5-46AB-86E8-F541766BA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14">
                <a:extLst>
                  <a:ext uri="{FF2B5EF4-FFF2-40B4-BE49-F238E27FC236}">
                    <a16:creationId xmlns:a16="http://schemas.microsoft.com/office/drawing/2014/main" id="{557861EB-BCC5-4AF0-963F-01A79CFE4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15">
                <a:extLst>
                  <a:ext uri="{FF2B5EF4-FFF2-40B4-BE49-F238E27FC236}">
                    <a16:creationId xmlns:a16="http://schemas.microsoft.com/office/drawing/2014/main" id="{E9E77D24-DA27-4D57-9008-FDBCF1A4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19">
                <a:extLst>
                  <a:ext uri="{FF2B5EF4-FFF2-40B4-BE49-F238E27FC236}">
                    <a16:creationId xmlns:a16="http://schemas.microsoft.com/office/drawing/2014/main" id="{06287B4A-799B-4479-AED6-A9B44322C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20">
                <a:extLst>
                  <a:ext uri="{FF2B5EF4-FFF2-40B4-BE49-F238E27FC236}">
                    <a16:creationId xmlns:a16="http://schemas.microsoft.com/office/drawing/2014/main" id="{83E9E2D9-0FA1-4498-8A1F-BB4EBB2C2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1">
                <a:extLst>
                  <a:ext uri="{FF2B5EF4-FFF2-40B4-BE49-F238E27FC236}">
                    <a16:creationId xmlns:a16="http://schemas.microsoft.com/office/drawing/2014/main" id="{839E34B4-8A3F-4DA4-B91C-8EB9CEE21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22">
                <a:extLst>
                  <a:ext uri="{FF2B5EF4-FFF2-40B4-BE49-F238E27FC236}">
                    <a16:creationId xmlns:a16="http://schemas.microsoft.com/office/drawing/2014/main" id="{22DF23F0-977A-4DBF-B3BD-44C2BF9E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23">
                <a:extLst>
                  <a:ext uri="{FF2B5EF4-FFF2-40B4-BE49-F238E27FC236}">
                    <a16:creationId xmlns:a16="http://schemas.microsoft.com/office/drawing/2014/main" id="{5C69C478-F5B1-45B9-883F-DCC396C69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24">
                <a:extLst>
                  <a:ext uri="{FF2B5EF4-FFF2-40B4-BE49-F238E27FC236}">
                    <a16:creationId xmlns:a16="http://schemas.microsoft.com/office/drawing/2014/main" id="{AE5D054B-043A-4918-8FC6-2A4B7E009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25">
                <a:extLst>
                  <a:ext uri="{FF2B5EF4-FFF2-40B4-BE49-F238E27FC236}">
                    <a16:creationId xmlns:a16="http://schemas.microsoft.com/office/drawing/2014/main" id="{F103CC70-1222-4C30-9011-07035E80A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26">
                <a:extLst>
                  <a:ext uri="{FF2B5EF4-FFF2-40B4-BE49-F238E27FC236}">
                    <a16:creationId xmlns:a16="http://schemas.microsoft.com/office/drawing/2014/main" id="{510152E1-0B16-45B8-A6F6-CC7AC3D1B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27">
                <a:extLst>
                  <a:ext uri="{FF2B5EF4-FFF2-40B4-BE49-F238E27FC236}">
                    <a16:creationId xmlns:a16="http://schemas.microsoft.com/office/drawing/2014/main" id="{B2ED666A-94D9-4FBF-9E67-31D936274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28">
                <a:extLst>
                  <a:ext uri="{FF2B5EF4-FFF2-40B4-BE49-F238E27FC236}">
                    <a16:creationId xmlns:a16="http://schemas.microsoft.com/office/drawing/2014/main" id="{75AF234F-B4AE-4699-9A31-F401A9DA7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29">
                <a:extLst>
                  <a:ext uri="{FF2B5EF4-FFF2-40B4-BE49-F238E27FC236}">
                    <a16:creationId xmlns:a16="http://schemas.microsoft.com/office/drawing/2014/main" id="{8717FCB5-8939-4441-A01B-F66E821A8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130">
                <a:extLst>
                  <a:ext uri="{FF2B5EF4-FFF2-40B4-BE49-F238E27FC236}">
                    <a16:creationId xmlns:a16="http://schemas.microsoft.com/office/drawing/2014/main" id="{E41CCAFD-E782-423D-9285-181E8EAE8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31">
                <a:extLst>
                  <a:ext uri="{FF2B5EF4-FFF2-40B4-BE49-F238E27FC236}">
                    <a16:creationId xmlns:a16="http://schemas.microsoft.com/office/drawing/2014/main" id="{DA924B86-0C56-4A58-B698-7E56AF73C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32">
                <a:extLst>
                  <a:ext uri="{FF2B5EF4-FFF2-40B4-BE49-F238E27FC236}">
                    <a16:creationId xmlns:a16="http://schemas.microsoft.com/office/drawing/2014/main" id="{5986710E-00FA-447B-A467-2DCF85A5B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33">
                <a:extLst>
                  <a:ext uri="{FF2B5EF4-FFF2-40B4-BE49-F238E27FC236}">
                    <a16:creationId xmlns:a16="http://schemas.microsoft.com/office/drawing/2014/main" id="{F90B7A4C-DC4F-440C-856E-EAF28208F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4">
                <a:extLst>
                  <a:ext uri="{FF2B5EF4-FFF2-40B4-BE49-F238E27FC236}">
                    <a16:creationId xmlns:a16="http://schemas.microsoft.com/office/drawing/2014/main" id="{867E2C86-0945-43FC-B647-D7DBA9F31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35">
                <a:extLst>
                  <a:ext uri="{FF2B5EF4-FFF2-40B4-BE49-F238E27FC236}">
                    <a16:creationId xmlns:a16="http://schemas.microsoft.com/office/drawing/2014/main" id="{D82A16BD-B4D4-462B-8737-C757F56C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36">
                <a:extLst>
                  <a:ext uri="{FF2B5EF4-FFF2-40B4-BE49-F238E27FC236}">
                    <a16:creationId xmlns:a16="http://schemas.microsoft.com/office/drawing/2014/main" id="{A47C1A67-9949-4F9A-B21D-6BC48F135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3" name="Freeform 137">
                <a:extLst>
                  <a:ext uri="{FF2B5EF4-FFF2-40B4-BE49-F238E27FC236}">
                    <a16:creationId xmlns:a16="http://schemas.microsoft.com/office/drawing/2014/main" id="{D3385C27-634F-456B-BCC5-4CC4DC601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4" name="Freeform 138">
                <a:extLst>
                  <a:ext uri="{FF2B5EF4-FFF2-40B4-BE49-F238E27FC236}">
                    <a16:creationId xmlns:a16="http://schemas.microsoft.com/office/drawing/2014/main" id="{0BAE37FC-ECC6-4A4F-9859-8EBFDB3BD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5" name="Freeform 139">
                <a:extLst>
                  <a:ext uri="{FF2B5EF4-FFF2-40B4-BE49-F238E27FC236}">
                    <a16:creationId xmlns:a16="http://schemas.microsoft.com/office/drawing/2014/main" id="{98B4B40B-2282-465C-A162-40D64140E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0">
                <a:extLst>
                  <a:ext uri="{FF2B5EF4-FFF2-40B4-BE49-F238E27FC236}">
                    <a16:creationId xmlns:a16="http://schemas.microsoft.com/office/drawing/2014/main" id="{60CEC3FB-7BBE-43E2-A18C-7E2FC2D78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41">
                <a:extLst>
                  <a:ext uri="{FF2B5EF4-FFF2-40B4-BE49-F238E27FC236}">
                    <a16:creationId xmlns:a16="http://schemas.microsoft.com/office/drawing/2014/main" id="{1F5AD82F-D128-482F-A752-41CA330E9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42">
                <a:extLst>
                  <a:ext uri="{FF2B5EF4-FFF2-40B4-BE49-F238E27FC236}">
                    <a16:creationId xmlns:a16="http://schemas.microsoft.com/office/drawing/2014/main" id="{5D4A6F54-D496-4918-8B62-07B81829A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43">
                <a:extLst>
                  <a:ext uri="{FF2B5EF4-FFF2-40B4-BE49-F238E27FC236}">
                    <a16:creationId xmlns:a16="http://schemas.microsoft.com/office/drawing/2014/main" id="{206BC576-00B8-47F0-86A9-D589772F4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44">
                <a:extLst>
                  <a:ext uri="{FF2B5EF4-FFF2-40B4-BE49-F238E27FC236}">
                    <a16:creationId xmlns:a16="http://schemas.microsoft.com/office/drawing/2014/main" id="{59CE6EF8-B32D-4B84-92C4-9F6C21C60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45">
                <a:extLst>
                  <a:ext uri="{FF2B5EF4-FFF2-40B4-BE49-F238E27FC236}">
                    <a16:creationId xmlns:a16="http://schemas.microsoft.com/office/drawing/2014/main" id="{8EAF8554-A75C-416E-B739-AEEFDE6E1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46">
                <a:extLst>
                  <a:ext uri="{FF2B5EF4-FFF2-40B4-BE49-F238E27FC236}">
                    <a16:creationId xmlns:a16="http://schemas.microsoft.com/office/drawing/2014/main" id="{93C983A4-9283-41F3-86D0-39E3A552B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3" name="Freeform 147">
                <a:extLst>
                  <a:ext uri="{FF2B5EF4-FFF2-40B4-BE49-F238E27FC236}">
                    <a16:creationId xmlns:a16="http://schemas.microsoft.com/office/drawing/2014/main" id="{8CC131D0-6856-41FC-BB33-54837E06F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4" name="Freeform 148">
                <a:extLst>
                  <a:ext uri="{FF2B5EF4-FFF2-40B4-BE49-F238E27FC236}">
                    <a16:creationId xmlns:a16="http://schemas.microsoft.com/office/drawing/2014/main" id="{456F1894-9A62-46E9-BC89-5C3735F32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5" name="Freeform 149">
                <a:extLst>
                  <a:ext uri="{FF2B5EF4-FFF2-40B4-BE49-F238E27FC236}">
                    <a16:creationId xmlns:a16="http://schemas.microsoft.com/office/drawing/2014/main" id="{88C94DD6-285A-48BE-A484-B115E5C6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6" name="Freeform 150">
                <a:extLst>
                  <a:ext uri="{FF2B5EF4-FFF2-40B4-BE49-F238E27FC236}">
                    <a16:creationId xmlns:a16="http://schemas.microsoft.com/office/drawing/2014/main" id="{6131EE50-B1C6-436E-9567-633FE8CED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51">
                <a:extLst>
                  <a:ext uri="{FF2B5EF4-FFF2-40B4-BE49-F238E27FC236}">
                    <a16:creationId xmlns:a16="http://schemas.microsoft.com/office/drawing/2014/main" id="{6936D240-5F3E-4E8D-B4C6-78AA9656B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52">
                <a:extLst>
                  <a:ext uri="{FF2B5EF4-FFF2-40B4-BE49-F238E27FC236}">
                    <a16:creationId xmlns:a16="http://schemas.microsoft.com/office/drawing/2014/main" id="{A198E0C1-AAFD-4AE1-9110-BC0AC4401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53">
                <a:extLst>
                  <a:ext uri="{FF2B5EF4-FFF2-40B4-BE49-F238E27FC236}">
                    <a16:creationId xmlns:a16="http://schemas.microsoft.com/office/drawing/2014/main" id="{43A529DE-07A3-4489-B57D-6204B32D8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0" name="Freeform 154">
                <a:extLst>
                  <a:ext uri="{FF2B5EF4-FFF2-40B4-BE49-F238E27FC236}">
                    <a16:creationId xmlns:a16="http://schemas.microsoft.com/office/drawing/2014/main" id="{133107E3-F731-45F9-B1E9-7952B8E6C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1" name="Freeform 155">
                <a:extLst>
                  <a:ext uri="{FF2B5EF4-FFF2-40B4-BE49-F238E27FC236}">
                    <a16:creationId xmlns:a16="http://schemas.microsoft.com/office/drawing/2014/main" id="{1ED36193-E0B5-4ADC-997B-B80DBE10D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2" name="Freeform 156">
                <a:extLst>
                  <a:ext uri="{FF2B5EF4-FFF2-40B4-BE49-F238E27FC236}">
                    <a16:creationId xmlns:a16="http://schemas.microsoft.com/office/drawing/2014/main" id="{F3E18C7F-3E32-4909-81A4-F382B702D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3" name="Freeform 157">
                <a:extLst>
                  <a:ext uri="{FF2B5EF4-FFF2-40B4-BE49-F238E27FC236}">
                    <a16:creationId xmlns:a16="http://schemas.microsoft.com/office/drawing/2014/main" id="{84D62666-E8A2-45A4-8E74-9083F368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58">
                <a:extLst>
                  <a:ext uri="{FF2B5EF4-FFF2-40B4-BE49-F238E27FC236}">
                    <a16:creationId xmlns:a16="http://schemas.microsoft.com/office/drawing/2014/main" id="{73531E5F-6AFE-481A-BA9A-2434C98DA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59">
                <a:extLst>
                  <a:ext uri="{FF2B5EF4-FFF2-40B4-BE49-F238E27FC236}">
                    <a16:creationId xmlns:a16="http://schemas.microsoft.com/office/drawing/2014/main" id="{6D6126E9-ECEB-4F49-87F2-8271F9CD7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6" name="Freeform 160">
                <a:extLst>
                  <a:ext uri="{FF2B5EF4-FFF2-40B4-BE49-F238E27FC236}">
                    <a16:creationId xmlns:a16="http://schemas.microsoft.com/office/drawing/2014/main" id="{3DC3746D-CA69-4905-A914-CD913971D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7" name="Freeform 161">
                <a:extLst>
                  <a:ext uri="{FF2B5EF4-FFF2-40B4-BE49-F238E27FC236}">
                    <a16:creationId xmlns:a16="http://schemas.microsoft.com/office/drawing/2014/main" id="{F16C20A1-C43A-40B9-A7B0-292E3476D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8" name="Freeform 162">
                <a:extLst>
                  <a:ext uri="{FF2B5EF4-FFF2-40B4-BE49-F238E27FC236}">
                    <a16:creationId xmlns:a16="http://schemas.microsoft.com/office/drawing/2014/main" id="{DE24600E-B72C-4DC6-BB6D-4D417397D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9" name="Freeform 164">
                <a:extLst>
                  <a:ext uri="{FF2B5EF4-FFF2-40B4-BE49-F238E27FC236}">
                    <a16:creationId xmlns:a16="http://schemas.microsoft.com/office/drawing/2014/main" id="{16EBE3B1-0ACA-4207-B7E2-E80CCC877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0" name="Freeform 165">
                <a:extLst>
                  <a:ext uri="{FF2B5EF4-FFF2-40B4-BE49-F238E27FC236}">
                    <a16:creationId xmlns:a16="http://schemas.microsoft.com/office/drawing/2014/main" id="{6826B1C7-9266-4B24-939E-A2BCA89EF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1" name="Freeform 166">
                <a:extLst>
                  <a:ext uri="{FF2B5EF4-FFF2-40B4-BE49-F238E27FC236}">
                    <a16:creationId xmlns:a16="http://schemas.microsoft.com/office/drawing/2014/main" id="{295B5A83-0909-4035-A6B8-9EBD9328E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2" name="Freeform 167">
                <a:extLst>
                  <a:ext uri="{FF2B5EF4-FFF2-40B4-BE49-F238E27FC236}">
                    <a16:creationId xmlns:a16="http://schemas.microsoft.com/office/drawing/2014/main" id="{5BF2B108-3851-4C77-BC67-696E0A674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3" name="Freeform 168">
                <a:extLst>
                  <a:ext uri="{FF2B5EF4-FFF2-40B4-BE49-F238E27FC236}">
                    <a16:creationId xmlns:a16="http://schemas.microsoft.com/office/drawing/2014/main" id="{35EC597B-9746-4BE5-80B0-AD54488FD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4" name="Freeform 169">
                <a:extLst>
                  <a:ext uri="{FF2B5EF4-FFF2-40B4-BE49-F238E27FC236}">
                    <a16:creationId xmlns:a16="http://schemas.microsoft.com/office/drawing/2014/main" id="{029EB44F-847F-47EB-AF03-8756CFF34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5" name="Freeform 170">
                <a:extLst>
                  <a:ext uri="{FF2B5EF4-FFF2-40B4-BE49-F238E27FC236}">
                    <a16:creationId xmlns:a16="http://schemas.microsoft.com/office/drawing/2014/main" id="{69AEE4F4-17A9-4EF3-9AA5-8BB526F2A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6" name="Freeform 171">
                <a:extLst>
                  <a:ext uri="{FF2B5EF4-FFF2-40B4-BE49-F238E27FC236}">
                    <a16:creationId xmlns:a16="http://schemas.microsoft.com/office/drawing/2014/main" id="{0675F4D6-2EA4-4DC1-B566-4F87E90FA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176" name="Title 1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4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30244" cy="6858000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7381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txBody>
          <a:bodyPr tIns="91440" bIns="91440"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03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249835"/>
            <a:ext cx="6949440" cy="3915246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00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68528" y="2425665"/>
            <a:ext cx="2054944" cy="3025945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4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70316" y="2018698"/>
            <a:ext cx="4937761" cy="2781887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4237" y="2018699"/>
            <a:ext cx="4937499" cy="278188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11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38361" y="1965976"/>
            <a:ext cx="3986784" cy="246227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86282" y="1960315"/>
            <a:ext cx="3986784" cy="246227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7141" y="2243301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90401" y="2240293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03661" y="2237285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78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31967-D60D-4235-9C64-23A430DE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593725"/>
            <a:ext cx="10607675" cy="549275"/>
          </a:xfrm>
          <a:prstGeom prst="rect">
            <a:avLst/>
          </a:prstGeom>
        </p:spPr>
        <p:txBody>
          <a:bodyPr vert="horz" lIns="64008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07D46BC-390D-4B10-B7F5-2ED1F86744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325563"/>
            <a:ext cx="10607675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87EB-B814-45A8-A515-317E71CB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02C2-7B26-462A-9779-0537AE254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4A91-BD0F-445F-BE39-1C1406F1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6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875CD4-078C-4992-B87E-660ADE867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8" r:id="rId19"/>
    <p:sldLayoutId id="2147483879" r:id="rId20"/>
    <p:sldLayoutId id="2147483880" r:id="rId21"/>
    <p:sldLayoutId id="2147483881" r:id="rId22"/>
    <p:sldLayoutId id="2147483882" r:id="rId23"/>
    <p:sldLayoutId id="2147483883" r:id="rId24"/>
    <p:sldLayoutId id="2147483884" r:id="rId25"/>
    <p:sldLayoutId id="2147483885" r:id="rId26"/>
    <p:sldLayoutId id="2147483886" r:id="rId27"/>
    <p:sldLayoutId id="2147483887" r:id="rId28"/>
    <p:sldLayoutId id="2147483888" r:id="rId2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200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95959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05664B7-581B-43A6-90A1-48A7094A3C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 b="3135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4676DF-EB01-4AE8-A6D2-43D303EF817E}"/>
              </a:ext>
            </a:extLst>
          </p:cNvPr>
          <p:cNvSpPr/>
          <p:nvPr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2022AC-A287-4EC5-B448-A2AF6B537FA3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5257800"/>
            <a:ext cx="9548812" cy="1862138"/>
            <a:chOff x="883977" y="5224512"/>
            <a:chExt cx="9549456" cy="18620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452C0F-67B1-431B-AA4F-5795D3E836EC}"/>
                </a:ext>
              </a:extLst>
            </p:cNvPr>
            <p:cNvSpPr txBox="1"/>
            <p:nvPr/>
          </p:nvSpPr>
          <p:spPr>
            <a:xfrm>
              <a:off x="1563473" y="5573745"/>
              <a:ext cx="8869960" cy="661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spc="-1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Learn Spanish</a:t>
              </a:r>
              <a:endParaRPr lang="en-US" sz="2000" spc="-100" dirty="0">
                <a:solidFill>
                  <a:schemeClr val="bg1"/>
                </a:solidFill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The “Learn Spanish” app uses spaced repetition to efficiently learn words in the Spanish language. </a:t>
              </a:r>
              <a:endParaRPr lang="id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942" name="TextBox 25">
              <a:extLst>
                <a:ext uri="{FF2B5EF4-FFF2-40B4-BE49-F238E27FC236}">
                  <a16:creationId xmlns:a16="http://schemas.microsoft.com/office/drawing/2014/main" id="{11B4CEDB-00F9-4E1D-AE5D-CD6E71616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977" y="5224512"/>
              <a:ext cx="684803" cy="186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r>
                <a:rPr lang="en-US" altLang="en-US" sz="11500">
                  <a:solidFill>
                    <a:schemeClr val="accent1"/>
                  </a:solidFill>
                </a:rPr>
                <a:t>‘</a:t>
              </a:r>
              <a:r>
                <a:rPr lang="en-US" altLang="en-US" sz="11500">
                  <a:solidFill>
                    <a:schemeClr val="accent2"/>
                  </a:solidFill>
                </a:rPr>
                <a:t>’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09A53870-7A44-4B27-AF9E-B8E211C027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588" y="1600200"/>
            <a:ext cx="6948487" cy="709613"/>
            <a:chOff x="3078480" y="2056446"/>
            <a:chExt cx="6035040" cy="616811"/>
          </a:xfrm>
        </p:grpSpPr>
        <p:grpSp>
          <p:nvGrpSpPr>
            <p:cNvPr id="62491" name="Group 3">
              <a:extLst>
                <a:ext uri="{FF2B5EF4-FFF2-40B4-BE49-F238E27FC236}">
                  <a16:creationId xmlns:a16="http://schemas.microsoft.com/office/drawing/2014/main" id="{2123D6ED-EDE5-4D0A-881A-6B940EE59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62494" name="Freeform 152">
                <a:extLst>
                  <a:ext uri="{FF2B5EF4-FFF2-40B4-BE49-F238E27FC236}">
                    <a16:creationId xmlns:a16="http://schemas.microsoft.com/office/drawing/2014/main" id="{2ABDF43E-35EF-452D-B6E2-4F1087C8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2147483646 w 1840"/>
                  <a:gd name="T1" fmla="*/ 2147483646 h 188"/>
                  <a:gd name="T2" fmla="*/ 2147483646 w 1840"/>
                  <a:gd name="T3" fmla="*/ 2147483646 h 188"/>
                  <a:gd name="T4" fmla="*/ 2147483646 w 1840"/>
                  <a:gd name="T5" fmla="*/ 0 h 188"/>
                  <a:gd name="T6" fmla="*/ 2147483646 w 1840"/>
                  <a:gd name="T7" fmla="*/ 0 h 188"/>
                  <a:gd name="T8" fmla="*/ 0 w 1840"/>
                  <a:gd name="T9" fmla="*/ 2147483646 h 188"/>
                  <a:gd name="T10" fmla="*/ 0 w 1840"/>
                  <a:gd name="T11" fmla="*/ 2147483646 h 188"/>
                  <a:gd name="T12" fmla="*/ 2147483646 w 1840"/>
                  <a:gd name="T13" fmla="*/ 2147483646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Oval 153">
                <a:extLst>
                  <a:ext uri="{FF2B5EF4-FFF2-40B4-BE49-F238E27FC236}">
                    <a16:creationId xmlns:a16="http://schemas.microsoft.com/office/drawing/2014/main" id="{417B22AE-4766-4B77-A5AD-A0D3524D2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6" name="Oval 154">
                <a:extLst>
                  <a:ext uri="{FF2B5EF4-FFF2-40B4-BE49-F238E27FC236}">
                    <a16:creationId xmlns:a16="http://schemas.microsoft.com/office/drawing/2014/main" id="{76C96BC6-9FF9-4C4A-8F84-9F338007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7" name="Oval 155">
                <a:extLst>
                  <a:ext uri="{FF2B5EF4-FFF2-40B4-BE49-F238E27FC236}">
                    <a16:creationId xmlns:a16="http://schemas.microsoft.com/office/drawing/2014/main" id="{D5297404-65CE-4F18-A025-62D05A1F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8" name="Rectangle 158">
                <a:extLst>
                  <a:ext uri="{FF2B5EF4-FFF2-40B4-BE49-F238E27FC236}">
                    <a16:creationId xmlns:a16="http://schemas.microsoft.com/office/drawing/2014/main" id="{2E5AD773-88BF-4D1E-B661-DDB94C03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9" name="Rectangle 159">
                <a:extLst>
                  <a:ext uri="{FF2B5EF4-FFF2-40B4-BE49-F238E27FC236}">
                    <a16:creationId xmlns:a16="http://schemas.microsoft.com/office/drawing/2014/main" id="{57658AAE-537D-46A0-989F-404EEDCC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0" name="Rectangle 161">
                <a:extLst>
                  <a:ext uri="{FF2B5EF4-FFF2-40B4-BE49-F238E27FC236}">
                    <a16:creationId xmlns:a16="http://schemas.microsoft.com/office/drawing/2014/main" id="{C2392B3B-95EE-4FEE-8712-5D5098F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1" name="Oval 162">
                <a:extLst>
                  <a:ext uri="{FF2B5EF4-FFF2-40B4-BE49-F238E27FC236}">
                    <a16:creationId xmlns:a16="http://schemas.microsoft.com/office/drawing/2014/main" id="{E85F6ADB-0C62-476E-9D8B-7F53B0A07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2" name="Freeform 163">
                <a:extLst>
                  <a:ext uri="{FF2B5EF4-FFF2-40B4-BE49-F238E27FC236}">
                    <a16:creationId xmlns:a16="http://schemas.microsoft.com/office/drawing/2014/main" id="{69867DBD-95F2-4B60-82A0-43C72C88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2147483646 h 34"/>
                  <a:gd name="T2" fmla="*/ 2147483646 w 36"/>
                  <a:gd name="T3" fmla="*/ 2147483646 h 34"/>
                  <a:gd name="T4" fmla="*/ 2147483646 w 36"/>
                  <a:gd name="T5" fmla="*/ 2147483646 h 34"/>
                  <a:gd name="T6" fmla="*/ 2147483646 w 36"/>
                  <a:gd name="T7" fmla="*/ 2147483646 h 34"/>
                  <a:gd name="T8" fmla="*/ 2147483646 w 36"/>
                  <a:gd name="T9" fmla="*/ 2147483646 h 34"/>
                  <a:gd name="T10" fmla="*/ 2147483646 w 36"/>
                  <a:gd name="T11" fmla="*/ 2147483646 h 34"/>
                  <a:gd name="T12" fmla="*/ 2147483646 w 36"/>
                  <a:gd name="T13" fmla="*/ 2147483646 h 34"/>
                  <a:gd name="T14" fmla="*/ 2147483646 w 36"/>
                  <a:gd name="T15" fmla="*/ 2147483646 h 34"/>
                  <a:gd name="T16" fmla="*/ 2147483646 w 36"/>
                  <a:gd name="T17" fmla="*/ 2147483646 h 34"/>
                  <a:gd name="T18" fmla="*/ 2147483646 w 36"/>
                  <a:gd name="T19" fmla="*/ 2147483646 h 34"/>
                  <a:gd name="T20" fmla="*/ 2147483646 w 36"/>
                  <a:gd name="T21" fmla="*/ 2147483646 h 34"/>
                  <a:gd name="T22" fmla="*/ 2147483646 w 36"/>
                  <a:gd name="T23" fmla="*/ 2147483646 h 34"/>
                  <a:gd name="T24" fmla="*/ 2147483646 w 36"/>
                  <a:gd name="T25" fmla="*/ 2147483646 h 34"/>
                  <a:gd name="T26" fmla="*/ 2147483646 w 36"/>
                  <a:gd name="T27" fmla="*/ 2147483646 h 34"/>
                  <a:gd name="T28" fmla="*/ 2147483646 w 36"/>
                  <a:gd name="T29" fmla="*/ 2147483646 h 34"/>
                  <a:gd name="T30" fmla="*/ 2147483646 w 36"/>
                  <a:gd name="T31" fmla="*/ 2147483646 h 34"/>
                  <a:gd name="T32" fmla="*/ 2147483646 w 36"/>
                  <a:gd name="T33" fmla="*/ 2147483646 h 34"/>
                  <a:gd name="T34" fmla="*/ 2147483646 w 36"/>
                  <a:gd name="T35" fmla="*/ 2147483646 h 34"/>
                  <a:gd name="T36" fmla="*/ 2147483646 w 36"/>
                  <a:gd name="T37" fmla="*/ 2147483646 h 34"/>
                  <a:gd name="T38" fmla="*/ 2147483646 w 36"/>
                  <a:gd name="T39" fmla="*/ 2147483646 h 34"/>
                  <a:gd name="T40" fmla="*/ 2147483646 w 36"/>
                  <a:gd name="T41" fmla="*/ 2147483646 h 34"/>
                  <a:gd name="T42" fmla="*/ 0 w 36"/>
                  <a:gd name="T43" fmla="*/ 2147483646 h 34"/>
                  <a:gd name="T44" fmla="*/ 0 w 36"/>
                  <a:gd name="T45" fmla="*/ 2147483646 h 34"/>
                  <a:gd name="T46" fmla="*/ 0 w 36"/>
                  <a:gd name="T47" fmla="*/ 2147483646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Oval 164">
                <a:extLst>
                  <a:ext uri="{FF2B5EF4-FFF2-40B4-BE49-F238E27FC236}">
                    <a16:creationId xmlns:a16="http://schemas.microsoft.com/office/drawing/2014/main" id="{6609B561-D02F-410A-819A-8FE118E8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4" name="Freeform 165">
                <a:extLst>
                  <a:ext uri="{FF2B5EF4-FFF2-40B4-BE49-F238E27FC236}">
                    <a16:creationId xmlns:a16="http://schemas.microsoft.com/office/drawing/2014/main" id="{CF3B3CA4-1F3B-406B-9960-E5C2EE1A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147483646 w 24"/>
                  <a:gd name="T1" fmla="*/ 2147483646 h 23"/>
                  <a:gd name="T2" fmla="*/ 2147483646 w 24"/>
                  <a:gd name="T3" fmla="*/ 2147483646 h 23"/>
                  <a:gd name="T4" fmla="*/ 2147483646 w 24"/>
                  <a:gd name="T5" fmla="*/ 2147483646 h 23"/>
                  <a:gd name="T6" fmla="*/ 2147483646 w 24"/>
                  <a:gd name="T7" fmla="*/ 2147483646 h 23"/>
                  <a:gd name="T8" fmla="*/ 2147483646 w 24"/>
                  <a:gd name="T9" fmla="*/ 2147483646 h 23"/>
                  <a:gd name="T10" fmla="*/ 2147483646 w 24"/>
                  <a:gd name="T11" fmla="*/ 2147483646 h 23"/>
                  <a:gd name="T12" fmla="*/ 2147483646 w 24"/>
                  <a:gd name="T13" fmla="*/ 2147483646 h 23"/>
                  <a:gd name="T14" fmla="*/ 2147483646 w 24"/>
                  <a:gd name="T15" fmla="*/ 2147483646 h 23"/>
                  <a:gd name="T16" fmla="*/ 2147483646 w 24"/>
                  <a:gd name="T17" fmla="*/ 2147483646 h 23"/>
                  <a:gd name="T18" fmla="*/ 2147483646 w 24"/>
                  <a:gd name="T19" fmla="*/ 2147483646 h 23"/>
                  <a:gd name="T20" fmla="*/ 0 w 24"/>
                  <a:gd name="T21" fmla="*/ 2147483646 h 23"/>
                  <a:gd name="T22" fmla="*/ 0 w 24"/>
                  <a:gd name="T23" fmla="*/ 2147483646 h 23"/>
                  <a:gd name="T24" fmla="*/ 2147483646 w 24"/>
                  <a:gd name="T25" fmla="*/ 2147483646 h 23"/>
                  <a:gd name="T26" fmla="*/ 2147483646 w 24"/>
                  <a:gd name="T27" fmla="*/ 2147483646 h 23"/>
                  <a:gd name="T28" fmla="*/ 2147483646 w 24"/>
                  <a:gd name="T29" fmla="*/ 2147483646 h 23"/>
                  <a:gd name="T30" fmla="*/ 2147483646 w 24"/>
                  <a:gd name="T31" fmla="*/ 2147483646 h 23"/>
                  <a:gd name="T32" fmla="*/ 2147483646 w 24"/>
                  <a:gd name="T33" fmla="*/ 2147483646 h 23"/>
                  <a:gd name="T34" fmla="*/ 2147483646 w 24"/>
                  <a:gd name="T35" fmla="*/ 2147483646 h 23"/>
                  <a:gd name="T36" fmla="*/ 2147483646 w 24"/>
                  <a:gd name="T37" fmla="*/ 2147483646 h 23"/>
                  <a:gd name="T38" fmla="*/ 2147483646 w 24"/>
                  <a:gd name="T39" fmla="*/ 2147483646 h 23"/>
                  <a:gd name="T40" fmla="*/ 2147483646 w 24"/>
                  <a:gd name="T41" fmla="*/ 2147483646 h 23"/>
                  <a:gd name="T42" fmla="*/ 2147483646 w 24"/>
                  <a:gd name="T43" fmla="*/ 2147483646 h 23"/>
                  <a:gd name="T44" fmla="*/ 2147483646 w 24"/>
                  <a:gd name="T45" fmla="*/ 2147483646 h 23"/>
                  <a:gd name="T46" fmla="*/ 2147483646 w 24"/>
                  <a:gd name="T47" fmla="*/ 2147483646 h 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5" name="Rectangle 166">
                <a:extLst>
                  <a:ext uri="{FF2B5EF4-FFF2-40B4-BE49-F238E27FC236}">
                    <a16:creationId xmlns:a16="http://schemas.microsoft.com/office/drawing/2014/main" id="{E057B505-E44F-4B6D-91F3-200C2BEB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6" name="Freeform 167">
                <a:extLst>
                  <a:ext uri="{FF2B5EF4-FFF2-40B4-BE49-F238E27FC236}">
                    <a16:creationId xmlns:a16="http://schemas.microsoft.com/office/drawing/2014/main" id="{BFFB4A72-8B9F-4B80-BA9B-F362E6A9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2147483646 w 36"/>
                  <a:gd name="T1" fmla="*/ 2147483646 h 35"/>
                  <a:gd name="T2" fmla="*/ 2147483646 w 36"/>
                  <a:gd name="T3" fmla="*/ 2147483646 h 35"/>
                  <a:gd name="T4" fmla="*/ 2147483646 w 36"/>
                  <a:gd name="T5" fmla="*/ 2147483646 h 35"/>
                  <a:gd name="T6" fmla="*/ 2147483646 w 36"/>
                  <a:gd name="T7" fmla="*/ 0 h 35"/>
                  <a:gd name="T8" fmla="*/ 2147483646 w 36"/>
                  <a:gd name="T9" fmla="*/ 2147483646 h 35"/>
                  <a:gd name="T10" fmla="*/ 2147483646 w 36"/>
                  <a:gd name="T11" fmla="*/ 0 h 35"/>
                  <a:gd name="T12" fmla="*/ 0 w 36"/>
                  <a:gd name="T13" fmla="*/ 2147483646 h 35"/>
                  <a:gd name="T14" fmla="*/ 2147483646 w 36"/>
                  <a:gd name="T15" fmla="*/ 2147483646 h 35"/>
                  <a:gd name="T16" fmla="*/ 0 w 36"/>
                  <a:gd name="T17" fmla="*/ 2147483646 h 35"/>
                  <a:gd name="T18" fmla="*/ 2147483646 w 36"/>
                  <a:gd name="T19" fmla="*/ 2147483646 h 35"/>
                  <a:gd name="T20" fmla="*/ 2147483646 w 36"/>
                  <a:gd name="T21" fmla="*/ 2147483646 h 35"/>
                  <a:gd name="T22" fmla="*/ 2147483646 w 36"/>
                  <a:gd name="T23" fmla="*/ 2147483646 h 35"/>
                  <a:gd name="T24" fmla="*/ 2147483646 w 36"/>
                  <a:gd name="T25" fmla="*/ 2147483646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7" name="Freeform 169">
                <a:extLst>
                  <a:ext uri="{FF2B5EF4-FFF2-40B4-BE49-F238E27FC236}">
                    <a16:creationId xmlns:a16="http://schemas.microsoft.com/office/drawing/2014/main" id="{15DCB89B-D233-4811-862F-0BCB7E2BB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2147483646 w 19"/>
                  <a:gd name="T1" fmla="*/ 0 h 9"/>
                  <a:gd name="T2" fmla="*/ 2147483646 w 19"/>
                  <a:gd name="T3" fmla="*/ 0 h 9"/>
                  <a:gd name="T4" fmla="*/ 2147483646 w 19"/>
                  <a:gd name="T5" fmla="*/ 2147483646 h 9"/>
                  <a:gd name="T6" fmla="*/ 2147483646 w 19"/>
                  <a:gd name="T7" fmla="*/ 2147483646 h 9"/>
                  <a:gd name="T8" fmla="*/ 2147483646 w 19"/>
                  <a:gd name="T9" fmla="*/ 2147483646 h 9"/>
                  <a:gd name="T10" fmla="*/ 0 w 19"/>
                  <a:gd name="T11" fmla="*/ 0 h 9"/>
                  <a:gd name="T12" fmla="*/ 2147483646 w 19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Freeform 170">
                <a:extLst>
                  <a:ext uri="{FF2B5EF4-FFF2-40B4-BE49-F238E27FC236}">
                    <a16:creationId xmlns:a16="http://schemas.microsoft.com/office/drawing/2014/main" id="{41654A6B-1328-4D03-B067-0830B3189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2147483646 w 19"/>
                  <a:gd name="T1" fmla="*/ 2147483646 h 22"/>
                  <a:gd name="T2" fmla="*/ 2147483646 w 19"/>
                  <a:gd name="T3" fmla="*/ 2147483646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2147483646 w 19"/>
                  <a:gd name="T15" fmla="*/ 2147483646 h 22"/>
                  <a:gd name="T16" fmla="*/ 2147483646 w 19"/>
                  <a:gd name="T17" fmla="*/ 0 h 22"/>
                  <a:gd name="T18" fmla="*/ 2147483646 w 19"/>
                  <a:gd name="T19" fmla="*/ 2147483646 h 22"/>
                  <a:gd name="T20" fmla="*/ 0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9" name="Freeform 171">
                <a:extLst>
                  <a:ext uri="{FF2B5EF4-FFF2-40B4-BE49-F238E27FC236}">
                    <a16:creationId xmlns:a16="http://schemas.microsoft.com/office/drawing/2014/main" id="{403B0390-8EC9-4D1D-872A-483DB25A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2147483646 w 47"/>
                  <a:gd name="T1" fmla="*/ 2147483646 h 47"/>
                  <a:gd name="T2" fmla="*/ 2147483646 w 47"/>
                  <a:gd name="T3" fmla="*/ 0 h 47"/>
                  <a:gd name="T4" fmla="*/ 2147483646 w 47"/>
                  <a:gd name="T5" fmla="*/ 2147483646 h 47"/>
                  <a:gd name="T6" fmla="*/ 2147483646 w 47"/>
                  <a:gd name="T7" fmla="*/ 0 h 47"/>
                  <a:gd name="T8" fmla="*/ 0 w 47"/>
                  <a:gd name="T9" fmla="*/ 2147483646 h 47"/>
                  <a:gd name="T10" fmla="*/ 2147483646 w 47"/>
                  <a:gd name="T11" fmla="*/ 2147483646 h 47"/>
                  <a:gd name="T12" fmla="*/ 0 w 47"/>
                  <a:gd name="T13" fmla="*/ 2147483646 h 47"/>
                  <a:gd name="T14" fmla="*/ 2147483646 w 47"/>
                  <a:gd name="T15" fmla="*/ 2147483646 h 47"/>
                  <a:gd name="T16" fmla="*/ 2147483646 w 47"/>
                  <a:gd name="T17" fmla="*/ 2147483646 h 47"/>
                  <a:gd name="T18" fmla="*/ 2147483646 w 47"/>
                  <a:gd name="T19" fmla="*/ 2147483646 h 47"/>
                  <a:gd name="T20" fmla="*/ 2147483646 w 47"/>
                  <a:gd name="T21" fmla="*/ 2147483646 h 47"/>
                  <a:gd name="T22" fmla="*/ 2147483646 w 47"/>
                  <a:gd name="T23" fmla="*/ 2147483646 h 47"/>
                  <a:gd name="T24" fmla="*/ 2147483646 w 47"/>
                  <a:gd name="T25" fmla="*/ 2147483646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Freeform 172">
                <a:extLst>
                  <a:ext uri="{FF2B5EF4-FFF2-40B4-BE49-F238E27FC236}">
                    <a16:creationId xmlns:a16="http://schemas.microsoft.com/office/drawing/2014/main" id="{29D20D75-0FA0-4F5F-8622-286CB34C9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2147483646 w 25"/>
                  <a:gd name="T1" fmla="*/ 0 h 24"/>
                  <a:gd name="T2" fmla="*/ 2147483646 w 25"/>
                  <a:gd name="T3" fmla="*/ 2147483646 h 24"/>
                  <a:gd name="T4" fmla="*/ 2147483646 w 25"/>
                  <a:gd name="T5" fmla="*/ 2147483646 h 24"/>
                  <a:gd name="T6" fmla="*/ 0 w 25"/>
                  <a:gd name="T7" fmla="*/ 2147483646 h 24"/>
                  <a:gd name="T8" fmla="*/ 2147483646 w 25"/>
                  <a:gd name="T9" fmla="*/ 2147483646 h 24"/>
                  <a:gd name="T10" fmla="*/ 2147483646 w 25"/>
                  <a:gd name="T11" fmla="*/ 2147483646 h 24"/>
                  <a:gd name="T12" fmla="*/ 2147483646 w 25"/>
                  <a:gd name="T13" fmla="*/ 2147483646 h 24"/>
                  <a:gd name="T14" fmla="*/ 2147483646 w 25"/>
                  <a:gd name="T15" fmla="*/ 2147483646 h 24"/>
                  <a:gd name="T16" fmla="*/ 2147483646 w 25"/>
                  <a:gd name="T17" fmla="*/ 0 h 24"/>
                  <a:gd name="T18" fmla="*/ 2147483646 w 25"/>
                  <a:gd name="T19" fmla="*/ 2147483646 h 24"/>
                  <a:gd name="T20" fmla="*/ 2147483646 w 25"/>
                  <a:gd name="T21" fmla="*/ 2147483646 h 24"/>
                  <a:gd name="T22" fmla="*/ 2147483646 w 25"/>
                  <a:gd name="T23" fmla="*/ 2147483646 h 24"/>
                  <a:gd name="T24" fmla="*/ 2147483646 w 25"/>
                  <a:gd name="T25" fmla="*/ 2147483646 h 24"/>
                  <a:gd name="T26" fmla="*/ 2147483646 w 25"/>
                  <a:gd name="T27" fmla="*/ 2147483646 h 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1" name="Freeform 173">
                <a:extLst>
                  <a:ext uri="{FF2B5EF4-FFF2-40B4-BE49-F238E27FC236}">
                    <a16:creationId xmlns:a16="http://schemas.microsoft.com/office/drawing/2014/main" id="{999CDE24-BCA8-4315-A36F-52404622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2147483646 w 49"/>
                  <a:gd name="T1" fmla="*/ 2147483646 h 52"/>
                  <a:gd name="T2" fmla="*/ 2147483646 w 49"/>
                  <a:gd name="T3" fmla="*/ 0 h 52"/>
                  <a:gd name="T4" fmla="*/ 2147483646 w 49"/>
                  <a:gd name="T5" fmla="*/ 2147483646 h 52"/>
                  <a:gd name="T6" fmla="*/ 2147483646 w 49"/>
                  <a:gd name="T7" fmla="*/ 2147483646 h 52"/>
                  <a:gd name="T8" fmla="*/ 2147483646 w 49"/>
                  <a:gd name="T9" fmla="*/ 2147483646 h 52"/>
                  <a:gd name="T10" fmla="*/ 2147483646 w 49"/>
                  <a:gd name="T11" fmla="*/ 2147483646 h 52"/>
                  <a:gd name="T12" fmla="*/ 0 w 49"/>
                  <a:gd name="T13" fmla="*/ 2147483646 h 52"/>
                  <a:gd name="T14" fmla="*/ 2147483646 w 49"/>
                  <a:gd name="T15" fmla="*/ 2147483646 h 52"/>
                  <a:gd name="T16" fmla="*/ 2147483646 w 49"/>
                  <a:gd name="T17" fmla="*/ 2147483646 h 52"/>
                  <a:gd name="T18" fmla="*/ 2147483646 w 49"/>
                  <a:gd name="T19" fmla="*/ 2147483646 h 52"/>
                  <a:gd name="T20" fmla="*/ 2147483646 w 49"/>
                  <a:gd name="T21" fmla="*/ 2147483646 h 52"/>
                  <a:gd name="T22" fmla="*/ 2147483646 w 49"/>
                  <a:gd name="T23" fmla="*/ 2147483646 h 52"/>
                  <a:gd name="T24" fmla="*/ 2147483646 w 49"/>
                  <a:gd name="T25" fmla="*/ 2147483646 h 52"/>
                  <a:gd name="T26" fmla="*/ 2147483646 w 49"/>
                  <a:gd name="T27" fmla="*/ 2147483646 h 52"/>
                  <a:gd name="T28" fmla="*/ 2147483646 w 49"/>
                  <a:gd name="T29" fmla="*/ 2147483646 h 52"/>
                  <a:gd name="T30" fmla="*/ 2147483646 w 49"/>
                  <a:gd name="T31" fmla="*/ 2147483646 h 52"/>
                  <a:gd name="T32" fmla="*/ 2147483646 w 49"/>
                  <a:gd name="T33" fmla="*/ 2147483646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74">
                <a:extLst>
                  <a:ext uri="{FF2B5EF4-FFF2-40B4-BE49-F238E27FC236}">
                    <a16:creationId xmlns:a16="http://schemas.microsoft.com/office/drawing/2014/main" id="{2D42DC8B-91EA-4D42-B606-1F20399D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2147483646 w 57"/>
                  <a:gd name="T1" fmla="*/ 2147483646 h 52"/>
                  <a:gd name="T2" fmla="*/ 2147483646 w 57"/>
                  <a:gd name="T3" fmla="*/ 0 h 52"/>
                  <a:gd name="T4" fmla="*/ 2147483646 w 57"/>
                  <a:gd name="T5" fmla="*/ 2147483646 h 52"/>
                  <a:gd name="T6" fmla="*/ 2147483646 w 57"/>
                  <a:gd name="T7" fmla="*/ 2147483646 h 52"/>
                  <a:gd name="T8" fmla="*/ 2147483646 w 57"/>
                  <a:gd name="T9" fmla="*/ 2147483646 h 52"/>
                  <a:gd name="T10" fmla="*/ 2147483646 w 57"/>
                  <a:gd name="T11" fmla="*/ 2147483646 h 52"/>
                  <a:gd name="T12" fmla="*/ 2147483646 w 57"/>
                  <a:gd name="T13" fmla="*/ 2147483646 h 52"/>
                  <a:gd name="T14" fmla="*/ 2147483646 w 57"/>
                  <a:gd name="T15" fmla="*/ 2147483646 h 52"/>
                  <a:gd name="T16" fmla="*/ 2147483646 w 57"/>
                  <a:gd name="T17" fmla="*/ 2147483646 h 52"/>
                  <a:gd name="T18" fmla="*/ 0 w 57"/>
                  <a:gd name="T19" fmla="*/ 2147483646 h 52"/>
                  <a:gd name="T20" fmla="*/ 2147483646 w 57"/>
                  <a:gd name="T21" fmla="*/ 2147483646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75">
                <a:extLst>
                  <a:ext uri="{FF2B5EF4-FFF2-40B4-BE49-F238E27FC236}">
                    <a16:creationId xmlns:a16="http://schemas.microsoft.com/office/drawing/2014/main" id="{A61D30B8-AC2B-4C7C-A351-9C2257082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147483646 w 22"/>
                  <a:gd name="T1" fmla="*/ 2147483646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0 h 22"/>
                  <a:gd name="T18" fmla="*/ 2147483646 w 22"/>
                  <a:gd name="T19" fmla="*/ 0 h 22"/>
                  <a:gd name="T20" fmla="*/ 2147483646 w 22"/>
                  <a:gd name="T21" fmla="*/ 2147483646 h 22"/>
                  <a:gd name="T22" fmla="*/ 2147483646 w 22"/>
                  <a:gd name="T23" fmla="*/ 2147483646 h 22"/>
                  <a:gd name="T24" fmla="*/ 2147483646 w 22"/>
                  <a:gd name="T25" fmla="*/ 2147483646 h 22"/>
                  <a:gd name="T26" fmla="*/ 2147483646 w 22"/>
                  <a:gd name="T27" fmla="*/ 2147483646 h 22"/>
                  <a:gd name="T28" fmla="*/ 2147483646 w 22"/>
                  <a:gd name="T29" fmla="*/ 2147483646 h 22"/>
                  <a:gd name="T30" fmla="*/ 2147483646 w 22"/>
                  <a:gd name="T31" fmla="*/ 2147483646 h 22"/>
                  <a:gd name="T32" fmla="*/ 0 w 22"/>
                  <a:gd name="T33" fmla="*/ 2147483646 h 22"/>
                  <a:gd name="T34" fmla="*/ 0 w 22"/>
                  <a:gd name="T35" fmla="*/ 2147483646 h 22"/>
                  <a:gd name="T36" fmla="*/ 2147483646 w 22"/>
                  <a:gd name="T37" fmla="*/ 2147483646 h 22"/>
                  <a:gd name="T38" fmla="*/ 2147483646 w 22"/>
                  <a:gd name="T39" fmla="*/ 2147483646 h 22"/>
                  <a:gd name="T40" fmla="*/ 2147483646 w 22"/>
                  <a:gd name="T41" fmla="*/ 2147483646 h 22"/>
                  <a:gd name="T42" fmla="*/ 2147483646 w 22"/>
                  <a:gd name="T43" fmla="*/ 2147483646 h 22"/>
                  <a:gd name="T44" fmla="*/ 2147483646 w 22"/>
                  <a:gd name="T45" fmla="*/ 2147483646 h 22"/>
                  <a:gd name="T46" fmla="*/ 2147483646 w 22"/>
                  <a:gd name="T47" fmla="*/ 2147483646 h 22"/>
                  <a:gd name="T48" fmla="*/ 2147483646 w 22"/>
                  <a:gd name="T49" fmla="*/ 2147483646 h 22"/>
                  <a:gd name="T50" fmla="*/ 2147483646 w 22"/>
                  <a:gd name="T51" fmla="*/ 2147483646 h 22"/>
                  <a:gd name="T52" fmla="*/ 2147483646 w 22"/>
                  <a:gd name="T53" fmla="*/ 2147483646 h 22"/>
                  <a:gd name="T54" fmla="*/ 2147483646 w 22"/>
                  <a:gd name="T55" fmla="*/ 2147483646 h 22"/>
                  <a:gd name="T56" fmla="*/ 2147483646 w 22"/>
                  <a:gd name="T57" fmla="*/ 2147483646 h 22"/>
                  <a:gd name="T58" fmla="*/ 2147483646 w 22"/>
                  <a:gd name="T59" fmla="*/ 2147483646 h 22"/>
                  <a:gd name="T60" fmla="*/ 2147483646 w 22"/>
                  <a:gd name="T61" fmla="*/ 2147483646 h 22"/>
                  <a:gd name="T62" fmla="*/ 2147483646 w 22"/>
                  <a:gd name="T63" fmla="*/ 2147483646 h 22"/>
                  <a:gd name="T64" fmla="*/ 2147483646 w 22"/>
                  <a:gd name="T65" fmla="*/ 2147483646 h 22"/>
                  <a:gd name="T66" fmla="*/ 2147483646 w 22"/>
                  <a:gd name="T67" fmla="*/ 2147483646 h 22"/>
                  <a:gd name="T68" fmla="*/ 2147483646 w 22"/>
                  <a:gd name="T69" fmla="*/ 2147483646 h 22"/>
                  <a:gd name="T70" fmla="*/ 2147483646 w 22"/>
                  <a:gd name="T71" fmla="*/ 2147483646 h 22"/>
                  <a:gd name="T72" fmla="*/ 2147483646 w 22"/>
                  <a:gd name="T73" fmla="*/ 2147483646 h 22"/>
                  <a:gd name="T74" fmla="*/ 2147483646 w 22"/>
                  <a:gd name="T75" fmla="*/ 2147483646 h 2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D441C-9BC9-463B-8AE0-2C7E63F46FAD}"/>
                </a:ext>
              </a:extLst>
            </p:cNvPr>
            <p:cNvSpPr txBox="1"/>
            <p:nvPr/>
          </p:nvSpPr>
          <p:spPr>
            <a:xfrm>
              <a:off x="3474197" y="2219273"/>
              <a:ext cx="1136137" cy="200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www.yourdomain.com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29B60-E318-4796-B8B7-F1D90213BB1F}"/>
                </a:ext>
              </a:extLst>
            </p:cNvPr>
            <p:cNvSpPr txBox="1"/>
            <p:nvPr/>
          </p:nvSpPr>
          <p:spPr>
            <a:xfrm>
              <a:off x="3132253" y="2452475"/>
              <a:ext cx="1023075" cy="1738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Pitch Deck Presentation</a:t>
              </a: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9D9B9F8-0DC9-495B-ABF2-19F729D2D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b="3041"/>
          <a:stretch>
            <a:fillRect/>
          </a:stretch>
        </p:blipFill>
        <p:spPr>
          <a:xfrm>
            <a:off x="884238" y="2249488"/>
            <a:ext cx="6948487" cy="39163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F50DC-9FA7-4081-9F7D-283032B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0D340-D504-4825-B184-FE6CA518F59E}"/>
              </a:ext>
            </a:extLst>
          </p:cNvPr>
          <p:cNvSpPr txBox="1"/>
          <p:nvPr/>
        </p:nvSpPr>
        <p:spPr>
          <a:xfrm>
            <a:off x="9021763" y="2514600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Word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is presented with a Spanish word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5DF7F8-89B6-4761-B41D-3837F26B8CBF}"/>
              </a:ext>
            </a:extLst>
          </p:cNvPr>
          <p:cNvGrpSpPr>
            <a:grpSpLocks/>
          </p:cNvGrpSpPr>
          <p:nvPr/>
        </p:nvGrpSpPr>
        <p:grpSpPr bwMode="auto">
          <a:xfrm>
            <a:off x="5090170" y="2619375"/>
            <a:ext cx="3853804" cy="652463"/>
            <a:chOff x="5090166" y="2619127"/>
            <a:chExt cx="3854420" cy="652463"/>
          </a:xfrm>
        </p:grpSpPr>
        <p:grpSp>
          <p:nvGrpSpPr>
            <p:cNvPr id="62487" name="Group 41">
              <a:extLst>
                <a:ext uri="{FF2B5EF4-FFF2-40B4-BE49-F238E27FC236}">
                  <a16:creationId xmlns:a16="http://schemas.microsoft.com/office/drawing/2014/main" id="{16BA1975-AC1D-4A70-96F5-B39944B3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62489" name="Oval 60">
                <a:extLst>
                  <a:ext uri="{FF2B5EF4-FFF2-40B4-BE49-F238E27FC236}">
                    <a16:creationId xmlns:a16="http://schemas.microsoft.com/office/drawing/2014/main" id="{0A5EAC5B-A20C-4946-BAB4-18FAFA535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0" name="Freeform 253">
                <a:extLst>
                  <a:ext uri="{FF2B5EF4-FFF2-40B4-BE49-F238E27FC236}">
                    <a16:creationId xmlns:a16="http://schemas.microsoft.com/office/drawing/2014/main" id="{DF9EA331-33C0-4685-9D98-67A984879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2147483646 w 128"/>
                  <a:gd name="T1" fmla="*/ 0 h 122"/>
                  <a:gd name="T2" fmla="*/ 2147483646 w 128"/>
                  <a:gd name="T3" fmla="*/ 0 h 122"/>
                  <a:gd name="T4" fmla="*/ 0 w 128"/>
                  <a:gd name="T5" fmla="*/ 2147483646 h 122"/>
                  <a:gd name="T6" fmla="*/ 0 w 128"/>
                  <a:gd name="T7" fmla="*/ 2147483646 h 122"/>
                  <a:gd name="T8" fmla="*/ 2147483646 w 128"/>
                  <a:gd name="T9" fmla="*/ 2147483646 h 122"/>
                  <a:gd name="T10" fmla="*/ 2147483646 w 128"/>
                  <a:gd name="T11" fmla="*/ 2147483646 h 122"/>
                  <a:gd name="T12" fmla="*/ 2147483646 w 128"/>
                  <a:gd name="T13" fmla="*/ 2147483646 h 122"/>
                  <a:gd name="T14" fmla="*/ 2147483646 w 128"/>
                  <a:gd name="T15" fmla="*/ 2147483646 h 122"/>
                  <a:gd name="T16" fmla="*/ 2147483646 w 128"/>
                  <a:gd name="T17" fmla="*/ 2147483646 h 122"/>
                  <a:gd name="T18" fmla="*/ 2147483646 w 128"/>
                  <a:gd name="T19" fmla="*/ 2147483646 h 122"/>
                  <a:gd name="T20" fmla="*/ 2147483646 w 128"/>
                  <a:gd name="T21" fmla="*/ 2147483646 h 122"/>
                  <a:gd name="T22" fmla="*/ 2147483646 w 128"/>
                  <a:gd name="T23" fmla="*/ 2147483646 h 122"/>
                  <a:gd name="T24" fmla="*/ 2147483646 w 128"/>
                  <a:gd name="T25" fmla="*/ 2147483646 h 122"/>
                  <a:gd name="T26" fmla="*/ 2147483646 w 128"/>
                  <a:gd name="T27" fmla="*/ 2147483646 h 122"/>
                  <a:gd name="T28" fmla="*/ 2147483646 w 128"/>
                  <a:gd name="T29" fmla="*/ 2147483646 h 122"/>
                  <a:gd name="T30" fmla="*/ 2147483646 w 128"/>
                  <a:gd name="T31" fmla="*/ 2147483646 h 122"/>
                  <a:gd name="T32" fmla="*/ 2147483646 w 128"/>
                  <a:gd name="T33" fmla="*/ 0 h 122"/>
                  <a:gd name="T34" fmla="*/ 2147483646 w 128"/>
                  <a:gd name="T35" fmla="*/ 2147483646 h 122"/>
                  <a:gd name="T36" fmla="*/ 2147483646 w 128"/>
                  <a:gd name="T37" fmla="*/ 2147483646 h 122"/>
                  <a:gd name="T38" fmla="*/ 2147483646 w 128"/>
                  <a:gd name="T39" fmla="*/ 2147483646 h 122"/>
                  <a:gd name="T40" fmla="*/ 2147483646 w 128"/>
                  <a:gd name="T41" fmla="*/ 2147483646 h 122"/>
                  <a:gd name="T42" fmla="*/ 2147483646 w 128"/>
                  <a:gd name="T43" fmla="*/ 2147483646 h 1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2C56E1-73A2-4FC9-A7F5-EEB0CCC73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0166" y="2971552"/>
              <a:ext cx="3200265" cy="30003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AD78895-CB5C-4A7B-9F21-B31B74F35F76}"/>
              </a:ext>
            </a:extLst>
          </p:cNvPr>
          <p:cNvSpPr txBox="1"/>
          <p:nvPr/>
        </p:nvSpPr>
        <p:spPr>
          <a:xfrm>
            <a:off x="9021763" y="3776663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Input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can enter in the English translation of the word above.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955FBC-3D34-4174-8FAD-A9C196433197}"/>
              </a:ext>
            </a:extLst>
          </p:cNvPr>
          <p:cNvGrpSpPr>
            <a:grpSpLocks/>
          </p:cNvGrpSpPr>
          <p:nvPr/>
        </p:nvGrpSpPr>
        <p:grpSpPr bwMode="auto">
          <a:xfrm>
            <a:off x="6004562" y="3776663"/>
            <a:ext cx="2937827" cy="739775"/>
            <a:chOff x="6004164" y="3794708"/>
            <a:chExt cx="2938835" cy="739775"/>
          </a:xfrm>
        </p:grpSpPr>
        <p:grpSp>
          <p:nvGrpSpPr>
            <p:cNvPr id="62483" name="Group 31">
              <a:extLst>
                <a:ext uri="{FF2B5EF4-FFF2-40B4-BE49-F238E27FC236}">
                  <a16:creationId xmlns:a16="http://schemas.microsoft.com/office/drawing/2014/main" id="{44F1F15B-8932-4A7A-BEC8-AC6F69181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62485" name="Oval 533">
                <a:extLst>
                  <a:ext uri="{FF2B5EF4-FFF2-40B4-BE49-F238E27FC236}">
                    <a16:creationId xmlns:a16="http://schemas.microsoft.com/office/drawing/2014/main" id="{B3D4D186-3E15-49F2-88D7-0DA8C79B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86" name="Freeform 581">
                <a:extLst>
                  <a:ext uri="{FF2B5EF4-FFF2-40B4-BE49-F238E27FC236}">
                    <a16:creationId xmlns:a16="http://schemas.microsoft.com/office/drawing/2014/main" id="{2DAE6D6A-57C2-4937-8D66-CA478FE78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0 h 128"/>
                  <a:gd name="T24" fmla="*/ 2147483646 w 128"/>
                  <a:gd name="T25" fmla="*/ 0 h 128"/>
                  <a:gd name="T26" fmla="*/ 2147483646 w 128"/>
                  <a:gd name="T27" fmla="*/ 0 h 128"/>
                  <a:gd name="T28" fmla="*/ 2147483646 w 128"/>
                  <a:gd name="T29" fmla="*/ 0 h 128"/>
                  <a:gd name="T30" fmla="*/ 2147483646 w 128"/>
                  <a:gd name="T31" fmla="*/ 0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0 w 128"/>
                  <a:gd name="T49" fmla="*/ 2147483646 h 128"/>
                  <a:gd name="T50" fmla="*/ 0 w 128"/>
                  <a:gd name="T51" fmla="*/ 2147483646 h 128"/>
                  <a:gd name="T52" fmla="*/ 0 w 128"/>
                  <a:gd name="T53" fmla="*/ 2147483646 h 128"/>
                  <a:gd name="T54" fmla="*/ 0 w 128"/>
                  <a:gd name="T55" fmla="*/ 2147483646 h 128"/>
                  <a:gd name="T56" fmla="*/ 0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6CA99-6B3A-4BAB-974D-606AB5EDD9FB}"/>
                </a:ext>
              </a:extLst>
            </p:cNvPr>
            <p:cNvCxnSpPr>
              <a:cxnSpLocks/>
            </p:cNvCxnSpPr>
            <p:nvPr/>
          </p:nvCxnSpPr>
          <p:spPr>
            <a:xfrm>
              <a:off x="6004164" y="3794708"/>
              <a:ext cx="2286148" cy="384175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F27FB6D-2C36-4BDD-B709-D2E8AA78E445}"/>
              </a:ext>
            </a:extLst>
          </p:cNvPr>
          <p:cNvSpPr txBox="1"/>
          <p:nvPr/>
        </p:nvSpPr>
        <p:spPr>
          <a:xfrm>
            <a:off x="9021763" y="5038725"/>
            <a:ext cx="2468562" cy="12445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Submit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user is ready, they can press enter to submit answer. App will provide feedback on correct vs. incorrect.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1586CC-BB73-41C1-A950-863C572CB9B4}"/>
              </a:ext>
            </a:extLst>
          </p:cNvPr>
          <p:cNvGrpSpPr>
            <a:grpSpLocks/>
          </p:cNvGrpSpPr>
          <p:nvPr/>
        </p:nvGrpSpPr>
        <p:grpSpPr bwMode="auto">
          <a:xfrm>
            <a:off x="5913122" y="4352926"/>
            <a:ext cx="3029266" cy="1444624"/>
            <a:chOff x="5913055" y="4352751"/>
            <a:chExt cx="3029944" cy="1444624"/>
          </a:xfrm>
        </p:grpSpPr>
        <p:grpSp>
          <p:nvGrpSpPr>
            <p:cNvPr id="62475" name="Group 34">
              <a:extLst>
                <a:ext uri="{FF2B5EF4-FFF2-40B4-BE49-F238E27FC236}">
                  <a16:creationId xmlns:a16="http://schemas.microsoft.com/office/drawing/2014/main" id="{5B8D9E5F-72F8-4593-A8D0-006EE6718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5143325"/>
              <a:ext cx="652463" cy="654050"/>
              <a:chOff x="155575" y="4124325"/>
              <a:chExt cx="652463" cy="654050"/>
            </a:xfrm>
          </p:grpSpPr>
          <p:sp>
            <p:nvSpPr>
              <p:cNvPr id="36" name="Oval 84">
                <a:extLst>
                  <a:ext uri="{FF2B5EF4-FFF2-40B4-BE49-F238E27FC236}">
                    <a16:creationId xmlns:a16="http://schemas.microsoft.com/office/drawing/2014/main" id="{D135EA9F-6897-44F7-87D8-7ED1DA681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29" y="4124325"/>
                <a:ext cx="652609" cy="65405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2478" name="Freeform 162">
                <a:extLst>
                  <a:ext uri="{FF2B5EF4-FFF2-40B4-BE49-F238E27FC236}">
                    <a16:creationId xmlns:a16="http://schemas.microsoft.com/office/drawing/2014/main" id="{DA80F579-7B4B-4CB6-90A5-24929D184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8" y="4400550"/>
                <a:ext cx="4763" cy="3175"/>
              </a:xfrm>
              <a:custGeom>
                <a:avLst/>
                <a:gdLst>
                  <a:gd name="T0" fmla="*/ 0 w 2"/>
                  <a:gd name="T1" fmla="*/ 2147483646 h 1"/>
                  <a:gd name="T2" fmla="*/ 0 w 2"/>
                  <a:gd name="T3" fmla="*/ 2147483646 h 1"/>
                  <a:gd name="T4" fmla="*/ 2147483646 w 2"/>
                  <a:gd name="T5" fmla="*/ 2147483646 h 1"/>
                  <a:gd name="T6" fmla="*/ 2147483646 w 2"/>
                  <a:gd name="T7" fmla="*/ 2147483646 h 1"/>
                  <a:gd name="T8" fmla="*/ 2147483646 w 2"/>
                  <a:gd name="T9" fmla="*/ 2147483646 h 1"/>
                  <a:gd name="T10" fmla="*/ 2147483646 w 2"/>
                  <a:gd name="T11" fmla="*/ 2147483646 h 1"/>
                  <a:gd name="T12" fmla="*/ 2147483646 w 2"/>
                  <a:gd name="T13" fmla="*/ 2147483646 h 1"/>
                  <a:gd name="T14" fmla="*/ 2147483646 w 2"/>
                  <a:gd name="T15" fmla="*/ 2147483646 h 1"/>
                  <a:gd name="T16" fmla="*/ 2147483646 w 2"/>
                  <a:gd name="T17" fmla="*/ 0 h 1"/>
                  <a:gd name="T18" fmla="*/ 2147483646 w 2"/>
                  <a:gd name="T19" fmla="*/ 0 h 1"/>
                  <a:gd name="T20" fmla="*/ 2147483646 w 2"/>
                  <a:gd name="T21" fmla="*/ 0 h 1"/>
                  <a:gd name="T22" fmla="*/ 2147483646 w 2"/>
                  <a:gd name="T23" fmla="*/ 0 h 1"/>
                  <a:gd name="T24" fmla="*/ 2147483646 w 2"/>
                  <a:gd name="T25" fmla="*/ 0 h 1"/>
                  <a:gd name="T26" fmla="*/ 2147483646 w 2"/>
                  <a:gd name="T27" fmla="*/ 0 h 1"/>
                  <a:gd name="T28" fmla="*/ 2147483646 w 2"/>
                  <a:gd name="T29" fmla="*/ 0 h 1"/>
                  <a:gd name="T30" fmla="*/ 2147483646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2147483646 h 1"/>
                  <a:gd name="T40" fmla="*/ 0 w 2"/>
                  <a:gd name="T41" fmla="*/ 2147483646 h 1"/>
                  <a:gd name="T42" fmla="*/ 0 w 2"/>
                  <a:gd name="T43" fmla="*/ 2147483646 h 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Freeform 163">
                <a:extLst>
                  <a:ext uri="{FF2B5EF4-FFF2-40B4-BE49-F238E27FC236}">
                    <a16:creationId xmlns:a16="http://schemas.microsoft.com/office/drawing/2014/main" id="{90D0A21A-6FAB-4F43-A828-A9C678737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" y="4357688"/>
                <a:ext cx="9525" cy="15875"/>
              </a:xfrm>
              <a:custGeom>
                <a:avLst/>
                <a:gdLst>
                  <a:gd name="T0" fmla="*/ 2147483646 w 4"/>
                  <a:gd name="T1" fmla="*/ 2147483646 h 6"/>
                  <a:gd name="T2" fmla="*/ 2147483646 w 4"/>
                  <a:gd name="T3" fmla="*/ 2147483646 h 6"/>
                  <a:gd name="T4" fmla="*/ 2147483646 w 4"/>
                  <a:gd name="T5" fmla="*/ 2147483646 h 6"/>
                  <a:gd name="T6" fmla="*/ 2147483646 w 4"/>
                  <a:gd name="T7" fmla="*/ 2147483646 h 6"/>
                  <a:gd name="T8" fmla="*/ 2147483646 w 4"/>
                  <a:gd name="T9" fmla="*/ 2147483646 h 6"/>
                  <a:gd name="T10" fmla="*/ 2147483646 w 4"/>
                  <a:gd name="T11" fmla="*/ 2147483646 h 6"/>
                  <a:gd name="T12" fmla="*/ 2147483646 w 4"/>
                  <a:gd name="T13" fmla="*/ 2147483646 h 6"/>
                  <a:gd name="T14" fmla="*/ 2147483646 w 4"/>
                  <a:gd name="T15" fmla="*/ 2147483646 h 6"/>
                  <a:gd name="T16" fmla="*/ 2147483646 w 4"/>
                  <a:gd name="T17" fmla="*/ 2147483646 h 6"/>
                  <a:gd name="T18" fmla="*/ 2147483646 w 4"/>
                  <a:gd name="T19" fmla="*/ 2147483646 h 6"/>
                  <a:gd name="T20" fmla="*/ 2147483646 w 4"/>
                  <a:gd name="T21" fmla="*/ 2147483646 h 6"/>
                  <a:gd name="T22" fmla="*/ 2147483646 w 4"/>
                  <a:gd name="T23" fmla="*/ 2147483646 h 6"/>
                  <a:gd name="T24" fmla="*/ 2147483646 w 4"/>
                  <a:gd name="T25" fmla="*/ 2147483646 h 6"/>
                  <a:gd name="T26" fmla="*/ 2147483646 w 4"/>
                  <a:gd name="T27" fmla="*/ 2147483646 h 6"/>
                  <a:gd name="T28" fmla="*/ 2147483646 w 4"/>
                  <a:gd name="T29" fmla="*/ 2147483646 h 6"/>
                  <a:gd name="T30" fmla="*/ 2147483646 w 4"/>
                  <a:gd name="T31" fmla="*/ 2147483646 h 6"/>
                  <a:gd name="T32" fmla="*/ 2147483646 w 4"/>
                  <a:gd name="T33" fmla="*/ 2147483646 h 6"/>
                  <a:gd name="T34" fmla="*/ 2147483646 w 4"/>
                  <a:gd name="T35" fmla="*/ 2147483646 h 6"/>
                  <a:gd name="T36" fmla="*/ 2147483646 w 4"/>
                  <a:gd name="T37" fmla="*/ 2147483646 h 6"/>
                  <a:gd name="T38" fmla="*/ 2147483646 w 4"/>
                  <a:gd name="T39" fmla="*/ 2147483646 h 6"/>
                  <a:gd name="T40" fmla="*/ 2147483646 w 4"/>
                  <a:gd name="T41" fmla="*/ 2147483646 h 6"/>
                  <a:gd name="T42" fmla="*/ 2147483646 w 4"/>
                  <a:gd name="T43" fmla="*/ 2147483646 h 6"/>
                  <a:gd name="T44" fmla="*/ 2147483646 w 4"/>
                  <a:gd name="T45" fmla="*/ 2147483646 h 6"/>
                  <a:gd name="T46" fmla="*/ 0 w 4"/>
                  <a:gd name="T47" fmla="*/ 2147483646 h 6"/>
                  <a:gd name="T48" fmla="*/ 0 w 4"/>
                  <a:gd name="T49" fmla="*/ 2147483646 h 6"/>
                  <a:gd name="T50" fmla="*/ 2147483646 w 4"/>
                  <a:gd name="T51" fmla="*/ 2147483646 h 6"/>
                  <a:gd name="T52" fmla="*/ 2147483646 w 4"/>
                  <a:gd name="T53" fmla="*/ 2147483646 h 6"/>
                  <a:gd name="T54" fmla="*/ 2147483646 w 4"/>
                  <a:gd name="T55" fmla="*/ 2147483646 h 6"/>
                  <a:gd name="T56" fmla="*/ 2147483646 w 4"/>
                  <a:gd name="T57" fmla="*/ 2147483646 h 6"/>
                  <a:gd name="T58" fmla="*/ 2147483646 w 4"/>
                  <a:gd name="T59" fmla="*/ 2147483646 h 6"/>
                  <a:gd name="T60" fmla="*/ 2147483646 w 4"/>
                  <a:gd name="T61" fmla="*/ 2147483646 h 6"/>
                  <a:gd name="T62" fmla="*/ 2147483646 w 4"/>
                  <a:gd name="T63" fmla="*/ 2147483646 h 6"/>
                  <a:gd name="T64" fmla="*/ 2147483646 w 4"/>
                  <a:gd name="T65" fmla="*/ 2147483646 h 6"/>
                  <a:gd name="T66" fmla="*/ 2147483646 w 4"/>
                  <a:gd name="T67" fmla="*/ 2147483646 h 6"/>
                  <a:gd name="T68" fmla="*/ 2147483646 w 4"/>
                  <a:gd name="T69" fmla="*/ 2147483646 h 6"/>
                  <a:gd name="T70" fmla="*/ 2147483646 w 4"/>
                  <a:gd name="T71" fmla="*/ 2147483646 h 6"/>
                  <a:gd name="T72" fmla="*/ 2147483646 w 4"/>
                  <a:gd name="T73" fmla="*/ 2147483646 h 6"/>
                  <a:gd name="T74" fmla="*/ 2147483646 w 4"/>
                  <a:gd name="T75" fmla="*/ 2147483646 h 6"/>
                  <a:gd name="T76" fmla="*/ 2147483646 w 4"/>
                  <a:gd name="T77" fmla="*/ 2147483646 h 6"/>
                  <a:gd name="T78" fmla="*/ 2147483646 w 4"/>
                  <a:gd name="T79" fmla="*/ 2147483646 h 6"/>
                  <a:gd name="T80" fmla="*/ 2147483646 w 4"/>
                  <a:gd name="T81" fmla="*/ 2147483646 h 6"/>
                  <a:gd name="T82" fmla="*/ 2147483646 w 4"/>
                  <a:gd name="T83" fmla="*/ 2147483646 h 6"/>
                  <a:gd name="T84" fmla="*/ 2147483646 w 4"/>
                  <a:gd name="T85" fmla="*/ 2147483646 h 6"/>
                  <a:gd name="T86" fmla="*/ 2147483646 w 4"/>
                  <a:gd name="T87" fmla="*/ 2147483646 h 6"/>
                  <a:gd name="T88" fmla="*/ 2147483646 w 4"/>
                  <a:gd name="T89" fmla="*/ 2147483646 h 6"/>
                  <a:gd name="T90" fmla="*/ 2147483646 w 4"/>
                  <a:gd name="T91" fmla="*/ 2147483646 h 6"/>
                  <a:gd name="T92" fmla="*/ 2147483646 w 4"/>
                  <a:gd name="T93" fmla="*/ 2147483646 h 6"/>
                  <a:gd name="T94" fmla="*/ 2147483646 w 4"/>
                  <a:gd name="T95" fmla="*/ 2147483646 h 6"/>
                  <a:gd name="T96" fmla="*/ 2147483646 w 4"/>
                  <a:gd name="T97" fmla="*/ 0 h 6"/>
                  <a:gd name="T98" fmla="*/ 2147483646 w 4"/>
                  <a:gd name="T99" fmla="*/ 0 h 6"/>
                  <a:gd name="T100" fmla="*/ 2147483646 w 4"/>
                  <a:gd name="T101" fmla="*/ 2147483646 h 6"/>
                  <a:gd name="T102" fmla="*/ 2147483646 w 4"/>
                  <a:gd name="T103" fmla="*/ 2147483646 h 6"/>
                  <a:gd name="T104" fmla="*/ 2147483646 w 4"/>
                  <a:gd name="T105" fmla="*/ 2147483646 h 6"/>
                  <a:gd name="T106" fmla="*/ 2147483646 w 4"/>
                  <a:gd name="T107" fmla="*/ 2147483646 h 6"/>
                  <a:gd name="T108" fmla="*/ 2147483646 w 4"/>
                  <a:gd name="T109" fmla="*/ 2147483646 h 6"/>
                  <a:gd name="T110" fmla="*/ 2147483646 w 4"/>
                  <a:gd name="T111" fmla="*/ 2147483646 h 6"/>
                  <a:gd name="T112" fmla="*/ 2147483646 w 4"/>
                  <a:gd name="T113" fmla="*/ 2147483646 h 6"/>
                  <a:gd name="T114" fmla="*/ 2147483646 w 4"/>
                  <a:gd name="T115" fmla="*/ 2147483646 h 6"/>
                  <a:gd name="T116" fmla="*/ 2147483646 w 4"/>
                  <a:gd name="T117" fmla="*/ 2147483646 h 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" h="6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Freeform 164">
                <a:extLst>
                  <a:ext uri="{FF2B5EF4-FFF2-40B4-BE49-F238E27FC236}">
                    <a16:creationId xmlns:a16="http://schemas.microsoft.com/office/drawing/2014/main" id="{A7B8AA3B-5CA9-4E0C-9B9D-99D52745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63" y="4362450"/>
                <a:ext cx="7938" cy="7938"/>
              </a:xfrm>
              <a:custGeom>
                <a:avLst/>
                <a:gdLst>
                  <a:gd name="T0" fmla="*/ 2147483646 w 3"/>
                  <a:gd name="T1" fmla="*/ 2147483646 h 3"/>
                  <a:gd name="T2" fmla="*/ 2147483646 w 3"/>
                  <a:gd name="T3" fmla="*/ 2147483646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2147483646 w 3"/>
                  <a:gd name="T9" fmla="*/ 2147483646 h 3"/>
                  <a:gd name="T10" fmla="*/ 2147483646 w 3"/>
                  <a:gd name="T11" fmla="*/ 2147483646 h 3"/>
                  <a:gd name="T12" fmla="*/ 2147483646 w 3"/>
                  <a:gd name="T13" fmla="*/ 2147483646 h 3"/>
                  <a:gd name="T14" fmla="*/ 2147483646 w 3"/>
                  <a:gd name="T15" fmla="*/ 2147483646 h 3"/>
                  <a:gd name="T16" fmla="*/ 2147483646 w 3"/>
                  <a:gd name="T17" fmla="*/ 2147483646 h 3"/>
                  <a:gd name="T18" fmla="*/ 2147483646 w 3"/>
                  <a:gd name="T19" fmla="*/ 0 h 3"/>
                  <a:gd name="T20" fmla="*/ 2147483646 w 3"/>
                  <a:gd name="T21" fmla="*/ 2147483646 h 3"/>
                  <a:gd name="T22" fmla="*/ 2147483646 w 3"/>
                  <a:gd name="T23" fmla="*/ 2147483646 h 3"/>
                  <a:gd name="T24" fmla="*/ 2147483646 w 3"/>
                  <a:gd name="T25" fmla="*/ 2147483646 h 3"/>
                  <a:gd name="T26" fmla="*/ 0 w 3"/>
                  <a:gd name="T27" fmla="*/ 2147483646 h 3"/>
                  <a:gd name="T28" fmla="*/ 2147483646 w 3"/>
                  <a:gd name="T29" fmla="*/ 2147483646 h 3"/>
                  <a:gd name="T30" fmla="*/ 0 w 3"/>
                  <a:gd name="T31" fmla="*/ 2147483646 h 3"/>
                  <a:gd name="T32" fmla="*/ 0 w 3"/>
                  <a:gd name="T33" fmla="*/ 2147483646 h 3"/>
                  <a:gd name="T34" fmla="*/ 0 w 3"/>
                  <a:gd name="T35" fmla="*/ 2147483646 h 3"/>
                  <a:gd name="T36" fmla="*/ 2147483646 w 3"/>
                  <a:gd name="T37" fmla="*/ 2147483646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Freeform 165">
                <a:extLst>
                  <a:ext uri="{FF2B5EF4-FFF2-40B4-BE49-F238E27FC236}">
                    <a16:creationId xmlns:a16="http://schemas.microsoft.com/office/drawing/2014/main" id="{5BE81C23-42A0-460E-A134-3E5680B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25" y="436245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Freeform 166">
                <a:extLst>
                  <a:ext uri="{FF2B5EF4-FFF2-40B4-BE49-F238E27FC236}">
                    <a16:creationId xmlns:a16="http://schemas.microsoft.com/office/drawing/2014/main" id="{571F5F3F-C86D-48DC-A228-32C2B3498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4287838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2147483646 h 128"/>
                  <a:gd name="T24" fmla="*/ 2147483646 w 128"/>
                  <a:gd name="T25" fmla="*/ 2147483646 h 128"/>
                  <a:gd name="T26" fmla="*/ 2147483646 w 128"/>
                  <a:gd name="T27" fmla="*/ 2147483646 h 128"/>
                  <a:gd name="T28" fmla="*/ 2147483646 w 128"/>
                  <a:gd name="T29" fmla="*/ 2147483646 h 128"/>
                  <a:gd name="T30" fmla="*/ 2147483646 w 128"/>
                  <a:gd name="T31" fmla="*/ 2147483646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2147483646 w 128"/>
                  <a:gd name="T49" fmla="*/ 2147483646 h 128"/>
                  <a:gd name="T50" fmla="*/ 2147483646 w 128"/>
                  <a:gd name="T51" fmla="*/ 2147483646 h 128"/>
                  <a:gd name="T52" fmla="*/ 2147483646 w 128"/>
                  <a:gd name="T53" fmla="*/ 2147483646 h 128"/>
                  <a:gd name="T54" fmla="*/ 2147483646 w 128"/>
                  <a:gd name="T55" fmla="*/ 2147483646 h 128"/>
                  <a:gd name="T56" fmla="*/ 2147483646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2147483646 w 128"/>
                  <a:gd name="T105" fmla="*/ 2147483646 h 128"/>
                  <a:gd name="T106" fmla="*/ 2147483646 w 128"/>
                  <a:gd name="T107" fmla="*/ 2147483646 h 128"/>
                  <a:gd name="T108" fmla="*/ 2147483646 w 128"/>
                  <a:gd name="T109" fmla="*/ 2147483646 h 128"/>
                  <a:gd name="T110" fmla="*/ 2147483646 w 128"/>
                  <a:gd name="T111" fmla="*/ 2147483646 h 128"/>
                  <a:gd name="T112" fmla="*/ 2147483646 w 128"/>
                  <a:gd name="T113" fmla="*/ 2147483646 h 128"/>
                  <a:gd name="T114" fmla="*/ 2147483646 w 128"/>
                  <a:gd name="T115" fmla="*/ 2147483646 h 128"/>
                  <a:gd name="T116" fmla="*/ 2147483646 w 128"/>
                  <a:gd name="T117" fmla="*/ 2147483646 h 128"/>
                  <a:gd name="T118" fmla="*/ 2147483646 w 128"/>
                  <a:gd name="T119" fmla="*/ 2147483646 h 128"/>
                  <a:gd name="T120" fmla="*/ 2147483646 w 128"/>
                  <a:gd name="T121" fmla="*/ 2147483646 h 128"/>
                  <a:gd name="T122" fmla="*/ 2147483646 w 128"/>
                  <a:gd name="T123" fmla="*/ 2147483646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14"/>
                    </a:moveTo>
                    <a:cubicBezTo>
                      <a:pt x="49" y="114"/>
                      <a:pt x="36" y="107"/>
                      <a:pt x="27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6"/>
                      <a:pt x="28" y="94"/>
                      <a:pt x="28" y="93"/>
                    </a:cubicBezTo>
                    <a:cubicBezTo>
                      <a:pt x="28" y="93"/>
                      <a:pt x="28" y="93"/>
                      <a:pt x="29" y="93"/>
                    </a:cubicBezTo>
                    <a:cubicBezTo>
                      <a:pt x="29" y="94"/>
                      <a:pt x="30" y="93"/>
                      <a:pt x="30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1"/>
                      <a:pt x="29" y="89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5"/>
                      <a:pt x="30" y="85"/>
                    </a:cubicBezTo>
                    <a:cubicBezTo>
                      <a:pt x="30" y="85"/>
                      <a:pt x="30" y="84"/>
                      <a:pt x="30" y="84"/>
                    </a:cubicBezTo>
                    <a:cubicBezTo>
                      <a:pt x="31" y="83"/>
                      <a:pt x="31" y="83"/>
                      <a:pt x="31" y="82"/>
                    </a:cubicBezTo>
                    <a:cubicBezTo>
                      <a:pt x="31" y="81"/>
                      <a:pt x="27" y="77"/>
                      <a:pt x="26" y="76"/>
                    </a:cubicBezTo>
                    <a:cubicBezTo>
                      <a:pt x="25" y="75"/>
                      <a:pt x="25" y="74"/>
                      <a:pt x="24" y="74"/>
                    </a:cubicBezTo>
                    <a:cubicBezTo>
                      <a:pt x="24" y="74"/>
                      <a:pt x="24" y="74"/>
                      <a:pt x="24" y="73"/>
                    </a:cubicBezTo>
                    <a:cubicBezTo>
                      <a:pt x="24" y="73"/>
                      <a:pt x="23" y="73"/>
                      <a:pt x="23" y="73"/>
                    </a:cubicBezTo>
                    <a:cubicBezTo>
                      <a:pt x="23" y="73"/>
                      <a:pt x="22" y="71"/>
                      <a:pt x="22" y="71"/>
                    </a:cubicBezTo>
                    <a:cubicBezTo>
                      <a:pt x="22" y="69"/>
                      <a:pt x="20" y="66"/>
                      <a:pt x="18" y="64"/>
                    </a:cubicBezTo>
                    <a:cubicBezTo>
                      <a:pt x="18" y="64"/>
                      <a:pt x="16" y="59"/>
                      <a:pt x="16" y="59"/>
                    </a:cubicBezTo>
                    <a:cubicBezTo>
                      <a:pt x="17" y="59"/>
                      <a:pt x="17" y="58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45"/>
                      <a:pt x="22" y="36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4" y="26"/>
                    </a:cubicBezTo>
                    <a:cubicBezTo>
                      <a:pt x="34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5"/>
                      <a:pt x="35" y="25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6" y="26"/>
                    </a:cubicBezTo>
                    <a:cubicBezTo>
                      <a:pt x="36" y="26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5"/>
                      <a:pt x="38" y="23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8"/>
                      <a:pt x="49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2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7"/>
                      <a:pt x="49" y="18"/>
                      <a:pt x="48" y="18"/>
                    </a:cubicBezTo>
                    <a:cubicBezTo>
                      <a:pt x="48" y="18"/>
                      <a:pt x="48" y="19"/>
                      <a:pt x="47" y="19"/>
                    </a:cubicBezTo>
                    <a:cubicBezTo>
                      <a:pt x="47" y="19"/>
                      <a:pt x="47" y="19"/>
                      <a:pt x="48" y="19"/>
                    </a:cubicBezTo>
                    <a:cubicBezTo>
                      <a:pt x="48" y="19"/>
                      <a:pt x="46" y="20"/>
                      <a:pt x="46" y="20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3"/>
                      <a:pt x="46" y="23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6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8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9" y="21"/>
                      <a:pt x="49" y="21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2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5" y="19"/>
                      <a:pt x="55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20"/>
                      <a:pt x="61" y="19"/>
                      <a:pt x="64" y="16"/>
                    </a:cubicBezTo>
                    <a:cubicBezTo>
                      <a:pt x="64" y="15"/>
                      <a:pt x="65" y="15"/>
                      <a:pt x="66" y="15"/>
                    </a:cubicBezTo>
                    <a:cubicBezTo>
                      <a:pt x="71" y="15"/>
                      <a:pt x="77" y="16"/>
                      <a:pt x="82" y="18"/>
                    </a:cubicBezTo>
                    <a:cubicBezTo>
                      <a:pt x="82" y="18"/>
                      <a:pt x="83" y="18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2" y="19"/>
                      <a:pt x="82" y="19"/>
                    </a:cubicBezTo>
                    <a:cubicBezTo>
                      <a:pt x="82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79" y="22"/>
                      <a:pt x="78" y="23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8" y="23"/>
                      <a:pt x="77" y="22"/>
                    </a:cubicBezTo>
                    <a:cubicBezTo>
                      <a:pt x="77" y="22"/>
                      <a:pt x="78" y="21"/>
                      <a:pt x="78" y="21"/>
                    </a:cubicBezTo>
                    <a:cubicBezTo>
                      <a:pt x="78" y="21"/>
                      <a:pt x="76" y="20"/>
                      <a:pt x="76" y="20"/>
                    </a:cubicBezTo>
                    <a:cubicBezTo>
                      <a:pt x="75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3" y="19"/>
                      <a:pt x="73" y="19"/>
                      <a:pt x="72" y="19"/>
                    </a:cubicBezTo>
                    <a:cubicBezTo>
                      <a:pt x="71" y="20"/>
                      <a:pt x="70" y="21"/>
                      <a:pt x="70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3"/>
                    </a:cubicBezTo>
                    <a:cubicBezTo>
                      <a:pt x="69" y="23"/>
                      <a:pt x="68" y="24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65" y="26"/>
                      <a:pt x="65" y="26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5" y="29"/>
                      <a:pt x="69" y="28"/>
                    </a:cubicBezTo>
                    <a:cubicBezTo>
                      <a:pt x="69" y="28"/>
                      <a:pt x="69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71" y="29"/>
                      <a:pt x="71" y="29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1" y="25"/>
                      <a:pt x="72" y="24"/>
                      <a:pt x="72" y="24"/>
                    </a:cubicBezTo>
                    <a:cubicBezTo>
                      <a:pt x="73" y="23"/>
                      <a:pt x="74" y="22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3"/>
                      <a:pt x="73" y="24"/>
                      <a:pt x="73" y="24"/>
                    </a:cubicBezTo>
                    <a:cubicBezTo>
                      <a:pt x="73" y="24"/>
                      <a:pt x="73" y="25"/>
                      <a:pt x="73" y="25"/>
                    </a:cubicBezTo>
                    <a:cubicBezTo>
                      <a:pt x="73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6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6" y="27"/>
                      <a:pt x="76" y="26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9"/>
                      <a:pt x="74" y="29"/>
                    </a:cubicBezTo>
                    <a:cubicBezTo>
                      <a:pt x="74" y="30"/>
                      <a:pt x="73" y="31"/>
                      <a:pt x="73" y="31"/>
                    </a:cubicBezTo>
                    <a:cubicBezTo>
                      <a:pt x="72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9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0"/>
                    </a:cubicBezTo>
                    <a:cubicBezTo>
                      <a:pt x="68" y="30"/>
                      <a:pt x="68" y="30"/>
                      <a:pt x="68" y="29"/>
                    </a:cubicBezTo>
                    <a:cubicBezTo>
                      <a:pt x="67" y="29"/>
                      <a:pt x="66" y="30"/>
                      <a:pt x="67" y="3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5" y="31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57" y="37"/>
                      <a:pt x="57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37"/>
                      <a:pt x="53" y="38"/>
                      <a:pt x="54" y="43"/>
                    </a:cubicBezTo>
                    <a:cubicBezTo>
                      <a:pt x="53" y="43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6" y="45"/>
                      <a:pt x="57" y="45"/>
                    </a:cubicBezTo>
                    <a:cubicBezTo>
                      <a:pt x="57" y="45"/>
                      <a:pt x="58" y="45"/>
                      <a:pt x="58" y="45"/>
                    </a:cubicBezTo>
                    <a:cubicBezTo>
                      <a:pt x="58" y="45"/>
                      <a:pt x="58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59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2" y="41"/>
                      <a:pt x="62" y="41"/>
                    </a:cubicBezTo>
                    <a:cubicBezTo>
                      <a:pt x="63" y="40"/>
                      <a:pt x="63" y="40"/>
                      <a:pt x="63" y="39"/>
                    </a:cubicBezTo>
                    <a:cubicBezTo>
                      <a:pt x="64" y="39"/>
                      <a:pt x="67" y="39"/>
                      <a:pt x="67" y="39"/>
                    </a:cubicBezTo>
                    <a:cubicBezTo>
                      <a:pt x="67" y="39"/>
                      <a:pt x="67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9" y="40"/>
                      <a:pt x="71" y="42"/>
                      <a:pt x="71" y="42"/>
                    </a:cubicBezTo>
                    <a:cubicBezTo>
                      <a:pt x="71" y="42"/>
                      <a:pt x="72" y="42"/>
                      <a:pt x="72" y="43"/>
                    </a:cubicBezTo>
                    <a:cubicBezTo>
                      <a:pt x="72" y="43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43"/>
                      <a:pt x="73" y="43"/>
                      <a:pt x="72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9"/>
                      <a:pt x="72" y="39"/>
                    </a:cubicBezTo>
                    <a:cubicBezTo>
                      <a:pt x="72" y="39"/>
                      <a:pt x="73" y="40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8" y="43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8" y="42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1"/>
                      <a:pt x="79" y="42"/>
                      <a:pt x="80" y="42"/>
                    </a:cubicBezTo>
                    <a:cubicBezTo>
                      <a:pt x="80" y="42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4"/>
                      <a:pt x="80" y="44"/>
                    </a:cubicBezTo>
                    <a:cubicBezTo>
                      <a:pt x="81" y="44"/>
                      <a:pt x="81" y="44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5" y="45"/>
                      <a:pt x="87" y="45"/>
                    </a:cubicBezTo>
                    <a:cubicBezTo>
                      <a:pt x="87" y="45"/>
                      <a:pt x="87" y="46"/>
                      <a:pt x="87" y="46"/>
                    </a:cubicBezTo>
                    <a:cubicBezTo>
                      <a:pt x="87" y="47"/>
                      <a:pt x="88" y="48"/>
                      <a:pt x="87" y="49"/>
                    </a:cubicBezTo>
                    <a:cubicBezTo>
                      <a:pt x="86" y="49"/>
                      <a:pt x="83" y="49"/>
                      <a:pt x="81" y="50"/>
                    </a:cubicBezTo>
                    <a:cubicBezTo>
                      <a:pt x="80" y="50"/>
                      <a:pt x="80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7" y="48"/>
                      <a:pt x="76" y="49"/>
                    </a:cubicBezTo>
                    <a:cubicBezTo>
                      <a:pt x="76" y="49"/>
                      <a:pt x="76" y="49"/>
                      <a:pt x="76" y="50"/>
                    </a:cubicBezTo>
                    <a:cubicBezTo>
                      <a:pt x="76" y="52"/>
                      <a:pt x="71" y="49"/>
                      <a:pt x="71" y="49"/>
                    </a:cubicBezTo>
                    <a:cubicBezTo>
                      <a:pt x="70" y="49"/>
                      <a:pt x="68" y="48"/>
                      <a:pt x="68" y="48"/>
                    </a:cubicBezTo>
                    <a:cubicBezTo>
                      <a:pt x="68" y="48"/>
                      <a:pt x="68" y="48"/>
                      <a:pt x="68" y="47"/>
                    </a:cubicBezTo>
                    <a:cubicBezTo>
                      <a:pt x="69" y="47"/>
                      <a:pt x="69" y="47"/>
                      <a:pt x="69" y="46"/>
                    </a:cubicBezTo>
                    <a:cubicBezTo>
                      <a:pt x="68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7" y="45"/>
                    </a:cubicBezTo>
                    <a:cubicBezTo>
                      <a:pt x="60" y="45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4" y="46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8"/>
                      <a:pt x="52" y="48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51"/>
                      <a:pt x="49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7" y="52"/>
                      <a:pt x="45" y="56"/>
                    </a:cubicBezTo>
                    <a:cubicBezTo>
                      <a:pt x="43" y="58"/>
                      <a:pt x="43" y="58"/>
                      <a:pt x="44" y="58"/>
                    </a:cubicBezTo>
                    <a:cubicBezTo>
                      <a:pt x="44" y="59"/>
                      <a:pt x="44" y="59"/>
                      <a:pt x="44" y="61"/>
                    </a:cubicBezTo>
                    <a:cubicBezTo>
                      <a:pt x="44" y="61"/>
                      <a:pt x="43" y="64"/>
                      <a:pt x="43" y="64"/>
                    </a:cubicBezTo>
                    <a:cubicBezTo>
                      <a:pt x="42" y="65"/>
                      <a:pt x="43" y="67"/>
                      <a:pt x="43" y="67"/>
                    </a:cubicBezTo>
                    <a:cubicBezTo>
                      <a:pt x="43" y="67"/>
                      <a:pt x="43" y="68"/>
                      <a:pt x="44" y="68"/>
                    </a:cubicBezTo>
                    <a:cubicBezTo>
                      <a:pt x="44" y="68"/>
                      <a:pt x="44" y="71"/>
                      <a:pt x="45" y="72"/>
                    </a:cubicBezTo>
                    <a:cubicBezTo>
                      <a:pt x="45" y="72"/>
                      <a:pt x="49" y="76"/>
                      <a:pt x="50" y="76"/>
                    </a:cubicBezTo>
                    <a:cubicBezTo>
                      <a:pt x="51" y="76"/>
                      <a:pt x="55" y="77"/>
                      <a:pt x="55" y="77"/>
                    </a:cubicBezTo>
                    <a:cubicBezTo>
                      <a:pt x="57" y="77"/>
                      <a:pt x="59" y="75"/>
                      <a:pt x="61" y="75"/>
                    </a:cubicBezTo>
                    <a:cubicBezTo>
                      <a:pt x="61" y="75"/>
                      <a:pt x="62" y="75"/>
                      <a:pt x="62" y="77"/>
                    </a:cubicBezTo>
                    <a:cubicBezTo>
                      <a:pt x="62" y="78"/>
                      <a:pt x="64" y="77"/>
                      <a:pt x="65" y="77"/>
                    </a:cubicBezTo>
                    <a:cubicBezTo>
                      <a:pt x="65" y="77"/>
                      <a:pt x="65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8"/>
                      <a:pt x="66" y="78"/>
                    </a:cubicBezTo>
                    <a:cubicBezTo>
                      <a:pt x="67" y="78"/>
                      <a:pt x="67" y="82"/>
                      <a:pt x="66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4"/>
                      <a:pt x="68" y="85"/>
                      <a:pt x="68" y="85"/>
                    </a:cubicBezTo>
                    <a:cubicBezTo>
                      <a:pt x="68" y="85"/>
                      <a:pt x="70" y="87"/>
                      <a:pt x="70" y="88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1"/>
                      <a:pt x="70" y="91"/>
                      <a:pt x="70" y="92"/>
                    </a:cubicBezTo>
                    <a:cubicBezTo>
                      <a:pt x="70" y="92"/>
                      <a:pt x="68" y="95"/>
                      <a:pt x="68" y="95"/>
                    </a:cubicBezTo>
                    <a:cubicBezTo>
                      <a:pt x="68" y="96"/>
                      <a:pt x="69" y="96"/>
                      <a:pt x="69" y="96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100"/>
                      <a:pt x="71" y="101"/>
                      <a:pt x="71" y="101"/>
                    </a:cubicBezTo>
                    <a:cubicBezTo>
                      <a:pt x="72" y="102"/>
                      <a:pt x="72" y="103"/>
                      <a:pt x="72" y="103"/>
                    </a:cubicBezTo>
                    <a:cubicBezTo>
                      <a:pt x="73" y="103"/>
                      <a:pt x="74" y="105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5" y="107"/>
                      <a:pt x="76" y="106"/>
                    </a:cubicBezTo>
                    <a:cubicBezTo>
                      <a:pt x="77" y="106"/>
                      <a:pt x="79" y="106"/>
                      <a:pt x="80" y="106"/>
                    </a:cubicBezTo>
                    <a:cubicBezTo>
                      <a:pt x="81" y="106"/>
                      <a:pt x="87" y="102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0"/>
                      <a:pt x="89" y="99"/>
                      <a:pt x="89" y="99"/>
                    </a:cubicBezTo>
                    <a:cubicBezTo>
                      <a:pt x="89" y="99"/>
                      <a:pt x="89" y="99"/>
                      <a:pt x="89" y="99"/>
                    </a:cubicBezTo>
                    <a:cubicBezTo>
                      <a:pt x="89" y="98"/>
                      <a:pt x="89" y="95"/>
                      <a:pt x="90" y="95"/>
                    </a:cubicBezTo>
                    <a:cubicBezTo>
                      <a:pt x="91" y="94"/>
                      <a:pt x="92" y="94"/>
                      <a:pt x="93" y="93"/>
                    </a:cubicBezTo>
                    <a:cubicBezTo>
                      <a:pt x="94" y="92"/>
                      <a:pt x="94" y="92"/>
                      <a:pt x="94" y="89"/>
                    </a:cubicBezTo>
                    <a:cubicBezTo>
                      <a:pt x="94" y="86"/>
                      <a:pt x="94" y="84"/>
                      <a:pt x="94" y="84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5" y="81"/>
                      <a:pt x="99" y="76"/>
                      <a:pt x="99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1" y="73"/>
                      <a:pt x="101" y="71"/>
                      <a:pt x="102" y="69"/>
                    </a:cubicBezTo>
                    <a:cubicBezTo>
                      <a:pt x="102" y="69"/>
                      <a:pt x="102" y="69"/>
                      <a:pt x="102" y="68"/>
                    </a:cubicBezTo>
                    <a:cubicBezTo>
                      <a:pt x="102" y="68"/>
                      <a:pt x="102" y="68"/>
                      <a:pt x="102" y="67"/>
                    </a:cubicBezTo>
                    <a:cubicBezTo>
                      <a:pt x="102" y="67"/>
                      <a:pt x="102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9" y="66"/>
                      <a:pt x="97" y="67"/>
                      <a:pt x="97" y="67"/>
                    </a:cubicBezTo>
                    <a:cubicBezTo>
                      <a:pt x="97" y="66"/>
                      <a:pt x="97" y="66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3"/>
                      <a:pt x="92" y="63"/>
                      <a:pt x="91" y="59"/>
                    </a:cubicBezTo>
                    <a:cubicBezTo>
                      <a:pt x="91" y="58"/>
                      <a:pt x="87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1"/>
                    </a:cubicBezTo>
                    <a:cubicBezTo>
                      <a:pt x="87" y="51"/>
                      <a:pt x="88" y="51"/>
                      <a:pt x="88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9" y="53"/>
                      <a:pt x="89" y="54"/>
                      <a:pt x="90" y="54"/>
                    </a:cubicBezTo>
                    <a:cubicBezTo>
                      <a:pt x="90" y="55"/>
                      <a:pt x="90" y="55"/>
                      <a:pt x="91" y="56"/>
                    </a:cubicBezTo>
                    <a:cubicBezTo>
                      <a:pt x="91" y="56"/>
                      <a:pt x="92" y="56"/>
                      <a:pt x="92" y="58"/>
                    </a:cubicBezTo>
                    <a:cubicBezTo>
                      <a:pt x="93" y="59"/>
                      <a:pt x="95" y="60"/>
                      <a:pt x="95" y="61"/>
                    </a:cubicBezTo>
                    <a:cubicBezTo>
                      <a:pt x="96" y="63"/>
                      <a:pt x="97" y="65"/>
                      <a:pt x="97" y="65"/>
                    </a:cubicBezTo>
                    <a:cubicBezTo>
                      <a:pt x="99" y="64"/>
                      <a:pt x="100" y="64"/>
                      <a:pt x="100" y="63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100" y="63"/>
                      <a:pt x="101" y="63"/>
                      <a:pt x="101" y="63"/>
                    </a:cubicBezTo>
                    <a:cubicBezTo>
                      <a:pt x="105" y="61"/>
                      <a:pt x="105" y="61"/>
                      <a:pt x="105" y="59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55"/>
                      <a:pt x="105" y="53"/>
                      <a:pt x="106" y="53"/>
                    </a:cubicBezTo>
                    <a:cubicBezTo>
                      <a:pt x="106" y="53"/>
                      <a:pt x="105" y="53"/>
                      <a:pt x="105" y="53"/>
                    </a:cubicBezTo>
                    <a:cubicBezTo>
                      <a:pt x="105" y="53"/>
                      <a:pt x="105" y="52"/>
                      <a:pt x="105" y="52"/>
                    </a:cubicBezTo>
                    <a:cubicBezTo>
                      <a:pt x="105" y="52"/>
                      <a:pt x="104" y="52"/>
                      <a:pt x="104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3"/>
                      <a:pt x="102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49"/>
                      <a:pt x="101" y="49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5" y="49"/>
                      <a:pt x="105" y="49"/>
                      <a:pt x="110" y="49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49"/>
                      <a:pt x="113" y="49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3"/>
                      <a:pt x="113" y="53"/>
                      <a:pt x="113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9"/>
                      <a:pt x="113" y="62"/>
                      <a:pt x="113" y="64"/>
                    </a:cubicBezTo>
                    <a:cubicBezTo>
                      <a:pt x="113" y="91"/>
                      <a:pt x="91" y="114"/>
                      <a:pt x="64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CFFBFB-6527-46D0-9065-5EE24BB8B679}"/>
                </a:ext>
              </a:extLst>
            </p:cNvPr>
            <p:cNvCxnSpPr>
              <a:cxnSpLocks/>
            </p:cNvCxnSpPr>
            <p:nvPr/>
          </p:nvCxnSpPr>
          <p:spPr>
            <a:xfrm>
              <a:off x="5913055" y="4352751"/>
              <a:ext cx="2377335" cy="1087437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09A53870-7A44-4B27-AF9E-B8E211C027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588" y="1600200"/>
            <a:ext cx="6948487" cy="709613"/>
            <a:chOff x="3078480" y="2056446"/>
            <a:chExt cx="6035040" cy="616811"/>
          </a:xfrm>
        </p:grpSpPr>
        <p:grpSp>
          <p:nvGrpSpPr>
            <p:cNvPr id="62491" name="Group 3">
              <a:extLst>
                <a:ext uri="{FF2B5EF4-FFF2-40B4-BE49-F238E27FC236}">
                  <a16:creationId xmlns:a16="http://schemas.microsoft.com/office/drawing/2014/main" id="{2123D6ED-EDE5-4D0A-881A-6B940EE59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62494" name="Freeform 152">
                <a:extLst>
                  <a:ext uri="{FF2B5EF4-FFF2-40B4-BE49-F238E27FC236}">
                    <a16:creationId xmlns:a16="http://schemas.microsoft.com/office/drawing/2014/main" id="{2ABDF43E-35EF-452D-B6E2-4F1087C8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2147483646 w 1840"/>
                  <a:gd name="T1" fmla="*/ 2147483646 h 188"/>
                  <a:gd name="T2" fmla="*/ 2147483646 w 1840"/>
                  <a:gd name="T3" fmla="*/ 2147483646 h 188"/>
                  <a:gd name="T4" fmla="*/ 2147483646 w 1840"/>
                  <a:gd name="T5" fmla="*/ 0 h 188"/>
                  <a:gd name="T6" fmla="*/ 2147483646 w 1840"/>
                  <a:gd name="T7" fmla="*/ 0 h 188"/>
                  <a:gd name="T8" fmla="*/ 0 w 1840"/>
                  <a:gd name="T9" fmla="*/ 2147483646 h 188"/>
                  <a:gd name="T10" fmla="*/ 0 w 1840"/>
                  <a:gd name="T11" fmla="*/ 2147483646 h 188"/>
                  <a:gd name="T12" fmla="*/ 2147483646 w 1840"/>
                  <a:gd name="T13" fmla="*/ 2147483646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Oval 153">
                <a:extLst>
                  <a:ext uri="{FF2B5EF4-FFF2-40B4-BE49-F238E27FC236}">
                    <a16:creationId xmlns:a16="http://schemas.microsoft.com/office/drawing/2014/main" id="{417B22AE-4766-4B77-A5AD-A0D3524D2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6" name="Oval 154">
                <a:extLst>
                  <a:ext uri="{FF2B5EF4-FFF2-40B4-BE49-F238E27FC236}">
                    <a16:creationId xmlns:a16="http://schemas.microsoft.com/office/drawing/2014/main" id="{76C96BC6-9FF9-4C4A-8F84-9F338007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7" name="Oval 155">
                <a:extLst>
                  <a:ext uri="{FF2B5EF4-FFF2-40B4-BE49-F238E27FC236}">
                    <a16:creationId xmlns:a16="http://schemas.microsoft.com/office/drawing/2014/main" id="{D5297404-65CE-4F18-A025-62D05A1F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8" name="Rectangle 158">
                <a:extLst>
                  <a:ext uri="{FF2B5EF4-FFF2-40B4-BE49-F238E27FC236}">
                    <a16:creationId xmlns:a16="http://schemas.microsoft.com/office/drawing/2014/main" id="{2E5AD773-88BF-4D1E-B661-DDB94C03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9" name="Rectangle 159">
                <a:extLst>
                  <a:ext uri="{FF2B5EF4-FFF2-40B4-BE49-F238E27FC236}">
                    <a16:creationId xmlns:a16="http://schemas.microsoft.com/office/drawing/2014/main" id="{57658AAE-537D-46A0-989F-404EEDCC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0" name="Rectangle 161">
                <a:extLst>
                  <a:ext uri="{FF2B5EF4-FFF2-40B4-BE49-F238E27FC236}">
                    <a16:creationId xmlns:a16="http://schemas.microsoft.com/office/drawing/2014/main" id="{C2392B3B-95EE-4FEE-8712-5D5098F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1" name="Oval 162">
                <a:extLst>
                  <a:ext uri="{FF2B5EF4-FFF2-40B4-BE49-F238E27FC236}">
                    <a16:creationId xmlns:a16="http://schemas.microsoft.com/office/drawing/2014/main" id="{E85F6ADB-0C62-476E-9D8B-7F53B0A07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2" name="Freeform 163">
                <a:extLst>
                  <a:ext uri="{FF2B5EF4-FFF2-40B4-BE49-F238E27FC236}">
                    <a16:creationId xmlns:a16="http://schemas.microsoft.com/office/drawing/2014/main" id="{69867DBD-95F2-4B60-82A0-43C72C88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2147483646 h 34"/>
                  <a:gd name="T2" fmla="*/ 2147483646 w 36"/>
                  <a:gd name="T3" fmla="*/ 2147483646 h 34"/>
                  <a:gd name="T4" fmla="*/ 2147483646 w 36"/>
                  <a:gd name="T5" fmla="*/ 2147483646 h 34"/>
                  <a:gd name="T6" fmla="*/ 2147483646 w 36"/>
                  <a:gd name="T7" fmla="*/ 2147483646 h 34"/>
                  <a:gd name="T8" fmla="*/ 2147483646 w 36"/>
                  <a:gd name="T9" fmla="*/ 2147483646 h 34"/>
                  <a:gd name="T10" fmla="*/ 2147483646 w 36"/>
                  <a:gd name="T11" fmla="*/ 2147483646 h 34"/>
                  <a:gd name="T12" fmla="*/ 2147483646 w 36"/>
                  <a:gd name="T13" fmla="*/ 2147483646 h 34"/>
                  <a:gd name="T14" fmla="*/ 2147483646 w 36"/>
                  <a:gd name="T15" fmla="*/ 2147483646 h 34"/>
                  <a:gd name="T16" fmla="*/ 2147483646 w 36"/>
                  <a:gd name="T17" fmla="*/ 2147483646 h 34"/>
                  <a:gd name="T18" fmla="*/ 2147483646 w 36"/>
                  <a:gd name="T19" fmla="*/ 2147483646 h 34"/>
                  <a:gd name="T20" fmla="*/ 2147483646 w 36"/>
                  <a:gd name="T21" fmla="*/ 2147483646 h 34"/>
                  <a:gd name="T22" fmla="*/ 2147483646 w 36"/>
                  <a:gd name="T23" fmla="*/ 2147483646 h 34"/>
                  <a:gd name="T24" fmla="*/ 2147483646 w 36"/>
                  <a:gd name="T25" fmla="*/ 2147483646 h 34"/>
                  <a:gd name="T26" fmla="*/ 2147483646 w 36"/>
                  <a:gd name="T27" fmla="*/ 2147483646 h 34"/>
                  <a:gd name="T28" fmla="*/ 2147483646 w 36"/>
                  <a:gd name="T29" fmla="*/ 2147483646 h 34"/>
                  <a:gd name="T30" fmla="*/ 2147483646 w 36"/>
                  <a:gd name="T31" fmla="*/ 2147483646 h 34"/>
                  <a:gd name="T32" fmla="*/ 2147483646 w 36"/>
                  <a:gd name="T33" fmla="*/ 2147483646 h 34"/>
                  <a:gd name="T34" fmla="*/ 2147483646 w 36"/>
                  <a:gd name="T35" fmla="*/ 2147483646 h 34"/>
                  <a:gd name="T36" fmla="*/ 2147483646 w 36"/>
                  <a:gd name="T37" fmla="*/ 2147483646 h 34"/>
                  <a:gd name="T38" fmla="*/ 2147483646 w 36"/>
                  <a:gd name="T39" fmla="*/ 2147483646 h 34"/>
                  <a:gd name="T40" fmla="*/ 2147483646 w 36"/>
                  <a:gd name="T41" fmla="*/ 2147483646 h 34"/>
                  <a:gd name="T42" fmla="*/ 0 w 36"/>
                  <a:gd name="T43" fmla="*/ 2147483646 h 34"/>
                  <a:gd name="T44" fmla="*/ 0 w 36"/>
                  <a:gd name="T45" fmla="*/ 2147483646 h 34"/>
                  <a:gd name="T46" fmla="*/ 0 w 36"/>
                  <a:gd name="T47" fmla="*/ 2147483646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Oval 164">
                <a:extLst>
                  <a:ext uri="{FF2B5EF4-FFF2-40B4-BE49-F238E27FC236}">
                    <a16:creationId xmlns:a16="http://schemas.microsoft.com/office/drawing/2014/main" id="{6609B561-D02F-410A-819A-8FE118E8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4" name="Freeform 165">
                <a:extLst>
                  <a:ext uri="{FF2B5EF4-FFF2-40B4-BE49-F238E27FC236}">
                    <a16:creationId xmlns:a16="http://schemas.microsoft.com/office/drawing/2014/main" id="{CF3B3CA4-1F3B-406B-9960-E5C2EE1A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147483646 w 24"/>
                  <a:gd name="T1" fmla="*/ 2147483646 h 23"/>
                  <a:gd name="T2" fmla="*/ 2147483646 w 24"/>
                  <a:gd name="T3" fmla="*/ 2147483646 h 23"/>
                  <a:gd name="T4" fmla="*/ 2147483646 w 24"/>
                  <a:gd name="T5" fmla="*/ 2147483646 h 23"/>
                  <a:gd name="T6" fmla="*/ 2147483646 w 24"/>
                  <a:gd name="T7" fmla="*/ 2147483646 h 23"/>
                  <a:gd name="T8" fmla="*/ 2147483646 w 24"/>
                  <a:gd name="T9" fmla="*/ 2147483646 h 23"/>
                  <a:gd name="T10" fmla="*/ 2147483646 w 24"/>
                  <a:gd name="T11" fmla="*/ 2147483646 h 23"/>
                  <a:gd name="T12" fmla="*/ 2147483646 w 24"/>
                  <a:gd name="T13" fmla="*/ 2147483646 h 23"/>
                  <a:gd name="T14" fmla="*/ 2147483646 w 24"/>
                  <a:gd name="T15" fmla="*/ 2147483646 h 23"/>
                  <a:gd name="T16" fmla="*/ 2147483646 w 24"/>
                  <a:gd name="T17" fmla="*/ 2147483646 h 23"/>
                  <a:gd name="T18" fmla="*/ 2147483646 w 24"/>
                  <a:gd name="T19" fmla="*/ 2147483646 h 23"/>
                  <a:gd name="T20" fmla="*/ 0 w 24"/>
                  <a:gd name="T21" fmla="*/ 2147483646 h 23"/>
                  <a:gd name="T22" fmla="*/ 0 w 24"/>
                  <a:gd name="T23" fmla="*/ 2147483646 h 23"/>
                  <a:gd name="T24" fmla="*/ 2147483646 w 24"/>
                  <a:gd name="T25" fmla="*/ 2147483646 h 23"/>
                  <a:gd name="T26" fmla="*/ 2147483646 w 24"/>
                  <a:gd name="T27" fmla="*/ 2147483646 h 23"/>
                  <a:gd name="T28" fmla="*/ 2147483646 w 24"/>
                  <a:gd name="T29" fmla="*/ 2147483646 h 23"/>
                  <a:gd name="T30" fmla="*/ 2147483646 w 24"/>
                  <a:gd name="T31" fmla="*/ 2147483646 h 23"/>
                  <a:gd name="T32" fmla="*/ 2147483646 w 24"/>
                  <a:gd name="T33" fmla="*/ 2147483646 h 23"/>
                  <a:gd name="T34" fmla="*/ 2147483646 w 24"/>
                  <a:gd name="T35" fmla="*/ 2147483646 h 23"/>
                  <a:gd name="T36" fmla="*/ 2147483646 w 24"/>
                  <a:gd name="T37" fmla="*/ 2147483646 h 23"/>
                  <a:gd name="T38" fmla="*/ 2147483646 w 24"/>
                  <a:gd name="T39" fmla="*/ 2147483646 h 23"/>
                  <a:gd name="T40" fmla="*/ 2147483646 w 24"/>
                  <a:gd name="T41" fmla="*/ 2147483646 h 23"/>
                  <a:gd name="T42" fmla="*/ 2147483646 w 24"/>
                  <a:gd name="T43" fmla="*/ 2147483646 h 23"/>
                  <a:gd name="T44" fmla="*/ 2147483646 w 24"/>
                  <a:gd name="T45" fmla="*/ 2147483646 h 23"/>
                  <a:gd name="T46" fmla="*/ 2147483646 w 24"/>
                  <a:gd name="T47" fmla="*/ 2147483646 h 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5" name="Rectangle 166">
                <a:extLst>
                  <a:ext uri="{FF2B5EF4-FFF2-40B4-BE49-F238E27FC236}">
                    <a16:creationId xmlns:a16="http://schemas.microsoft.com/office/drawing/2014/main" id="{E057B505-E44F-4B6D-91F3-200C2BEB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6" name="Freeform 167">
                <a:extLst>
                  <a:ext uri="{FF2B5EF4-FFF2-40B4-BE49-F238E27FC236}">
                    <a16:creationId xmlns:a16="http://schemas.microsoft.com/office/drawing/2014/main" id="{BFFB4A72-8B9F-4B80-BA9B-F362E6A9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2147483646 w 36"/>
                  <a:gd name="T1" fmla="*/ 2147483646 h 35"/>
                  <a:gd name="T2" fmla="*/ 2147483646 w 36"/>
                  <a:gd name="T3" fmla="*/ 2147483646 h 35"/>
                  <a:gd name="T4" fmla="*/ 2147483646 w 36"/>
                  <a:gd name="T5" fmla="*/ 2147483646 h 35"/>
                  <a:gd name="T6" fmla="*/ 2147483646 w 36"/>
                  <a:gd name="T7" fmla="*/ 0 h 35"/>
                  <a:gd name="T8" fmla="*/ 2147483646 w 36"/>
                  <a:gd name="T9" fmla="*/ 2147483646 h 35"/>
                  <a:gd name="T10" fmla="*/ 2147483646 w 36"/>
                  <a:gd name="T11" fmla="*/ 0 h 35"/>
                  <a:gd name="T12" fmla="*/ 0 w 36"/>
                  <a:gd name="T13" fmla="*/ 2147483646 h 35"/>
                  <a:gd name="T14" fmla="*/ 2147483646 w 36"/>
                  <a:gd name="T15" fmla="*/ 2147483646 h 35"/>
                  <a:gd name="T16" fmla="*/ 0 w 36"/>
                  <a:gd name="T17" fmla="*/ 2147483646 h 35"/>
                  <a:gd name="T18" fmla="*/ 2147483646 w 36"/>
                  <a:gd name="T19" fmla="*/ 2147483646 h 35"/>
                  <a:gd name="T20" fmla="*/ 2147483646 w 36"/>
                  <a:gd name="T21" fmla="*/ 2147483646 h 35"/>
                  <a:gd name="T22" fmla="*/ 2147483646 w 36"/>
                  <a:gd name="T23" fmla="*/ 2147483646 h 35"/>
                  <a:gd name="T24" fmla="*/ 2147483646 w 36"/>
                  <a:gd name="T25" fmla="*/ 2147483646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7" name="Freeform 169">
                <a:extLst>
                  <a:ext uri="{FF2B5EF4-FFF2-40B4-BE49-F238E27FC236}">
                    <a16:creationId xmlns:a16="http://schemas.microsoft.com/office/drawing/2014/main" id="{15DCB89B-D233-4811-862F-0BCB7E2BB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2147483646 w 19"/>
                  <a:gd name="T1" fmla="*/ 0 h 9"/>
                  <a:gd name="T2" fmla="*/ 2147483646 w 19"/>
                  <a:gd name="T3" fmla="*/ 0 h 9"/>
                  <a:gd name="T4" fmla="*/ 2147483646 w 19"/>
                  <a:gd name="T5" fmla="*/ 2147483646 h 9"/>
                  <a:gd name="T6" fmla="*/ 2147483646 w 19"/>
                  <a:gd name="T7" fmla="*/ 2147483646 h 9"/>
                  <a:gd name="T8" fmla="*/ 2147483646 w 19"/>
                  <a:gd name="T9" fmla="*/ 2147483646 h 9"/>
                  <a:gd name="T10" fmla="*/ 0 w 19"/>
                  <a:gd name="T11" fmla="*/ 0 h 9"/>
                  <a:gd name="T12" fmla="*/ 2147483646 w 19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Freeform 170">
                <a:extLst>
                  <a:ext uri="{FF2B5EF4-FFF2-40B4-BE49-F238E27FC236}">
                    <a16:creationId xmlns:a16="http://schemas.microsoft.com/office/drawing/2014/main" id="{41654A6B-1328-4D03-B067-0830B3189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2147483646 w 19"/>
                  <a:gd name="T1" fmla="*/ 2147483646 h 22"/>
                  <a:gd name="T2" fmla="*/ 2147483646 w 19"/>
                  <a:gd name="T3" fmla="*/ 2147483646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2147483646 w 19"/>
                  <a:gd name="T15" fmla="*/ 2147483646 h 22"/>
                  <a:gd name="T16" fmla="*/ 2147483646 w 19"/>
                  <a:gd name="T17" fmla="*/ 0 h 22"/>
                  <a:gd name="T18" fmla="*/ 2147483646 w 19"/>
                  <a:gd name="T19" fmla="*/ 2147483646 h 22"/>
                  <a:gd name="T20" fmla="*/ 0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9" name="Freeform 171">
                <a:extLst>
                  <a:ext uri="{FF2B5EF4-FFF2-40B4-BE49-F238E27FC236}">
                    <a16:creationId xmlns:a16="http://schemas.microsoft.com/office/drawing/2014/main" id="{403B0390-8EC9-4D1D-872A-483DB25A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2147483646 w 47"/>
                  <a:gd name="T1" fmla="*/ 2147483646 h 47"/>
                  <a:gd name="T2" fmla="*/ 2147483646 w 47"/>
                  <a:gd name="T3" fmla="*/ 0 h 47"/>
                  <a:gd name="T4" fmla="*/ 2147483646 w 47"/>
                  <a:gd name="T5" fmla="*/ 2147483646 h 47"/>
                  <a:gd name="T6" fmla="*/ 2147483646 w 47"/>
                  <a:gd name="T7" fmla="*/ 0 h 47"/>
                  <a:gd name="T8" fmla="*/ 0 w 47"/>
                  <a:gd name="T9" fmla="*/ 2147483646 h 47"/>
                  <a:gd name="T10" fmla="*/ 2147483646 w 47"/>
                  <a:gd name="T11" fmla="*/ 2147483646 h 47"/>
                  <a:gd name="T12" fmla="*/ 0 w 47"/>
                  <a:gd name="T13" fmla="*/ 2147483646 h 47"/>
                  <a:gd name="T14" fmla="*/ 2147483646 w 47"/>
                  <a:gd name="T15" fmla="*/ 2147483646 h 47"/>
                  <a:gd name="T16" fmla="*/ 2147483646 w 47"/>
                  <a:gd name="T17" fmla="*/ 2147483646 h 47"/>
                  <a:gd name="T18" fmla="*/ 2147483646 w 47"/>
                  <a:gd name="T19" fmla="*/ 2147483646 h 47"/>
                  <a:gd name="T20" fmla="*/ 2147483646 w 47"/>
                  <a:gd name="T21" fmla="*/ 2147483646 h 47"/>
                  <a:gd name="T22" fmla="*/ 2147483646 w 47"/>
                  <a:gd name="T23" fmla="*/ 2147483646 h 47"/>
                  <a:gd name="T24" fmla="*/ 2147483646 w 47"/>
                  <a:gd name="T25" fmla="*/ 2147483646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Freeform 172">
                <a:extLst>
                  <a:ext uri="{FF2B5EF4-FFF2-40B4-BE49-F238E27FC236}">
                    <a16:creationId xmlns:a16="http://schemas.microsoft.com/office/drawing/2014/main" id="{29D20D75-0FA0-4F5F-8622-286CB34C9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2147483646 w 25"/>
                  <a:gd name="T1" fmla="*/ 0 h 24"/>
                  <a:gd name="T2" fmla="*/ 2147483646 w 25"/>
                  <a:gd name="T3" fmla="*/ 2147483646 h 24"/>
                  <a:gd name="T4" fmla="*/ 2147483646 w 25"/>
                  <a:gd name="T5" fmla="*/ 2147483646 h 24"/>
                  <a:gd name="T6" fmla="*/ 0 w 25"/>
                  <a:gd name="T7" fmla="*/ 2147483646 h 24"/>
                  <a:gd name="T8" fmla="*/ 2147483646 w 25"/>
                  <a:gd name="T9" fmla="*/ 2147483646 h 24"/>
                  <a:gd name="T10" fmla="*/ 2147483646 w 25"/>
                  <a:gd name="T11" fmla="*/ 2147483646 h 24"/>
                  <a:gd name="T12" fmla="*/ 2147483646 w 25"/>
                  <a:gd name="T13" fmla="*/ 2147483646 h 24"/>
                  <a:gd name="T14" fmla="*/ 2147483646 w 25"/>
                  <a:gd name="T15" fmla="*/ 2147483646 h 24"/>
                  <a:gd name="T16" fmla="*/ 2147483646 w 25"/>
                  <a:gd name="T17" fmla="*/ 0 h 24"/>
                  <a:gd name="T18" fmla="*/ 2147483646 w 25"/>
                  <a:gd name="T19" fmla="*/ 2147483646 h 24"/>
                  <a:gd name="T20" fmla="*/ 2147483646 w 25"/>
                  <a:gd name="T21" fmla="*/ 2147483646 h 24"/>
                  <a:gd name="T22" fmla="*/ 2147483646 w 25"/>
                  <a:gd name="T23" fmla="*/ 2147483646 h 24"/>
                  <a:gd name="T24" fmla="*/ 2147483646 w 25"/>
                  <a:gd name="T25" fmla="*/ 2147483646 h 24"/>
                  <a:gd name="T26" fmla="*/ 2147483646 w 25"/>
                  <a:gd name="T27" fmla="*/ 2147483646 h 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1" name="Freeform 173">
                <a:extLst>
                  <a:ext uri="{FF2B5EF4-FFF2-40B4-BE49-F238E27FC236}">
                    <a16:creationId xmlns:a16="http://schemas.microsoft.com/office/drawing/2014/main" id="{999CDE24-BCA8-4315-A36F-52404622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2147483646 w 49"/>
                  <a:gd name="T1" fmla="*/ 2147483646 h 52"/>
                  <a:gd name="T2" fmla="*/ 2147483646 w 49"/>
                  <a:gd name="T3" fmla="*/ 0 h 52"/>
                  <a:gd name="T4" fmla="*/ 2147483646 w 49"/>
                  <a:gd name="T5" fmla="*/ 2147483646 h 52"/>
                  <a:gd name="T6" fmla="*/ 2147483646 w 49"/>
                  <a:gd name="T7" fmla="*/ 2147483646 h 52"/>
                  <a:gd name="T8" fmla="*/ 2147483646 w 49"/>
                  <a:gd name="T9" fmla="*/ 2147483646 h 52"/>
                  <a:gd name="T10" fmla="*/ 2147483646 w 49"/>
                  <a:gd name="T11" fmla="*/ 2147483646 h 52"/>
                  <a:gd name="T12" fmla="*/ 0 w 49"/>
                  <a:gd name="T13" fmla="*/ 2147483646 h 52"/>
                  <a:gd name="T14" fmla="*/ 2147483646 w 49"/>
                  <a:gd name="T15" fmla="*/ 2147483646 h 52"/>
                  <a:gd name="T16" fmla="*/ 2147483646 w 49"/>
                  <a:gd name="T17" fmla="*/ 2147483646 h 52"/>
                  <a:gd name="T18" fmla="*/ 2147483646 w 49"/>
                  <a:gd name="T19" fmla="*/ 2147483646 h 52"/>
                  <a:gd name="T20" fmla="*/ 2147483646 w 49"/>
                  <a:gd name="T21" fmla="*/ 2147483646 h 52"/>
                  <a:gd name="T22" fmla="*/ 2147483646 w 49"/>
                  <a:gd name="T23" fmla="*/ 2147483646 h 52"/>
                  <a:gd name="T24" fmla="*/ 2147483646 w 49"/>
                  <a:gd name="T25" fmla="*/ 2147483646 h 52"/>
                  <a:gd name="T26" fmla="*/ 2147483646 w 49"/>
                  <a:gd name="T27" fmla="*/ 2147483646 h 52"/>
                  <a:gd name="T28" fmla="*/ 2147483646 w 49"/>
                  <a:gd name="T29" fmla="*/ 2147483646 h 52"/>
                  <a:gd name="T30" fmla="*/ 2147483646 w 49"/>
                  <a:gd name="T31" fmla="*/ 2147483646 h 52"/>
                  <a:gd name="T32" fmla="*/ 2147483646 w 49"/>
                  <a:gd name="T33" fmla="*/ 2147483646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74">
                <a:extLst>
                  <a:ext uri="{FF2B5EF4-FFF2-40B4-BE49-F238E27FC236}">
                    <a16:creationId xmlns:a16="http://schemas.microsoft.com/office/drawing/2014/main" id="{2D42DC8B-91EA-4D42-B606-1F20399D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2147483646 w 57"/>
                  <a:gd name="T1" fmla="*/ 2147483646 h 52"/>
                  <a:gd name="T2" fmla="*/ 2147483646 w 57"/>
                  <a:gd name="T3" fmla="*/ 0 h 52"/>
                  <a:gd name="T4" fmla="*/ 2147483646 w 57"/>
                  <a:gd name="T5" fmla="*/ 2147483646 h 52"/>
                  <a:gd name="T6" fmla="*/ 2147483646 w 57"/>
                  <a:gd name="T7" fmla="*/ 2147483646 h 52"/>
                  <a:gd name="T8" fmla="*/ 2147483646 w 57"/>
                  <a:gd name="T9" fmla="*/ 2147483646 h 52"/>
                  <a:gd name="T10" fmla="*/ 2147483646 w 57"/>
                  <a:gd name="T11" fmla="*/ 2147483646 h 52"/>
                  <a:gd name="T12" fmla="*/ 2147483646 w 57"/>
                  <a:gd name="T13" fmla="*/ 2147483646 h 52"/>
                  <a:gd name="T14" fmla="*/ 2147483646 w 57"/>
                  <a:gd name="T15" fmla="*/ 2147483646 h 52"/>
                  <a:gd name="T16" fmla="*/ 2147483646 w 57"/>
                  <a:gd name="T17" fmla="*/ 2147483646 h 52"/>
                  <a:gd name="T18" fmla="*/ 0 w 57"/>
                  <a:gd name="T19" fmla="*/ 2147483646 h 52"/>
                  <a:gd name="T20" fmla="*/ 2147483646 w 57"/>
                  <a:gd name="T21" fmla="*/ 2147483646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75">
                <a:extLst>
                  <a:ext uri="{FF2B5EF4-FFF2-40B4-BE49-F238E27FC236}">
                    <a16:creationId xmlns:a16="http://schemas.microsoft.com/office/drawing/2014/main" id="{A61D30B8-AC2B-4C7C-A351-9C2257082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147483646 w 22"/>
                  <a:gd name="T1" fmla="*/ 2147483646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0 h 22"/>
                  <a:gd name="T18" fmla="*/ 2147483646 w 22"/>
                  <a:gd name="T19" fmla="*/ 0 h 22"/>
                  <a:gd name="T20" fmla="*/ 2147483646 w 22"/>
                  <a:gd name="T21" fmla="*/ 2147483646 h 22"/>
                  <a:gd name="T22" fmla="*/ 2147483646 w 22"/>
                  <a:gd name="T23" fmla="*/ 2147483646 h 22"/>
                  <a:gd name="T24" fmla="*/ 2147483646 w 22"/>
                  <a:gd name="T25" fmla="*/ 2147483646 h 22"/>
                  <a:gd name="T26" fmla="*/ 2147483646 w 22"/>
                  <a:gd name="T27" fmla="*/ 2147483646 h 22"/>
                  <a:gd name="T28" fmla="*/ 2147483646 w 22"/>
                  <a:gd name="T29" fmla="*/ 2147483646 h 22"/>
                  <a:gd name="T30" fmla="*/ 2147483646 w 22"/>
                  <a:gd name="T31" fmla="*/ 2147483646 h 22"/>
                  <a:gd name="T32" fmla="*/ 0 w 22"/>
                  <a:gd name="T33" fmla="*/ 2147483646 h 22"/>
                  <a:gd name="T34" fmla="*/ 0 w 22"/>
                  <a:gd name="T35" fmla="*/ 2147483646 h 22"/>
                  <a:gd name="T36" fmla="*/ 2147483646 w 22"/>
                  <a:gd name="T37" fmla="*/ 2147483646 h 22"/>
                  <a:gd name="T38" fmla="*/ 2147483646 w 22"/>
                  <a:gd name="T39" fmla="*/ 2147483646 h 22"/>
                  <a:gd name="T40" fmla="*/ 2147483646 w 22"/>
                  <a:gd name="T41" fmla="*/ 2147483646 h 22"/>
                  <a:gd name="T42" fmla="*/ 2147483646 w 22"/>
                  <a:gd name="T43" fmla="*/ 2147483646 h 22"/>
                  <a:gd name="T44" fmla="*/ 2147483646 w 22"/>
                  <a:gd name="T45" fmla="*/ 2147483646 h 22"/>
                  <a:gd name="T46" fmla="*/ 2147483646 w 22"/>
                  <a:gd name="T47" fmla="*/ 2147483646 h 22"/>
                  <a:gd name="T48" fmla="*/ 2147483646 w 22"/>
                  <a:gd name="T49" fmla="*/ 2147483646 h 22"/>
                  <a:gd name="T50" fmla="*/ 2147483646 w 22"/>
                  <a:gd name="T51" fmla="*/ 2147483646 h 22"/>
                  <a:gd name="T52" fmla="*/ 2147483646 w 22"/>
                  <a:gd name="T53" fmla="*/ 2147483646 h 22"/>
                  <a:gd name="T54" fmla="*/ 2147483646 w 22"/>
                  <a:gd name="T55" fmla="*/ 2147483646 h 22"/>
                  <a:gd name="T56" fmla="*/ 2147483646 w 22"/>
                  <a:gd name="T57" fmla="*/ 2147483646 h 22"/>
                  <a:gd name="T58" fmla="*/ 2147483646 w 22"/>
                  <a:gd name="T59" fmla="*/ 2147483646 h 22"/>
                  <a:gd name="T60" fmla="*/ 2147483646 w 22"/>
                  <a:gd name="T61" fmla="*/ 2147483646 h 22"/>
                  <a:gd name="T62" fmla="*/ 2147483646 w 22"/>
                  <a:gd name="T63" fmla="*/ 2147483646 h 22"/>
                  <a:gd name="T64" fmla="*/ 2147483646 w 22"/>
                  <a:gd name="T65" fmla="*/ 2147483646 h 22"/>
                  <a:gd name="T66" fmla="*/ 2147483646 w 22"/>
                  <a:gd name="T67" fmla="*/ 2147483646 h 22"/>
                  <a:gd name="T68" fmla="*/ 2147483646 w 22"/>
                  <a:gd name="T69" fmla="*/ 2147483646 h 22"/>
                  <a:gd name="T70" fmla="*/ 2147483646 w 22"/>
                  <a:gd name="T71" fmla="*/ 2147483646 h 22"/>
                  <a:gd name="T72" fmla="*/ 2147483646 w 22"/>
                  <a:gd name="T73" fmla="*/ 2147483646 h 22"/>
                  <a:gd name="T74" fmla="*/ 2147483646 w 22"/>
                  <a:gd name="T75" fmla="*/ 2147483646 h 2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D441C-9BC9-463B-8AE0-2C7E63F46FAD}"/>
                </a:ext>
              </a:extLst>
            </p:cNvPr>
            <p:cNvSpPr txBox="1"/>
            <p:nvPr/>
          </p:nvSpPr>
          <p:spPr>
            <a:xfrm>
              <a:off x="3474197" y="2219273"/>
              <a:ext cx="1136137" cy="200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www.yourdomain.com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29B60-E318-4796-B8B7-F1D90213BB1F}"/>
                </a:ext>
              </a:extLst>
            </p:cNvPr>
            <p:cNvSpPr txBox="1"/>
            <p:nvPr/>
          </p:nvSpPr>
          <p:spPr>
            <a:xfrm>
              <a:off x="3132253" y="2452475"/>
              <a:ext cx="1023075" cy="1738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Pitch Deck Presentation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F50DC-9FA7-4081-9F7D-283032B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Chat App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0D340-D504-4825-B184-FE6CA518F59E}"/>
              </a:ext>
            </a:extLst>
          </p:cNvPr>
          <p:cNvSpPr txBox="1"/>
          <p:nvPr/>
        </p:nvSpPr>
        <p:spPr>
          <a:xfrm>
            <a:off x="9021763" y="2514600"/>
            <a:ext cx="2468562" cy="102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Chat game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 the first to answer the question correctly to increase your score!.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D78895-CB5C-4A7B-9F21-B31B74F35F76}"/>
              </a:ext>
            </a:extLst>
          </p:cNvPr>
          <p:cNvSpPr txBox="1"/>
          <p:nvPr/>
        </p:nvSpPr>
        <p:spPr>
          <a:xfrm>
            <a:off x="9021763" y="3776663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Message area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 messages will be contained in the message area.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7FB6D-2C36-4BDD-B709-D2E8AA78E445}"/>
              </a:ext>
            </a:extLst>
          </p:cNvPr>
          <p:cNvSpPr txBox="1"/>
          <p:nvPr/>
        </p:nvSpPr>
        <p:spPr>
          <a:xfrm>
            <a:off x="9021763" y="5038725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Chat box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Users can talk to each other, as well as participate in the game.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E551A27-4615-4796-B62E-3F64B58DB0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b="3041"/>
          <a:stretch>
            <a:fillRect/>
          </a:stretch>
        </p:blipFill>
        <p:spPr/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755DF7F8-89B6-4761-B41D-3837F26B8CBF}"/>
              </a:ext>
            </a:extLst>
          </p:cNvPr>
          <p:cNvGrpSpPr>
            <a:grpSpLocks/>
          </p:cNvGrpSpPr>
          <p:nvPr/>
        </p:nvGrpSpPr>
        <p:grpSpPr bwMode="auto">
          <a:xfrm>
            <a:off x="5364487" y="2619375"/>
            <a:ext cx="3579487" cy="809625"/>
            <a:chOff x="5364527" y="2619127"/>
            <a:chExt cx="3580059" cy="809625"/>
          </a:xfrm>
        </p:grpSpPr>
        <p:grpSp>
          <p:nvGrpSpPr>
            <p:cNvPr id="62487" name="Group 41">
              <a:extLst>
                <a:ext uri="{FF2B5EF4-FFF2-40B4-BE49-F238E27FC236}">
                  <a16:creationId xmlns:a16="http://schemas.microsoft.com/office/drawing/2014/main" id="{16BA1975-AC1D-4A70-96F5-B39944B3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62489" name="Oval 60">
                <a:extLst>
                  <a:ext uri="{FF2B5EF4-FFF2-40B4-BE49-F238E27FC236}">
                    <a16:creationId xmlns:a16="http://schemas.microsoft.com/office/drawing/2014/main" id="{0A5EAC5B-A20C-4946-BAB4-18FAFA535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0" name="Freeform 253">
                <a:extLst>
                  <a:ext uri="{FF2B5EF4-FFF2-40B4-BE49-F238E27FC236}">
                    <a16:creationId xmlns:a16="http://schemas.microsoft.com/office/drawing/2014/main" id="{DF9EA331-33C0-4685-9D98-67A984879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2147483646 w 128"/>
                  <a:gd name="T1" fmla="*/ 0 h 122"/>
                  <a:gd name="T2" fmla="*/ 2147483646 w 128"/>
                  <a:gd name="T3" fmla="*/ 0 h 122"/>
                  <a:gd name="T4" fmla="*/ 0 w 128"/>
                  <a:gd name="T5" fmla="*/ 2147483646 h 122"/>
                  <a:gd name="T6" fmla="*/ 0 w 128"/>
                  <a:gd name="T7" fmla="*/ 2147483646 h 122"/>
                  <a:gd name="T8" fmla="*/ 2147483646 w 128"/>
                  <a:gd name="T9" fmla="*/ 2147483646 h 122"/>
                  <a:gd name="T10" fmla="*/ 2147483646 w 128"/>
                  <a:gd name="T11" fmla="*/ 2147483646 h 122"/>
                  <a:gd name="T12" fmla="*/ 2147483646 w 128"/>
                  <a:gd name="T13" fmla="*/ 2147483646 h 122"/>
                  <a:gd name="T14" fmla="*/ 2147483646 w 128"/>
                  <a:gd name="T15" fmla="*/ 2147483646 h 122"/>
                  <a:gd name="T16" fmla="*/ 2147483646 w 128"/>
                  <a:gd name="T17" fmla="*/ 2147483646 h 122"/>
                  <a:gd name="T18" fmla="*/ 2147483646 w 128"/>
                  <a:gd name="T19" fmla="*/ 2147483646 h 122"/>
                  <a:gd name="T20" fmla="*/ 2147483646 w 128"/>
                  <a:gd name="T21" fmla="*/ 2147483646 h 122"/>
                  <a:gd name="T22" fmla="*/ 2147483646 w 128"/>
                  <a:gd name="T23" fmla="*/ 2147483646 h 122"/>
                  <a:gd name="T24" fmla="*/ 2147483646 w 128"/>
                  <a:gd name="T25" fmla="*/ 2147483646 h 122"/>
                  <a:gd name="T26" fmla="*/ 2147483646 w 128"/>
                  <a:gd name="T27" fmla="*/ 2147483646 h 122"/>
                  <a:gd name="T28" fmla="*/ 2147483646 w 128"/>
                  <a:gd name="T29" fmla="*/ 2147483646 h 122"/>
                  <a:gd name="T30" fmla="*/ 2147483646 w 128"/>
                  <a:gd name="T31" fmla="*/ 2147483646 h 122"/>
                  <a:gd name="T32" fmla="*/ 2147483646 w 128"/>
                  <a:gd name="T33" fmla="*/ 0 h 122"/>
                  <a:gd name="T34" fmla="*/ 2147483646 w 128"/>
                  <a:gd name="T35" fmla="*/ 2147483646 h 122"/>
                  <a:gd name="T36" fmla="*/ 2147483646 w 128"/>
                  <a:gd name="T37" fmla="*/ 2147483646 h 122"/>
                  <a:gd name="T38" fmla="*/ 2147483646 w 128"/>
                  <a:gd name="T39" fmla="*/ 2147483646 h 122"/>
                  <a:gd name="T40" fmla="*/ 2147483646 w 128"/>
                  <a:gd name="T41" fmla="*/ 2147483646 h 122"/>
                  <a:gd name="T42" fmla="*/ 2147483646 w 128"/>
                  <a:gd name="T43" fmla="*/ 2147483646 h 1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2C56E1-73A2-4FC9-A7F5-EEB0CCC73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527" y="2971552"/>
              <a:ext cx="2925904" cy="45720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955FBC-3D34-4174-8FAD-A9C196433197}"/>
              </a:ext>
            </a:extLst>
          </p:cNvPr>
          <p:cNvGrpSpPr>
            <a:grpSpLocks/>
          </p:cNvGrpSpPr>
          <p:nvPr/>
        </p:nvGrpSpPr>
        <p:grpSpPr bwMode="auto">
          <a:xfrm>
            <a:off x="5730245" y="3862388"/>
            <a:ext cx="3212144" cy="654050"/>
            <a:chOff x="5729753" y="3880433"/>
            <a:chExt cx="3213246" cy="654050"/>
          </a:xfrm>
        </p:grpSpPr>
        <p:grpSp>
          <p:nvGrpSpPr>
            <p:cNvPr id="62483" name="Group 31">
              <a:extLst>
                <a:ext uri="{FF2B5EF4-FFF2-40B4-BE49-F238E27FC236}">
                  <a16:creationId xmlns:a16="http://schemas.microsoft.com/office/drawing/2014/main" id="{44F1F15B-8932-4A7A-BEC8-AC6F69181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62485" name="Oval 533">
                <a:extLst>
                  <a:ext uri="{FF2B5EF4-FFF2-40B4-BE49-F238E27FC236}">
                    <a16:creationId xmlns:a16="http://schemas.microsoft.com/office/drawing/2014/main" id="{B3D4D186-3E15-49F2-88D7-0DA8C79B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86" name="Freeform 581">
                <a:extLst>
                  <a:ext uri="{FF2B5EF4-FFF2-40B4-BE49-F238E27FC236}">
                    <a16:creationId xmlns:a16="http://schemas.microsoft.com/office/drawing/2014/main" id="{2DAE6D6A-57C2-4937-8D66-CA478FE78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0 h 128"/>
                  <a:gd name="T24" fmla="*/ 2147483646 w 128"/>
                  <a:gd name="T25" fmla="*/ 0 h 128"/>
                  <a:gd name="T26" fmla="*/ 2147483646 w 128"/>
                  <a:gd name="T27" fmla="*/ 0 h 128"/>
                  <a:gd name="T28" fmla="*/ 2147483646 w 128"/>
                  <a:gd name="T29" fmla="*/ 0 h 128"/>
                  <a:gd name="T30" fmla="*/ 2147483646 w 128"/>
                  <a:gd name="T31" fmla="*/ 0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0 w 128"/>
                  <a:gd name="T49" fmla="*/ 2147483646 h 128"/>
                  <a:gd name="T50" fmla="*/ 0 w 128"/>
                  <a:gd name="T51" fmla="*/ 2147483646 h 128"/>
                  <a:gd name="T52" fmla="*/ 0 w 128"/>
                  <a:gd name="T53" fmla="*/ 2147483646 h 128"/>
                  <a:gd name="T54" fmla="*/ 0 w 128"/>
                  <a:gd name="T55" fmla="*/ 2147483646 h 128"/>
                  <a:gd name="T56" fmla="*/ 0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6CA99-6B3A-4BAB-974D-606AB5EDD9FB}"/>
                </a:ext>
              </a:extLst>
            </p:cNvPr>
            <p:cNvCxnSpPr>
              <a:cxnSpLocks/>
            </p:cNvCxnSpPr>
            <p:nvPr/>
          </p:nvCxnSpPr>
          <p:spPr>
            <a:xfrm>
              <a:off x="5729753" y="4178883"/>
              <a:ext cx="2560559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1586CC-BB73-41C1-A950-863C572CB9B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143500"/>
            <a:ext cx="2846388" cy="654050"/>
            <a:chOff x="6095974" y="5143325"/>
            <a:chExt cx="2847025" cy="654050"/>
          </a:xfrm>
        </p:grpSpPr>
        <p:grpSp>
          <p:nvGrpSpPr>
            <p:cNvPr id="62475" name="Group 34">
              <a:extLst>
                <a:ext uri="{FF2B5EF4-FFF2-40B4-BE49-F238E27FC236}">
                  <a16:creationId xmlns:a16="http://schemas.microsoft.com/office/drawing/2014/main" id="{5B8D9E5F-72F8-4593-A8D0-006EE6718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5143325"/>
              <a:ext cx="652463" cy="654050"/>
              <a:chOff x="155575" y="4124325"/>
              <a:chExt cx="652463" cy="654050"/>
            </a:xfrm>
          </p:grpSpPr>
          <p:sp>
            <p:nvSpPr>
              <p:cNvPr id="36" name="Oval 84">
                <a:extLst>
                  <a:ext uri="{FF2B5EF4-FFF2-40B4-BE49-F238E27FC236}">
                    <a16:creationId xmlns:a16="http://schemas.microsoft.com/office/drawing/2014/main" id="{D135EA9F-6897-44F7-87D8-7ED1DA681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29" y="4124325"/>
                <a:ext cx="652609" cy="65405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2478" name="Freeform 162">
                <a:extLst>
                  <a:ext uri="{FF2B5EF4-FFF2-40B4-BE49-F238E27FC236}">
                    <a16:creationId xmlns:a16="http://schemas.microsoft.com/office/drawing/2014/main" id="{DA80F579-7B4B-4CB6-90A5-24929D184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8" y="4400550"/>
                <a:ext cx="4763" cy="3175"/>
              </a:xfrm>
              <a:custGeom>
                <a:avLst/>
                <a:gdLst>
                  <a:gd name="T0" fmla="*/ 0 w 2"/>
                  <a:gd name="T1" fmla="*/ 2147483646 h 1"/>
                  <a:gd name="T2" fmla="*/ 0 w 2"/>
                  <a:gd name="T3" fmla="*/ 2147483646 h 1"/>
                  <a:gd name="T4" fmla="*/ 2147483646 w 2"/>
                  <a:gd name="T5" fmla="*/ 2147483646 h 1"/>
                  <a:gd name="T6" fmla="*/ 2147483646 w 2"/>
                  <a:gd name="T7" fmla="*/ 2147483646 h 1"/>
                  <a:gd name="T8" fmla="*/ 2147483646 w 2"/>
                  <a:gd name="T9" fmla="*/ 2147483646 h 1"/>
                  <a:gd name="T10" fmla="*/ 2147483646 w 2"/>
                  <a:gd name="T11" fmla="*/ 2147483646 h 1"/>
                  <a:gd name="T12" fmla="*/ 2147483646 w 2"/>
                  <a:gd name="T13" fmla="*/ 2147483646 h 1"/>
                  <a:gd name="T14" fmla="*/ 2147483646 w 2"/>
                  <a:gd name="T15" fmla="*/ 2147483646 h 1"/>
                  <a:gd name="T16" fmla="*/ 2147483646 w 2"/>
                  <a:gd name="T17" fmla="*/ 0 h 1"/>
                  <a:gd name="T18" fmla="*/ 2147483646 w 2"/>
                  <a:gd name="T19" fmla="*/ 0 h 1"/>
                  <a:gd name="T20" fmla="*/ 2147483646 w 2"/>
                  <a:gd name="T21" fmla="*/ 0 h 1"/>
                  <a:gd name="T22" fmla="*/ 2147483646 w 2"/>
                  <a:gd name="T23" fmla="*/ 0 h 1"/>
                  <a:gd name="T24" fmla="*/ 2147483646 w 2"/>
                  <a:gd name="T25" fmla="*/ 0 h 1"/>
                  <a:gd name="T26" fmla="*/ 2147483646 w 2"/>
                  <a:gd name="T27" fmla="*/ 0 h 1"/>
                  <a:gd name="T28" fmla="*/ 2147483646 w 2"/>
                  <a:gd name="T29" fmla="*/ 0 h 1"/>
                  <a:gd name="T30" fmla="*/ 2147483646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2147483646 h 1"/>
                  <a:gd name="T40" fmla="*/ 0 w 2"/>
                  <a:gd name="T41" fmla="*/ 2147483646 h 1"/>
                  <a:gd name="T42" fmla="*/ 0 w 2"/>
                  <a:gd name="T43" fmla="*/ 2147483646 h 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Freeform 163">
                <a:extLst>
                  <a:ext uri="{FF2B5EF4-FFF2-40B4-BE49-F238E27FC236}">
                    <a16:creationId xmlns:a16="http://schemas.microsoft.com/office/drawing/2014/main" id="{90D0A21A-6FAB-4F43-A828-A9C678737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" y="4357688"/>
                <a:ext cx="9525" cy="15875"/>
              </a:xfrm>
              <a:custGeom>
                <a:avLst/>
                <a:gdLst>
                  <a:gd name="T0" fmla="*/ 2147483646 w 4"/>
                  <a:gd name="T1" fmla="*/ 2147483646 h 6"/>
                  <a:gd name="T2" fmla="*/ 2147483646 w 4"/>
                  <a:gd name="T3" fmla="*/ 2147483646 h 6"/>
                  <a:gd name="T4" fmla="*/ 2147483646 w 4"/>
                  <a:gd name="T5" fmla="*/ 2147483646 h 6"/>
                  <a:gd name="T6" fmla="*/ 2147483646 w 4"/>
                  <a:gd name="T7" fmla="*/ 2147483646 h 6"/>
                  <a:gd name="T8" fmla="*/ 2147483646 w 4"/>
                  <a:gd name="T9" fmla="*/ 2147483646 h 6"/>
                  <a:gd name="T10" fmla="*/ 2147483646 w 4"/>
                  <a:gd name="T11" fmla="*/ 2147483646 h 6"/>
                  <a:gd name="T12" fmla="*/ 2147483646 w 4"/>
                  <a:gd name="T13" fmla="*/ 2147483646 h 6"/>
                  <a:gd name="T14" fmla="*/ 2147483646 w 4"/>
                  <a:gd name="T15" fmla="*/ 2147483646 h 6"/>
                  <a:gd name="T16" fmla="*/ 2147483646 w 4"/>
                  <a:gd name="T17" fmla="*/ 2147483646 h 6"/>
                  <a:gd name="T18" fmla="*/ 2147483646 w 4"/>
                  <a:gd name="T19" fmla="*/ 2147483646 h 6"/>
                  <a:gd name="T20" fmla="*/ 2147483646 w 4"/>
                  <a:gd name="T21" fmla="*/ 2147483646 h 6"/>
                  <a:gd name="T22" fmla="*/ 2147483646 w 4"/>
                  <a:gd name="T23" fmla="*/ 2147483646 h 6"/>
                  <a:gd name="T24" fmla="*/ 2147483646 w 4"/>
                  <a:gd name="T25" fmla="*/ 2147483646 h 6"/>
                  <a:gd name="T26" fmla="*/ 2147483646 w 4"/>
                  <a:gd name="T27" fmla="*/ 2147483646 h 6"/>
                  <a:gd name="T28" fmla="*/ 2147483646 w 4"/>
                  <a:gd name="T29" fmla="*/ 2147483646 h 6"/>
                  <a:gd name="T30" fmla="*/ 2147483646 w 4"/>
                  <a:gd name="T31" fmla="*/ 2147483646 h 6"/>
                  <a:gd name="T32" fmla="*/ 2147483646 w 4"/>
                  <a:gd name="T33" fmla="*/ 2147483646 h 6"/>
                  <a:gd name="T34" fmla="*/ 2147483646 w 4"/>
                  <a:gd name="T35" fmla="*/ 2147483646 h 6"/>
                  <a:gd name="T36" fmla="*/ 2147483646 w 4"/>
                  <a:gd name="T37" fmla="*/ 2147483646 h 6"/>
                  <a:gd name="T38" fmla="*/ 2147483646 w 4"/>
                  <a:gd name="T39" fmla="*/ 2147483646 h 6"/>
                  <a:gd name="T40" fmla="*/ 2147483646 w 4"/>
                  <a:gd name="T41" fmla="*/ 2147483646 h 6"/>
                  <a:gd name="T42" fmla="*/ 2147483646 w 4"/>
                  <a:gd name="T43" fmla="*/ 2147483646 h 6"/>
                  <a:gd name="T44" fmla="*/ 2147483646 w 4"/>
                  <a:gd name="T45" fmla="*/ 2147483646 h 6"/>
                  <a:gd name="T46" fmla="*/ 0 w 4"/>
                  <a:gd name="T47" fmla="*/ 2147483646 h 6"/>
                  <a:gd name="T48" fmla="*/ 0 w 4"/>
                  <a:gd name="T49" fmla="*/ 2147483646 h 6"/>
                  <a:gd name="T50" fmla="*/ 2147483646 w 4"/>
                  <a:gd name="T51" fmla="*/ 2147483646 h 6"/>
                  <a:gd name="T52" fmla="*/ 2147483646 w 4"/>
                  <a:gd name="T53" fmla="*/ 2147483646 h 6"/>
                  <a:gd name="T54" fmla="*/ 2147483646 w 4"/>
                  <a:gd name="T55" fmla="*/ 2147483646 h 6"/>
                  <a:gd name="T56" fmla="*/ 2147483646 w 4"/>
                  <a:gd name="T57" fmla="*/ 2147483646 h 6"/>
                  <a:gd name="T58" fmla="*/ 2147483646 w 4"/>
                  <a:gd name="T59" fmla="*/ 2147483646 h 6"/>
                  <a:gd name="T60" fmla="*/ 2147483646 w 4"/>
                  <a:gd name="T61" fmla="*/ 2147483646 h 6"/>
                  <a:gd name="T62" fmla="*/ 2147483646 w 4"/>
                  <a:gd name="T63" fmla="*/ 2147483646 h 6"/>
                  <a:gd name="T64" fmla="*/ 2147483646 w 4"/>
                  <a:gd name="T65" fmla="*/ 2147483646 h 6"/>
                  <a:gd name="T66" fmla="*/ 2147483646 w 4"/>
                  <a:gd name="T67" fmla="*/ 2147483646 h 6"/>
                  <a:gd name="T68" fmla="*/ 2147483646 w 4"/>
                  <a:gd name="T69" fmla="*/ 2147483646 h 6"/>
                  <a:gd name="T70" fmla="*/ 2147483646 w 4"/>
                  <a:gd name="T71" fmla="*/ 2147483646 h 6"/>
                  <a:gd name="T72" fmla="*/ 2147483646 w 4"/>
                  <a:gd name="T73" fmla="*/ 2147483646 h 6"/>
                  <a:gd name="T74" fmla="*/ 2147483646 w 4"/>
                  <a:gd name="T75" fmla="*/ 2147483646 h 6"/>
                  <a:gd name="T76" fmla="*/ 2147483646 w 4"/>
                  <a:gd name="T77" fmla="*/ 2147483646 h 6"/>
                  <a:gd name="T78" fmla="*/ 2147483646 w 4"/>
                  <a:gd name="T79" fmla="*/ 2147483646 h 6"/>
                  <a:gd name="T80" fmla="*/ 2147483646 w 4"/>
                  <a:gd name="T81" fmla="*/ 2147483646 h 6"/>
                  <a:gd name="T82" fmla="*/ 2147483646 w 4"/>
                  <a:gd name="T83" fmla="*/ 2147483646 h 6"/>
                  <a:gd name="T84" fmla="*/ 2147483646 w 4"/>
                  <a:gd name="T85" fmla="*/ 2147483646 h 6"/>
                  <a:gd name="T86" fmla="*/ 2147483646 w 4"/>
                  <a:gd name="T87" fmla="*/ 2147483646 h 6"/>
                  <a:gd name="T88" fmla="*/ 2147483646 w 4"/>
                  <a:gd name="T89" fmla="*/ 2147483646 h 6"/>
                  <a:gd name="T90" fmla="*/ 2147483646 w 4"/>
                  <a:gd name="T91" fmla="*/ 2147483646 h 6"/>
                  <a:gd name="T92" fmla="*/ 2147483646 w 4"/>
                  <a:gd name="T93" fmla="*/ 2147483646 h 6"/>
                  <a:gd name="T94" fmla="*/ 2147483646 w 4"/>
                  <a:gd name="T95" fmla="*/ 2147483646 h 6"/>
                  <a:gd name="T96" fmla="*/ 2147483646 w 4"/>
                  <a:gd name="T97" fmla="*/ 0 h 6"/>
                  <a:gd name="T98" fmla="*/ 2147483646 w 4"/>
                  <a:gd name="T99" fmla="*/ 0 h 6"/>
                  <a:gd name="T100" fmla="*/ 2147483646 w 4"/>
                  <a:gd name="T101" fmla="*/ 2147483646 h 6"/>
                  <a:gd name="T102" fmla="*/ 2147483646 w 4"/>
                  <a:gd name="T103" fmla="*/ 2147483646 h 6"/>
                  <a:gd name="T104" fmla="*/ 2147483646 w 4"/>
                  <a:gd name="T105" fmla="*/ 2147483646 h 6"/>
                  <a:gd name="T106" fmla="*/ 2147483646 w 4"/>
                  <a:gd name="T107" fmla="*/ 2147483646 h 6"/>
                  <a:gd name="T108" fmla="*/ 2147483646 w 4"/>
                  <a:gd name="T109" fmla="*/ 2147483646 h 6"/>
                  <a:gd name="T110" fmla="*/ 2147483646 w 4"/>
                  <a:gd name="T111" fmla="*/ 2147483646 h 6"/>
                  <a:gd name="T112" fmla="*/ 2147483646 w 4"/>
                  <a:gd name="T113" fmla="*/ 2147483646 h 6"/>
                  <a:gd name="T114" fmla="*/ 2147483646 w 4"/>
                  <a:gd name="T115" fmla="*/ 2147483646 h 6"/>
                  <a:gd name="T116" fmla="*/ 2147483646 w 4"/>
                  <a:gd name="T117" fmla="*/ 2147483646 h 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" h="6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Freeform 164">
                <a:extLst>
                  <a:ext uri="{FF2B5EF4-FFF2-40B4-BE49-F238E27FC236}">
                    <a16:creationId xmlns:a16="http://schemas.microsoft.com/office/drawing/2014/main" id="{A7B8AA3B-5CA9-4E0C-9B9D-99D52745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63" y="4362450"/>
                <a:ext cx="7938" cy="7938"/>
              </a:xfrm>
              <a:custGeom>
                <a:avLst/>
                <a:gdLst>
                  <a:gd name="T0" fmla="*/ 2147483646 w 3"/>
                  <a:gd name="T1" fmla="*/ 2147483646 h 3"/>
                  <a:gd name="T2" fmla="*/ 2147483646 w 3"/>
                  <a:gd name="T3" fmla="*/ 2147483646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2147483646 w 3"/>
                  <a:gd name="T9" fmla="*/ 2147483646 h 3"/>
                  <a:gd name="T10" fmla="*/ 2147483646 w 3"/>
                  <a:gd name="T11" fmla="*/ 2147483646 h 3"/>
                  <a:gd name="T12" fmla="*/ 2147483646 w 3"/>
                  <a:gd name="T13" fmla="*/ 2147483646 h 3"/>
                  <a:gd name="T14" fmla="*/ 2147483646 w 3"/>
                  <a:gd name="T15" fmla="*/ 2147483646 h 3"/>
                  <a:gd name="T16" fmla="*/ 2147483646 w 3"/>
                  <a:gd name="T17" fmla="*/ 2147483646 h 3"/>
                  <a:gd name="T18" fmla="*/ 2147483646 w 3"/>
                  <a:gd name="T19" fmla="*/ 0 h 3"/>
                  <a:gd name="T20" fmla="*/ 2147483646 w 3"/>
                  <a:gd name="T21" fmla="*/ 2147483646 h 3"/>
                  <a:gd name="T22" fmla="*/ 2147483646 w 3"/>
                  <a:gd name="T23" fmla="*/ 2147483646 h 3"/>
                  <a:gd name="T24" fmla="*/ 2147483646 w 3"/>
                  <a:gd name="T25" fmla="*/ 2147483646 h 3"/>
                  <a:gd name="T26" fmla="*/ 0 w 3"/>
                  <a:gd name="T27" fmla="*/ 2147483646 h 3"/>
                  <a:gd name="T28" fmla="*/ 2147483646 w 3"/>
                  <a:gd name="T29" fmla="*/ 2147483646 h 3"/>
                  <a:gd name="T30" fmla="*/ 0 w 3"/>
                  <a:gd name="T31" fmla="*/ 2147483646 h 3"/>
                  <a:gd name="T32" fmla="*/ 0 w 3"/>
                  <a:gd name="T33" fmla="*/ 2147483646 h 3"/>
                  <a:gd name="T34" fmla="*/ 0 w 3"/>
                  <a:gd name="T35" fmla="*/ 2147483646 h 3"/>
                  <a:gd name="T36" fmla="*/ 2147483646 w 3"/>
                  <a:gd name="T37" fmla="*/ 2147483646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Freeform 165">
                <a:extLst>
                  <a:ext uri="{FF2B5EF4-FFF2-40B4-BE49-F238E27FC236}">
                    <a16:creationId xmlns:a16="http://schemas.microsoft.com/office/drawing/2014/main" id="{5BE81C23-42A0-460E-A134-3E5680B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25" y="436245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Freeform 166">
                <a:extLst>
                  <a:ext uri="{FF2B5EF4-FFF2-40B4-BE49-F238E27FC236}">
                    <a16:creationId xmlns:a16="http://schemas.microsoft.com/office/drawing/2014/main" id="{571F5F3F-C86D-48DC-A228-32C2B3498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4287838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2147483646 h 128"/>
                  <a:gd name="T24" fmla="*/ 2147483646 w 128"/>
                  <a:gd name="T25" fmla="*/ 2147483646 h 128"/>
                  <a:gd name="T26" fmla="*/ 2147483646 w 128"/>
                  <a:gd name="T27" fmla="*/ 2147483646 h 128"/>
                  <a:gd name="T28" fmla="*/ 2147483646 w 128"/>
                  <a:gd name="T29" fmla="*/ 2147483646 h 128"/>
                  <a:gd name="T30" fmla="*/ 2147483646 w 128"/>
                  <a:gd name="T31" fmla="*/ 2147483646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2147483646 w 128"/>
                  <a:gd name="T49" fmla="*/ 2147483646 h 128"/>
                  <a:gd name="T50" fmla="*/ 2147483646 w 128"/>
                  <a:gd name="T51" fmla="*/ 2147483646 h 128"/>
                  <a:gd name="T52" fmla="*/ 2147483646 w 128"/>
                  <a:gd name="T53" fmla="*/ 2147483646 h 128"/>
                  <a:gd name="T54" fmla="*/ 2147483646 w 128"/>
                  <a:gd name="T55" fmla="*/ 2147483646 h 128"/>
                  <a:gd name="T56" fmla="*/ 2147483646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2147483646 w 128"/>
                  <a:gd name="T105" fmla="*/ 2147483646 h 128"/>
                  <a:gd name="T106" fmla="*/ 2147483646 w 128"/>
                  <a:gd name="T107" fmla="*/ 2147483646 h 128"/>
                  <a:gd name="T108" fmla="*/ 2147483646 w 128"/>
                  <a:gd name="T109" fmla="*/ 2147483646 h 128"/>
                  <a:gd name="T110" fmla="*/ 2147483646 w 128"/>
                  <a:gd name="T111" fmla="*/ 2147483646 h 128"/>
                  <a:gd name="T112" fmla="*/ 2147483646 w 128"/>
                  <a:gd name="T113" fmla="*/ 2147483646 h 128"/>
                  <a:gd name="T114" fmla="*/ 2147483646 w 128"/>
                  <a:gd name="T115" fmla="*/ 2147483646 h 128"/>
                  <a:gd name="T116" fmla="*/ 2147483646 w 128"/>
                  <a:gd name="T117" fmla="*/ 2147483646 h 128"/>
                  <a:gd name="T118" fmla="*/ 2147483646 w 128"/>
                  <a:gd name="T119" fmla="*/ 2147483646 h 128"/>
                  <a:gd name="T120" fmla="*/ 2147483646 w 128"/>
                  <a:gd name="T121" fmla="*/ 2147483646 h 128"/>
                  <a:gd name="T122" fmla="*/ 2147483646 w 128"/>
                  <a:gd name="T123" fmla="*/ 2147483646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14"/>
                    </a:moveTo>
                    <a:cubicBezTo>
                      <a:pt x="49" y="114"/>
                      <a:pt x="36" y="107"/>
                      <a:pt x="27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6"/>
                      <a:pt x="28" y="94"/>
                      <a:pt x="28" y="93"/>
                    </a:cubicBezTo>
                    <a:cubicBezTo>
                      <a:pt x="28" y="93"/>
                      <a:pt x="28" y="93"/>
                      <a:pt x="29" y="93"/>
                    </a:cubicBezTo>
                    <a:cubicBezTo>
                      <a:pt x="29" y="94"/>
                      <a:pt x="30" y="93"/>
                      <a:pt x="30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1"/>
                      <a:pt x="29" y="89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5"/>
                      <a:pt x="30" y="85"/>
                    </a:cubicBezTo>
                    <a:cubicBezTo>
                      <a:pt x="30" y="85"/>
                      <a:pt x="30" y="84"/>
                      <a:pt x="30" y="84"/>
                    </a:cubicBezTo>
                    <a:cubicBezTo>
                      <a:pt x="31" y="83"/>
                      <a:pt x="31" y="83"/>
                      <a:pt x="31" y="82"/>
                    </a:cubicBezTo>
                    <a:cubicBezTo>
                      <a:pt x="31" y="81"/>
                      <a:pt x="27" y="77"/>
                      <a:pt x="26" y="76"/>
                    </a:cubicBezTo>
                    <a:cubicBezTo>
                      <a:pt x="25" y="75"/>
                      <a:pt x="25" y="74"/>
                      <a:pt x="24" y="74"/>
                    </a:cubicBezTo>
                    <a:cubicBezTo>
                      <a:pt x="24" y="74"/>
                      <a:pt x="24" y="74"/>
                      <a:pt x="24" y="73"/>
                    </a:cubicBezTo>
                    <a:cubicBezTo>
                      <a:pt x="24" y="73"/>
                      <a:pt x="23" y="73"/>
                      <a:pt x="23" y="73"/>
                    </a:cubicBezTo>
                    <a:cubicBezTo>
                      <a:pt x="23" y="73"/>
                      <a:pt x="22" y="71"/>
                      <a:pt x="22" y="71"/>
                    </a:cubicBezTo>
                    <a:cubicBezTo>
                      <a:pt x="22" y="69"/>
                      <a:pt x="20" y="66"/>
                      <a:pt x="18" y="64"/>
                    </a:cubicBezTo>
                    <a:cubicBezTo>
                      <a:pt x="18" y="64"/>
                      <a:pt x="16" y="59"/>
                      <a:pt x="16" y="59"/>
                    </a:cubicBezTo>
                    <a:cubicBezTo>
                      <a:pt x="17" y="59"/>
                      <a:pt x="17" y="58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45"/>
                      <a:pt x="22" y="36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4" y="26"/>
                    </a:cubicBezTo>
                    <a:cubicBezTo>
                      <a:pt x="34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5"/>
                      <a:pt x="35" y="25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6" y="26"/>
                    </a:cubicBezTo>
                    <a:cubicBezTo>
                      <a:pt x="36" y="26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5"/>
                      <a:pt x="38" y="23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8"/>
                      <a:pt x="49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2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7"/>
                      <a:pt x="49" y="18"/>
                      <a:pt x="48" y="18"/>
                    </a:cubicBezTo>
                    <a:cubicBezTo>
                      <a:pt x="48" y="18"/>
                      <a:pt x="48" y="19"/>
                      <a:pt x="47" y="19"/>
                    </a:cubicBezTo>
                    <a:cubicBezTo>
                      <a:pt x="47" y="19"/>
                      <a:pt x="47" y="19"/>
                      <a:pt x="48" y="19"/>
                    </a:cubicBezTo>
                    <a:cubicBezTo>
                      <a:pt x="48" y="19"/>
                      <a:pt x="46" y="20"/>
                      <a:pt x="46" y="20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3"/>
                      <a:pt x="46" y="23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6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8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9" y="21"/>
                      <a:pt x="49" y="21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2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5" y="19"/>
                      <a:pt x="55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20"/>
                      <a:pt x="61" y="19"/>
                      <a:pt x="64" y="16"/>
                    </a:cubicBezTo>
                    <a:cubicBezTo>
                      <a:pt x="64" y="15"/>
                      <a:pt x="65" y="15"/>
                      <a:pt x="66" y="15"/>
                    </a:cubicBezTo>
                    <a:cubicBezTo>
                      <a:pt x="71" y="15"/>
                      <a:pt x="77" y="16"/>
                      <a:pt x="82" y="18"/>
                    </a:cubicBezTo>
                    <a:cubicBezTo>
                      <a:pt x="82" y="18"/>
                      <a:pt x="83" y="18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2" y="19"/>
                      <a:pt x="82" y="19"/>
                    </a:cubicBezTo>
                    <a:cubicBezTo>
                      <a:pt x="82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79" y="22"/>
                      <a:pt x="78" y="23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8" y="23"/>
                      <a:pt x="77" y="22"/>
                    </a:cubicBezTo>
                    <a:cubicBezTo>
                      <a:pt x="77" y="22"/>
                      <a:pt x="78" y="21"/>
                      <a:pt x="78" y="21"/>
                    </a:cubicBezTo>
                    <a:cubicBezTo>
                      <a:pt x="78" y="21"/>
                      <a:pt x="76" y="20"/>
                      <a:pt x="76" y="20"/>
                    </a:cubicBezTo>
                    <a:cubicBezTo>
                      <a:pt x="75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3" y="19"/>
                      <a:pt x="73" y="19"/>
                      <a:pt x="72" y="19"/>
                    </a:cubicBezTo>
                    <a:cubicBezTo>
                      <a:pt x="71" y="20"/>
                      <a:pt x="70" y="21"/>
                      <a:pt x="70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3"/>
                    </a:cubicBezTo>
                    <a:cubicBezTo>
                      <a:pt x="69" y="23"/>
                      <a:pt x="68" y="24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65" y="26"/>
                      <a:pt x="65" y="26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5" y="29"/>
                      <a:pt x="69" y="28"/>
                    </a:cubicBezTo>
                    <a:cubicBezTo>
                      <a:pt x="69" y="28"/>
                      <a:pt x="69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71" y="29"/>
                      <a:pt x="71" y="29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1" y="25"/>
                      <a:pt x="72" y="24"/>
                      <a:pt x="72" y="24"/>
                    </a:cubicBezTo>
                    <a:cubicBezTo>
                      <a:pt x="73" y="23"/>
                      <a:pt x="74" y="22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3"/>
                      <a:pt x="73" y="24"/>
                      <a:pt x="73" y="24"/>
                    </a:cubicBezTo>
                    <a:cubicBezTo>
                      <a:pt x="73" y="24"/>
                      <a:pt x="73" y="25"/>
                      <a:pt x="73" y="25"/>
                    </a:cubicBezTo>
                    <a:cubicBezTo>
                      <a:pt x="73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6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6" y="27"/>
                      <a:pt x="76" y="26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9"/>
                      <a:pt x="74" y="29"/>
                    </a:cubicBezTo>
                    <a:cubicBezTo>
                      <a:pt x="74" y="30"/>
                      <a:pt x="73" y="31"/>
                      <a:pt x="73" y="31"/>
                    </a:cubicBezTo>
                    <a:cubicBezTo>
                      <a:pt x="72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9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0"/>
                    </a:cubicBezTo>
                    <a:cubicBezTo>
                      <a:pt x="68" y="30"/>
                      <a:pt x="68" y="30"/>
                      <a:pt x="68" y="29"/>
                    </a:cubicBezTo>
                    <a:cubicBezTo>
                      <a:pt x="67" y="29"/>
                      <a:pt x="66" y="30"/>
                      <a:pt x="67" y="3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5" y="31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57" y="37"/>
                      <a:pt x="57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37"/>
                      <a:pt x="53" y="38"/>
                      <a:pt x="54" y="43"/>
                    </a:cubicBezTo>
                    <a:cubicBezTo>
                      <a:pt x="53" y="43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6" y="45"/>
                      <a:pt x="57" y="45"/>
                    </a:cubicBezTo>
                    <a:cubicBezTo>
                      <a:pt x="57" y="45"/>
                      <a:pt x="58" y="45"/>
                      <a:pt x="58" y="45"/>
                    </a:cubicBezTo>
                    <a:cubicBezTo>
                      <a:pt x="58" y="45"/>
                      <a:pt x="58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59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2" y="41"/>
                      <a:pt x="62" y="41"/>
                    </a:cubicBezTo>
                    <a:cubicBezTo>
                      <a:pt x="63" y="40"/>
                      <a:pt x="63" y="40"/>
                      <a:pt x="63" y="39"/>
                    </a:cubicBezTo>
                    <a:cubicBezTo>
                      <a:pt x="64" y="39"/>
                      <a:pt x="67" y="39"/>
                      <a:pt x="67" y="39"/>
                    </a:cubicBezTo>
                    <a:cubicBezTo>
                      <a:pt x="67" y="39"/>
                      <a:pt x="67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9" y="40"/>
                      <a:pt x="71" y="42"/>
                      <a:pt x="71" y="42"/>
                    </a:cubicBezTo>
                    <a:cubicBezTo>
                      <a:pt x="71" y="42"/>
                      <a:pt x="72" y="42"/>
                      <a:pt x="72" y="43"/>
                    </a:cubicBezTo>
                    <a:cubicBezTo>
                      <a:pt x="72" y="43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43"/>
                      <a:pt x="73" y="43"/>
                      <a:pt x="72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9"/>
                      <a:pt x="72" y="39"/>
                    </a:cubicBezTo>
                    <a:cubicBezTo>
                      <a:pt x="72" y="39"/>
                      <a:pt x="73" y="40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8" y="43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8" y="42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1"/>
                      <a:pt x="79" y="42"/>
                      <a:pt x="80" y="42"/>
                    </a:cubicBezTo>
                    <a:cubicBezTo>
                      <a:pt x="80" y="42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4"/>
                      <a:pt x="80" y="44"/>
                    </a:cubicBezTo>
                    <a:cubicBezTo>
                      <a:pt x="81" y="44"/>
                      <a:pt x="81" y="44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5" y="45"/>
                      <a:pt x="87" y="45"/>
                    </a:cubicBezTo>
                    <a:cubicBezTo>
                      <a:pt x="87" y="45"/>
                      <a:pt x="87" y="46"/>
                      <a:pt x="87" y="46"/>
                    </a:cubicBezTo>
                    <a:cubicBezTo>
                      <a:pt x="87" y="47"/>
                      <a:pt x="88" y="48"/>
                      <a:pt x="87" y="49"/>
                    </a:cubicBezTo>
                    <a:cubicBezTo>
                      <a:pt x="86" y="49"/>
                      <a:pt x="83" y="49"/>
                      <a:pt x="81" y="50"/>
                    </a:cubicBezTo>
                    <a:cubicBezTo>
                      <a:pt x="80" y="50"/>
                      <a:pt x="80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7" y="48"/>
                      <a:pt x="76" y="49"/>
                    </a:cubicBezTo>
                    <a:cubicBezTo>
                      <a:pt x="76" y="49"/>
                      <a:pt x="76" y="49"/>
                      <a:pt x="76" y="50"/>
                    </a:cubicBezTo>
                    <a:cubicBezTo>
                      <a:pt x="76" y="52"/>
                      <a:pt x="71" y="49"/>
                      <a:pt x="71" y="49"/>
                    </a:cubicBezTo>
                    <a:cubicBezTo>
                      <a:pt x="70" y="49"/>
                      <a:pt x="68" y="48"/>
                      <a:pt x="68" y="48"/>
                    </a:cubicBezTo>
                    <a:cubicBezTo>
                      <a:pt x="68" y="48"/>
                      <a:pt x="68" y="48"/>
                      <a:pt x="68" y="47"/>
                    </a:cubicBezTo>
                    <a:cubicBezTo>
                      <a:pt x="69" y="47"/>
                      <a:pt x="69" y="47"/>
                      <a:pt x="69" y="46"/>
                    </a:cubicBezTo>
                    <a:cubicBezTo>
                      <a:pt x="68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7" y="45"/>
                    </a:cubicBezTo>
                    <a:cubicBezTo>
                      <a:pt x="60" y="45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4" y="46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8"/>
                      <a:pt x="52" y="48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51"/>
                      <a:pt x="49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7" y="52"/>
                      <a:pt x="45" y="56"/>
                    </a:cubicBezTo>
                    <a:cubicBezTo>
                      <a:pt x="43" y="58"/>
                      <a:pt x="43" y="58"/>
                      <a:pt x="44" y="58"/>
                    </a:cubicBezTo>
                    <a:cubicBezTo>
                      <a:pt x="44" y="59"/>
                      <a:pt x="44" y="59"/>
                      <a:pt x="44" y="61"/>
                    </a:cubicBezTo>
                    <a:cubicBezTo>
                      <a:pt x="44" y="61"/>
                      <a:pt x="43" y="64"/>
                      <a:pt x="43" y="64"/>
                    </a:cubicBezTo>
                    <a:cubicBezTo>
                      <a:pt x="42" y="65"/>
                      <a:pt x="43" y="67"/>
                      <a:pt x="43" y="67"/>
                    </a:cubicBezTo>
                    <a:cubicBezTo>
                      <a:pt x="43" y="67"/>
                      <a:pt x="43" y="68"/>
                      <a:pt x="44" y="68"/>
                    </a:cubicBezTo>
                    <a:cubicBezTo>
                      <a:pt x="44" y="68"/>
                      <a:pt x="44" y="71"/>
                      <a:pt x="45" y="72"/>
                    </a:cubicBezTo>
                    <a:cubicBezTo>
                      <a:pt x="45" y="72"/>
                      <a:pt x="49" y="76"/>
                      <a:pt x="50" y="76"/>
                    </a:cubicBezTo>
                    <a:cubicBezTo>
                      <a:pt x="51" y="76"/>
                      <a:pt x="55" y="77"/>
                      <a:pt x="55" y="77"/>
                    </a:cubicBezTo>
                    <a:cubicBezTo>
                      <a:pt x="57" y="77"/>
                      <a:pt x="59" y="75"/>
                      <a:pt x="61" y="75"/>
                    </a:cubicBezTo>
                    <a:cubicBezTo>
                      <a:pt x="61" y="75"/>
                      <a:pt x="62" y="75"/>
                      <a:pt x="62" y="77"/>
                    </a:cubicBezTo>
                    <a:cubicBezTo>
                      <a:pt x="62" y="78"/>
                      <a:pt x="64" y="77"/>
                      <a:pt x="65" y="77"/>
                    </a:cubicBezTo>
                    <a:cubicBezTo>
                      <a:pt x="65" y="77"/>
                      <a:pt x="65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8"/>
                      <a:pt x="66" y="78"/>
                    </a:cubicBezTo>
                    <a:cubicBezTo>
                      <a:pt x="67" y="78"/>
                      <a:pt x="67" y="82"/>
                      <a:pt x="66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4"/>
                      <a:pt x="68" y="85"/>
                      <a:pt x="68" y="85"/>
                    </a:cubicBezTo>
                    <a:cubicBezTo>
                      <a:pt x="68" y="85"/>
                      <a:pt x="70" y="87"/>
                      <a:pt x="70" y="88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1"/>
                      <a:pt x="70" y="91"/>
                      <a:pt x="70" y="92"/>
                    </a:cubicBezTo>
                    <a:cubicBezTo>
                      <a:pt x="70" y="92"/>
                      <a:pt x="68" y="95"/>
                      <a:pt x="68" y="95"/>
                    </a:cubicBezTo>
                    <a:cubicBezTo>
                      <a:pt x="68" y="96"/>
                      <a:pt x="69" y="96"/>
                      <a:pt x="69" y="96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100"/>
                      <a:pt x="71" y="101"/>
                      <a:pt x="71" y="101"/>
                    </a:cubicBezTo>
                    <a:cubicBezTo>
                      <a:pt x="72" y="102"/>
                      <a:pt x="72" y="103"/>
                      <a:pt x="72" y="103"/>
                    </a:cubicBezTo>
                    <a:cubicBezTo>
                      <a:pt x="73" y="103"/>
                      <a:pt x="74" y="105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5" y="107"/>
                      <a:pt x="76" y="106"/>
                    </a:cubicBezTo>
                    <a:cubicBezTo>
                      <a:pt x="77" y="106"/>
                      <a:pt x="79" y="106"/>
                      <a:pt x="80" y="106"/>
                    </a:cubicBezTo>
                    <a:cubicBezTo>
                      <a:pt x="81" y="106"/>
                      <a:pt x="87" y="102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0"/>
                      <a:pt x="89" y="99"/>
                      <a:pt x="89" y="99"/>
                    </a:cubicBezTo>
                    <a:cubicBezTo>
                      <a:pt x="89" y="99"/>
                      <a:pt x="89" y="99"/>
                      <a:pt x="89" y="99"/>
                    </a:cubicBezTo>
                    <a:cubicBezTo>
                      <a:pt x="89" y="98"/>
                      <a:pt x="89" y="95"/>
                      <a:pt x="90" y="95"/>
                    </a:cubicBezTo>
                    <a:cubicBezTo>
                      <a:pt x="91" y="94"/>
                      <a:pt x="92" y="94"/>
                      <a:pt x="93" y="93"/>
                    </a:cubicBezTo>
                    <a:cubicBezTo>
                      <a:pt x="94" y="92"/>
                      <a:pt x="94" y="92"/>
                      <a:pt x="94" y="89"/>
                    </a:cubicBezTo>
                    <a:cubicBezTo>
                      <a:pt x="94" y="86"/>
                      <a:pt x="94" y="84"/>
                      <a:pt x="94" y="84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5" y="81"/>
                      <a:pt x="99" y="76"/>
                      <a:pt x="99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1" y="73"/>
                      <a:pt x="101" y="71"/>
                      <a:pt x="102" y="69"/>
                    </a:cubicBezTo>
                    <a:cubicBezTo>
                      <a:pt x="102" y="69"/>
                      <a:pt x="102" y="69"/>
                      <a:pt x="102" y="68"/>
                    </a:cubicBezTo>
                    <a:cubicBezTo>
                      <a:pt x="102" y="68"/>
                      <a:pt x="102" y="68"/>
                      <a:pt x="102" y="67"/>
                    </a:cubicBezTo>
                    <a:cubicBezTo>
                      <a:pt x="102" y="67"/>
                      <a:pt x="102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9" y="66"/>
                      <a:pt x="97" y="67"/>
                      <a:pt x="97" y="67"/>
                    </a:cubicBezTo>
                    <a:cubicBezTo>
                      <a:pt x="97" y="66"/>
                      <a:pt x="97" y="66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3"/>
                      <a:pt x="92" y="63"/>
                      <a:pt x="91" y="59"/>
                    </a:cubicBezTo>
                    <a:cubicBezTo>
                      <a:pt x="91" y="58"/>
                      <a:pt x="87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1"/>
                    </a:cubicBezTo>
                    <a:cubicBezTo>
                      <a:pt x="87" y="51"/>
                      <a:pt x="88" y="51"/>
                      <a:pt x="88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9" y="53"/>
                      <a:pt x="89" y="54"/>
                      <a:pt x="90" y="54"/>
                    </a:cubicBezTo>
                    <a:cubicBezTo>
                      <a:pt x="90" y="55"/>
                      <a:pt x="90" y="55"/>
                      <a:pt x="91" y="56"/>
                    </a:cubicBezTo>
                    <a:cubicBezTo>
                      <a:pt x="91" y="56"/>
                      <a:pt x="92" y="56"/>
                      <a:pt x="92" y="58"/>
                    </a:cubicBezTo>
                    <a:cubicBezTo>
                      <a:pt x="93" y="59"/>
                      <a:pt x="95" y="60"/>
                      <a:pt x="95" y="61"/>
                    </a:cubicBezTo>
                    <a:cubicBezTo>
                      <a:pt x="96" y="63"/>
                      <a:pt x="97" y="65"/>
                      <a:pt x="97" y="65"/>
                    </a:cubicBezTo>
                    <a:cubicBezTo>
                      <a:pt x="99" y="64"/>
                      <a:pt x="100" y="64"/>
                      <a:pt x="100" y="63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100" y="63"/>
                      <a:pt x="101" y="63"/>
                      <a:pt x="101" y="63"/>
                    </a:cubicBezTo>
                    <a:cubicBezTo>
                      <a:pt x="105" y="61"/>
                      <a:pt x="105" y="61"/>
                      <a:pt x="105" y="59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55"/>
                      <a:pt x="105" y="53"/>
                      <a:pt x="106" y="53"/>
                    </a:cubicBezTo>
                    <a:cubicBezTo>
                      <a:pt x="106" y="53"/>
                      <a:pt x="105" y="53"/>
                      <a:pt x="105" y="53"/>
                    </a:cubicBezTo>
                    <a:cubicBezTo>
                      <a:pt x="105" y="53"/>
                      <a:pt x="105" y="52"/>
                      <a:pt x="105" y="52"/>
                    </a:cubicBezTo>
                    <a:cubicBezTo>
                      <a:pt x="105" y="52"/>
                      <a:pt x="104" y="52"/>
                      <a:pt x="104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3"/>
                      <a:pt x="102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49"/>
                      <a:pt x="101" y="49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5" y="49"/>
                      <a:pt x="105" y="49"/>
                      <a:pt x="110" y="49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49"/>
                      <a:pt x="113" y="49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3"/>
                      <a:pt x="113" y="53"/>
                      <a:pt x="113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9"/>
                      <a:pt x="113" y="62"/>
                      <a:pt x="113" y="64"/>
                    </a:cubicBezTo>
                    <a:cubicBezTo>
                      <a:pt x="113" y="91"/>
                      <a:pt x="91" y="114"/>
                      <a:pt x="64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CFFBFB-6527-46D0-9065-5EE24BB8B679}"/>
                </a:ext>
              </a:extLst>
            </p:cNvPr>
            <p:cNvCxnSpPr/>
            <p:nvPr/>
          </p:nvCxnSpPr>
          <p:spPr>
            <a:xfrm>
              <a:off x="6095974" y="5440188"/>
              <a:ext cx="2194416" cy="0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96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2ED1-F019-4DAD-B724-22D60943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AFC693-F1F5-449C-A4EB-296694BD455D}"/>
              </a:ext>
            </a:extLst>
          </p:cNvPr>
          <p:cNvSpPr>
            <a:spLocks/>
          </p:cNvSpPr>
          <p:nvPr/>
        </p:nvSpPr>
        <p:spPr>
          <a:xfrm>
            <a:off x="2347001" y="4800585"/>
            <a:ext cx="3290887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Memory decay</a:t>
            </a:r>
          </a:p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forgetting curve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hypothesizes the decline of memory retention in time. This curve shows how information is lost over time when there is no attempt to retain it.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DAC211-1C3D-47F5-957D-BF433F1171CC}"/>
              </a:ext>
            </a:extLst>
          </p:cNvPr>
          <p:cNvSpPr>
            <a:spLocks/>
          </p:cNvSpPr>
          <p:nvPr/>
        </p:nvSpPr>
        <p:spPr>
          <a:xfrm>
            <a:off x="5912526" y="4800585"/>
            <a:ext cx="329247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 can be expensive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Language learning apps can be pricey, and usually require a monthly subscription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CFAB3-976A-48BB-BBF4-4607AFCE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87" y="1874823"/>
            <a:ext cx="3020494" cy="258393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5E52ED8-A6E2-4779-91A0-0995B2C3BD51}"/>
              </a:ext>
            </a:extLst>
          </p:cNvPr>
          <p:cNvSpPr/>
          <p:nvPr/>
        </p:nvSpPr>
        <p:spPr bwMode="auto">
          <a:xfrm>
            <a:off x="6370317" y="1874822"/>
            <a:ext cx="2377414" cy="24259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29" name="Freeform 100">
            <a:extLst>
              <a:ext uri="{FF2B5EF4-FFF2-40B4-BE49-F238E27FC236}">
                <a16:creationId xmlns:a16="http://schemas.microsoft.com/office/drawing/2014/main" id="{FEF1B1AF-4307-4A8F-A40E-605D5BE11AB5}"/>
              </a:ext>
            </a:extLst>
          </p:cNvPr>
          <p:cNvSpPr>
            <a:spLocks noChangeAspect="1"/>
          </p:cNvSpPr>
          <p:nvPr/>
        </p:nvSpPr>
        <p:spPr bwMode="auto">
          <a:xfrm>
            <a:off x="7126990" y="2300738"/>
            <a:ext cx="863545" cy="1574112"/>
          </a:xfrm>
          <a:custGeom>
            <a:avLst/>
            <a:gdLst>
              <a:gd name="T0" fmla="*/ 2147483646 w 70"/>
              <a:gd name="T1" fmla="*/ 2147483646 h 128"/>
              <a:gd name="T2" fmla="*/ 2147483646 w 70"/>
              <a:gd name="T3" fmla="*/ 2147483646 h 128"/>
              <a:gd name="T4" fmla="*/ 2147483646 w 70"/>
              <a:gd name="T5" fmla="*/ 2147483646 h 128"/>
              <a:gd name="T6" fmla="*/ 2147483646 w 70"/>
              <a:gd name="T7" fmla="*/ 2147483646 h 128"/>
              <a:gd name="T8" fmla="*/ 2147483646 w 70"/>
              <a:gd name="T9" fmla="*/ 2147483646 h 128"/>
              <a:gd name="T10" fmla="*/ 2147483646 w 70"/>
              <a:gd name="T11" fmla="*/ 2147483646 h 128"/>
              <a:gd name="T12" fmla="*/ 2147483646 w 70"/>
              <a:gd name="T13" fmla="*/ 2147483646 h 128"/>
              <a:gd name="T14" fmla="*/ 2147483646 w 70"/>
              <a:gd name="T15" fmla="*/ 2147483646 h 128"/>
              <a:gd name="T16" fmla="*/ 2147483646 w 70"/>
              <a:gd name="T17" fmla="*/ 2147483646 h 128"/>
              <a:gd name="T18" fmla="*/ 2147483646 w 70"/>
              <a:gd name="T19" fmla="*/ 2147483646 h 128"/>
              <a:gd name="T20" fmla="*/ 2147483646 w 70"/>
              <a:gd name="T21" fmla="*/ 2147483646 h 128"/>
              <a:gd name="T22" fmla="*/ 2147483646 w 70"/>
              <a:gd name="T23" fmla="*/ 2147483646 h 128"/>
              <a:gd name="T24" fmla="*/ 2147483646 w 70"/>
              <a:gd name="T25" fmla="*/ 0 h 128"/>
              <a:gd name="T26" fmla="*/ 2147483646 w 70"/>
              <a:gd name="T27" fmla="*/ 0 h 128"/>
              <a:gd name="T28" fmla="*/ 2147483646 w 70"/>
              <a:gd name="T29" fmla="*/ 2147483646 h 128"/>
              <a:gd name="T30" fmla="*/ 2147483646 w 70"/>
              <a:gd name="T31" fmla="*/ 2147483646 h 128"/>
              <a:gd name="T32" fmla="*/ 2147483646 w 70"/>
              <a:gd name="T33" fmla="*/ 2147483646 h 128"/>
              <a:gd name="T34" fmla="*/ 2147483646 w 70"/>
              <a:gd name="T35" fmla="*/ 2147483646 h 128"/>
              <a:gd name="T36" fmla="*/ 2147483646 w 70"/>
              <a:gd name="T37" fmla="*/ 2147483646 h 128"/>
              <a:gd name="T38" fmla="*/ 2147483646 w 70"/>
              <a:gd name="T39" fmla="*/ 2147483646 h 128"/>
              <a:gd name="T40" fmla="*/ 2147483646 w 70"/>
              <a:gd name="T41" fmla="*/ 2147483646 h 128"/>
              <a:gd name="T42" fmla="*/ 2147483646 w 70"/>
              <a:gd name="T43" fmla="*/ 2147483646 h 128"/>
              <a:gd name="T44" fmla="*/ 2147483646 w 70"/>
              <a:gd name="T45" fmla="*/ 2147483646 h 128"/>
              <a:gd name="T46" fmla="*/ 2147483646 w 70"/>
              <a:gd name="T47" fmla="*/ 2147483646 h 128"/>
              <a:gd name="T48" fmla="*/ 2147483646 w 70"/>
              <a:gd name="T49" fmla="*/ 2147483646 h 128"/>
              <a:gd name="T50" fmla="*/ 2147483646 w 70"/>
              <a:gd name="T51" fmla="*/ 2147483646 h 128"/>
              <a:gd name="T52" fmla="*/ 0 w 70"/>
              <a:gd name="T53" fmla="*/ 2147483646 h 128"/>
              <a:gd name="T54" fmla="*/ 2147483646 w 70"/>
              <a:gd name="T55" fmla="*/ 2147483646 h 128"/>
              <a:gd name="T56" fmla="*/ 2147483646 w 70"/>
              <a:gd name="T57" fmla="*/ 2147483646 h 128"/>
              <a:gd name="T58" fmla="*/ 2147483646 w 70"/>
              <a:gd name="T59" fmla="*/ 2147483646 h 128"/>
              <a:gd name="T60" fmla="*/ 2147483646 w 70"/>
              <a:gd name="T61" fmla="*/ 2147483646 h 128"/>
              <a:gd name="T62" fmla="*/ 2147483646 w 70"/>
              <a:gd name="T63" fmla="*/ 2147483646 h 128"/>
              <a:gd name="T64" fmla="*/ 2147483646 w 70"/>
              <a:gd name="T65" fmla="*/ 2147483646 h 128"/>
              <a:gd name="T66" fmla="*/ 2147483646 w 70"/>
              <a:gd name="T67" fmla="*/ 2147483646 h 128"/>
              <a:gd name="T68" fmla="*/ 2147483646 w 70"/>
              <a:gd name="T69" fmla="*/ 2147483646 h 128"/>
              <a:gd name="T70" fmla="*/ 2147483646 w 70"/>
              <a:gd name="T71" fmla="*/ 2147483646 h 1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0" h="128">
                <a:moveTo>
                  <a:pt x="63" y="65"/>
                </a:moveTo>
                <a:cubicBezTo>
                  <a:pt x="61" y="62"/>
                  <a:pt x="58" y="60"/>
                  <a:pt x="55" y="58"/>
                </a:cubicBezTo>
                <a:cubicBezTo>
                  <a:pt x="52" y="56"/>
                  <a:pt x="48" y="54"/>
                  <a:pt x="43" y="52"/>
                </a:cubicBezTo>
                <a:cubicBezTo>
                  <a:pt x="36" y="50"/>
                  <a:pt x="32" y="48"/>
                  <a:pt x="30" y="46"/>
                </a:cubicBezTo>
                <a:cubicBezTo>
                  <a:pt x="27" y="44"/>
                  <a:pt x="26" y="42"/>
                  <a:pt x="26" y="40"/>
                </a:cubicBezTo>
                <a:cubicBezTo>
                  <a:pt x="26" y="38"/>
                  <a:pt x="27" y="36"/>
                  <a:pt x="29" y="34"/>
                </a:cubicBezTo>
                <a:cubicBezTo>
                  <a:pt x="31" y="32"/>
                  <a:pt x="34" y="31"/>
                  <a:pt x="38" y="31"/>
                </a:cubicBezTo>
                <a:cubicBezTo>
                  <a:pt x="47" y="31"/>
                  <a:pt x="53" y="34"/>
                  <a:pt x="57" y="3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8"/>
                  <a:pt x="67" y="18"/>
                  <a:pt x="67" y="18"/>
                </a:cubicBezTo>
                <a:cubicBezTo>
                  <a:pt x="65" y="17"/>
                  <a:pt x="65" y="17"/>
                  <a:pt x="65" y="17"/>
                </a:cubicBezTo>
                <a:cubicBezTo>
                  <a:pt x="61" y="15"/>
                  <a:pt x="54" y="13"/>
                  <a:pt x="45" y="12"/>
                </a:cubicBezTo>
                <a:cubicBezTo>
                  <a:pt x="45" y="0"/>
                  <a:pt x="45" y="0"/>
                  <a:pt x="4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3"/>
                  <a:pt x="25" y="13"/>
                  <a:pt x="25" y="13"/>
                </a:cubicBezTo>
                <a:cubicBezTo>
                  <a:pt x="19" y="15"/>
                  <a:pt x="13" y="18"/>
                  <a:pt x="9" y="23"/>
                </a:cubicBezTo>
                <a:cubicBezTo>
                  <a:pt x="4" y="28"/>
                  <a:pt x="2" y="35"/>
                  <a:pt x="2" y="42"/>
                </a:cubicBezTo>
                <a:cubicBezTo>
                  <a:pt x="2" y="46"/>
                  <a:pt x="2" y="50"/>
                  <a:pt x="4" y="53"/>
                </a:cubicBezTo>
                <a:cubicBezTo>
                  <a:pt x="5" y="56"/>
                  <a:pt x="7" y="59"/>
                  <a:pt x="10" y="61"/>
                </a:cubicBezTo>
                <a:cubicBezTo>
                  <a:pt x="14" y="66"/>
                  <a:pt x="21" y="69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43" y="77"/>
                  <a:pt x="45" y="81"/>
                  <a:pt x="45" y="86"/>
                </a:cubicBezTo>
                <a:cubicBezTo>
                  <a:pt x="45" y="89"/>
                  <a:pt x="44" y="91"/>
                  <a:pt x="42" y="93"/>
                </a:cubicBezTo>
                <a:cubicBezTo>
                  <a:pt x="39" y="94"/>
                  <a:pt x="36" y="95"/>
                  <a:pt x="32" y="95"/>
                </a:cubicBezTo>
                <a:cubicBezTo>
                  <a:pt x="22" y="95"/>
                  <a:pt x="15" y="92"/>
                  <a:pt x="10" y="90"/>
                </a:cubicBezTo>
                <a:cubicBezTo>
                  <a:pt x="0" y="107"/>
                  <a:pt x="0" y="107"/>
                  <a:pt x="0" y="107"/>
                </a:cubicBezTo>
                <a:cubicBezTo>
                  <a:pt x="2" y="109"/>
                  <a:pt x="2" y="109"/>
                  <a:pt x="2" y="109"/>
                </a:cubicBezTo>
                <a:cubicBezTo>
                  <a:pt x="7" y="112"/>
                  <a:pt x="16" y="115"/>
                  <a:pt x="25" y="116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52" y="112"/>
                  <a:pt x="58" y="109"/>
                  <a:pt x="63" y="104"/>
                </a:cubicBezTo>
                <a:cubicBezTo>
                  <a:pt x="65" y="101"/>
                  <a:pt x="67" y="98"/>
                  <a:pt x="68" y="95"/>
                </a:cubicBezTo>
                <a:cubicBezTo>
                  <a:pt x="69" y="91"/>
                  <a:pt x="70" y="88"/>
                  <a:pt x="70" y="84"/>
                </a:cubicBezTo>
                <a:cubicBezTo>
                  <a:pt x="70" y="76"/>
                  <a:pt x="68" y="70"/>
                  <a:pt x="63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4225-E31C-44E6-B856-A8071803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– Spaced Repetition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E9F502-24E6-4616-A0B3-FCE4E3898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93657"/>
              </p:ext>
            </p:extLst>
          </p:nvPr>
        </p:nvGraphicFramePr>
        <p:xfrm>
          <a:off x="2987675" y="1874537"/>
          <a:ext cx="8502648" cy="4023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FIRST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SECOND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THIRD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FOURTH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SIXTH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AD5B6B-3F77-4037-A2A3-7A9BCB750385}"/>
              </a:ext>
            </a:extLst>
          </p:cNvPr>
          <p:cNvSpPr txBox="1"/>
          <p:nvPr/>
        </p:nvSpPr>
        <p:spPr>
          <a:xfrm>
            <a:off x="898378" y="3337561"/>
            <a:ext cx="1462087" cy="1841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¡Hola!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054F8D-37FC-4AF4-8C20-4638D7529B25}"/>
              </a:ext>
            </a:extLst>
          </p:cNvPr>
          <p:cNvSpPr>
            <a:spLocks/>
          </p:cNvSpPr>
          <p:nvPr/>
        </p:nvSpPr>
        <p:spPr>
          <a:xfrm>
            <a:off x="2547534" y="3337561"/>
            <a:ext cx="274638" cy="280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2DD11-788C-4C6B-9756-475D66751D1A}"/>
              </a:ext>
            </a:extLst>
          </p:cNvPr>
          <p:cNvSpPr txBox="1"/>
          <p:nvPr/>
        </p:nvSpPr>
        <p:spPr>
          <a:xfrm>
            <a:off x="884238" y="4254226"/>
            <a:ext cx="1462087" cy="1841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Buenas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tardes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C38975-9B42-4757-9E9E-D2BE84F096F9}"/>
              </a:ext>
            </a:extLst>
          </p:cNvPr>
          <p:cNvSpPr>
            <a:spLocks/>
          </p:cNvSpPr>
          <p:nvPr/>
        </p:nvSpPr>
        <p:spPr>
          <a:xfrm>
            <a:off x="2547534" y="4231540"/>
            <a:ext cx="274638" cy="280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8158B-9A2D-4DF5-A2F4-7C721D77AEF7}"/>
              </a:ext>
            </a:extLst>
          </p:cNvPr>
          <p:cNvSpPr txBox="1"/>
          <p:nvPr/>
        </p:nvSpPr>
        <p:spPr>
          <a:xfrm>
            <a:off x="884238" y="5176523"/>
            <a:ext cx="1462087" cy="185737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Buenas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noches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2FFE8F-6A40-4040-B804-E955DD06E45A}"/>
              </a:ext>
            </a:extLst>
          </p:cNvPr>
          <p:cNvSpPr>
            <a:spLocks/>
          </p:cNvSpPr>
          <p:nvPr/>
        </p:nvSpPr>
        <p:spPr>
          <a:xfrm>
            <a:off x="2547534" y="5166339"/>
            <a:ext cx="274638" cy="280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238BD9F-F128-4F6E-B354-05B446039524}"/>
              </a:ext>
            </a:extLst>
          </p:cNvPr>
          <p:cNvSpPr/>
          <p:nvPr/>
        </p:nvSpPr>
        <p:spPr>
          <a:xfrm>
            <a:off x="3490422" y="3249297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B29630-186B-4D0D-B8A1-E11B2C479098}"/>
              </a:ext>
            </a:extLst>
          </p:cNvPr>
          <p:cNvSpPr/>
          <p:nvPr/>
        </p:nvSpPr>
        <p:spPr>
          <a:xfrm>
            <a:off x="4861096" y="4181783"/>
            <a:ext cx="639767" cy="335387"/>
          </a:xfrm>
          <a:prstGeom prst="roundRect">
            <a:avLst>
              <a:gd name="adj" fmla="val 45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508240D-84E1-4B92-BDA0-C16C8E22D7C5}"/>
              </a:ext>
            </a:extLst>
          </p:cNvPr>
          <p:cNvSpPr/>
          <p:nvPr/>
        </p:nvSpPr>
        <p:spPr>
          <a:xfrm>
            <a:off x="7650463" y="5166341"/>
            <a:ext cx="639768" cy="335387"/>
          </a:xfrm>
          <a:prstGeom prst="roundRect">
            <a:avLst>
              <a:gd name="adj" fmla="val 455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34">
            <a:extLst>
              <a:ext uri="{FF2B5EF4-FFF2-40B4-BE49-F238E27FC236}">
                <a16:creationId xmlns:a16="http://schemas.microsoft.com/office/drawing/2014/main" id="{F3D6EABB-AF4E-4DDC-BE44-C181EFF3D677}"/>
              </a:ext>
            </a:extLst>
          </p:cNvPr>
          <p:cNvSpPr/>
          <p:nvPr/>
        </p:nvSpPr>
        <p:spPr>
          <a:xfrm>
            <a:off x="6233917" y="3246122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34">
            <a:extLst>
              <a:ext uri="{FF2B5EF4-FFF2-40B4-BE49-F238E27FC236}">
                <a16:creationId xmlns:a16="http://schemas.microsoft.com/office/drawing/2014/main" id="{98701943-D40B-4F7F-A542-EEAF3F705E08}"/>
              </a:ext>
            </a:extLst>
          </p:cNvPr>
          <p:cNvSpPr/>
          <p:nvPr/>
        </p:nvSpPr>
        <p:spPr>
          <a:xfrm>
            <a:off x="10485888" y="3249296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ed Rectangle 35">
            <a:extLst>
              <a:ext uri="{FF2B5EF4-FFF2-40B4-BE49-F238E27FC236}">
                <a16:creationId xmlns:a16="http://schemas.microsoft.com/office/drawing/2014/main" id="{B42F6A04-6B40-4868-AA2A-36540A5DB408}"/>
              </a:ext>
            </a:extLst>
          </p:cNvPr>
          <p:cNvSpPr/>
          <p:nvPr/>
        </p:nvSpPr>
        <p:spPr>
          <a:xfrm>
            <a:off x="9021758" y="4178608"/>
            <a:ext cx="639767" cy="335387"/>
          </a:xfrm>
          <a:prstGeom prst="roundRect">
            <a:avLst>
              <a:gd name="adj" fmla="val 45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/>
      <p:bldP spid="22" grpId="0" animBg="1"/>
      <p:bldP spid="24" grpId="0"/>
      <p:bldP spid="25" grpId="0" animBg="1"/>
      <p:bldP spid="35" grpId="0" animBg="1"/>
      <p:bldP spid="36" grpId="0" animBg="1"/>
      <p:bldP spid="39" grpId="0" animBg="1"/>
      <p:bldP spid="23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52ED-A802-4411-94E2-98FE8942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Stack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A7E3426-3A8A-4132-B23F-7159A30C32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r="31974"/>
          <a:stretch>
            <a:fillRect/>
          </a:stretch>
        </p:blipFill>
        <p:spPr>
          <a:xfrm>
            <a:off x="3921125" y="4497388"/>
            <a:ext cx="1462088" cy="1463675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9C1382-D391-45BF-85D0-001C4D4690E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6797675" y="4497388"/>
            <a:ext cx="1462088" cy="1463675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64D1602-5EB1-4474-99FA-4D1F2290DD1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9674225" y="4497388"/>
            <a:ext cx="1462088" cy="1463675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19D709E3-FDE1-4E34-9955-BD9DAA124C5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r="22727"/>
          <a:stretch>
            <a:fillRect/>
          </a:stretch>
        </p:blipFill>
        <p:spPr>
          <a:xfrm>
            <a:off x="6751638" y="1754188"/>
            <a:ext cx="1462087" cy="1463675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00D0753-A696-401B-ABE9-B09CD68D22E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9628188" y="1754188"/>
            <a:ext cx="1462087" cy="14636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56AA8-C0F3-48C7-B619-66143193C44B}"/>
              </a:ext>
            </a:extLst>
          </p:cNvPr>
          <p:cNvSpPr txBox="1"/>
          <p:nvPr/>
        </p:nvSpPr>
        <p:spPr>
          <a:xfrm>
            <a:off x="792163" y="6183313"/>
            <a:ext cx="2011362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NodeJS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JavaScript Runtime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3F2EE-D130-4A28-8A78-698D600BD8FE}"/>
              </a:ext>
            </a:extLst>
          </p:cNvPr>
          <p:cNvSpPr txBox="1"/>
          <p:nvPr/>
        </p:nvSpPr>
        <p:spPr>
          <a:xfrm>
            <a:off x="3654425" y="6169025"/>
            <a:ext cx="2011363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Express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Web App Framework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3F6076-BF78-47B8-9571-8578DBD0B8CB}"/>
              </a:ext>
            </a:extLst>
          </p:cNvPr>
          <p:cNvSpPr txBox="1"/>
          <p:nvPr/>
        </p:nvSpPr>
        <p:spPr>
          <a:xfrm>
            <a:off x="6527800" y="6154738"/>
            <a:ext cx="2011363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MongoDB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Database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8A4B4A-0408-4BD4-8E29-B51EBF6BBCF5}"/>
              </a:ext>
            </a:extLst>
          </p:cNvPr>
          <p:cNvSpPr txBox="1"/>
          <p:nvPr/>
        </p:nvSpPr>
        <p:spPr>
          <a:xfrm>
            <a:off x="9402763" y="6138863"/>
            <a:ext cx="2011362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SocketIO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Socket comm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B06CB9-BD9C-40E3-8500-E417A3410173}"/>
              </a:ext>
            </a:extLst>
          </p:cNvPr>
          <p:cNvSpPr txBox="1"/>
          <p:nvPr/>
        </p:nvSpPr>
        <p:spPr>
          <a:xfrm>
            <a:off x="762000" y="3440113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Front end - Interface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BE54A6-0D5E-4DB2-AD25-D456BF96DD67}"/>
              </a:ext>
            </a:extLst>
          </p:cNvPr>
          <p:cNvSpPr txBox="1"/>
          <p:nvPr/>
        </p:nvSpPr>
        <p:spPr>
          <a:xfrm>
            <a:off x="3624263" y="3425825"/>
            <a:ext cx="2011362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Redux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State Management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C9E8C6-ADE1-44E3-9011-CB94EFF9662A}"/>
              </a:ext>
            </a:extLst>
          </p:cNvPr>
          <p:cNvSpPr txBox="1"/>
          <p:nvPr/>
        </p:nvSpPr>
        <p:spPr>
          <a:xfrm>
            <a:off x="6497638" y="3411538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 Router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- Routing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D389EC-C78C-4091-8313-AA12E5D518FF}"/>
              </a:ext>
            </a:extLst>
          </p:cNvPr>
          <p:cNvSpPr txBox="1"/>
          <p:nvPr/>
        </p:nvSpPr>
        <p:spPr>
          <a:xfrm>
            <a:off x="9372600" y="3395663"/>
            <a:ext cx="2011363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SocketIO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Socket comm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387D6F0-C3E4-4D8B-A93B-F40D28F96C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3927E59D-CF97-44C5-83F7-58298C559A4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r="23778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E15384A5-4BA7-487D-87FF-232DDA09BCA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432"/>
          <a:stretch>
            <a:fillRect/>
          </a:stretch>
        </p:blipFill>
        <p:spPr/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331E1E-3074-4199-9C45-3C920F0F759A}"/>
              </a:ext>
            </a:extLst>
          </p:cNvPr>
          <p:cNvSpPr/>
          <p:nvPr/>
        </p:nvSpPr>
        <p:spPr>
          <a:xfrm>
            <a:off x="701675" y="3703638"/>
            <a:ext cx="4387850" cy="2011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4"/>
                </a:solidFill>
              </a:rPr>
              <a:t>John Young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merge checks are critical in the beginning to make sure everyone is on the same page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 multiple outsiders test your app is the quickest way to find bugs and/or UX flaws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97CF4-07A1-4CFC-81D7-55453DDF8617}"/>
              </a:ext>
            </a:extLst>
          </p:cNvPr>
          <p:cNvSpPr/>
          <p:nvPr/>
        </p:nvSpPr>
        <p:spPr>
          <a:xfrm>
            <a:off x="701675" y="1692275"/>
            <a:ext cx="4387850" cy="2011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3"/>
                </a:solidFill>
              </a:rPr>
              <a:t>David Johnson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Always make a new branch!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you’re in a group, rely on your strengths. When learning, work on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your weaknesses.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94CA-AAD9-4C95-9973-C86A37D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Lessons Learned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67C3EB-2CAB-40DE-BBF5-4D17AA1F454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82863"/>
            <a:ext cx="5303838" cy="2398262"/>
            <a:chOff x="792538" y="2813447"/>
            <a:chExt cx="5303462" cy="2399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6109C4-6169-47A8-9FF0-DD9BCDB0BC00}"/>
                </a:ext>
              </a:extLst>
            </p:cNvPr>
            <p:cNvSpPr txBox="1"/>
            <p:nvPr/>
          </p:nvSpPr>
          <p:spPr>
            <a:xfrm>
              <a:off x="792538" y="3518579"/>
              <a:ext cx="5303462" cy="1694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Here are some next step features we have considered for implementation into version 2.0: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Slack integration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Making the interaction more ‘human’-like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‘Power of the crowd’ implementation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C3E79EDE-0ACF-430A-9948-81275CCE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38" y="2813447"/>
              <a:ext cx="2095040" cy="615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defTabSz="14509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3600" spc="-200" dirty="0">
                  <a:solidFill>
                    <a:schemeClr val="accent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Next Steps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17134BF-707D-470D-B0B5-40C37FC5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182813"/>
            <a:ext cx="6858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/>
            <a:r>
              <a:rPr lang="en-US" altLang="en-US" sz="11500">
                <a:solidFill>
                  <a:schemeClr val="accent1"/>
                </a:solidFill>
              </a:rPr>
              <a:t>‘</a:t>
            </a:r>
            <a:r>
              <a:rPr lang="en-US" altLang="en-US" sz="11500">
                <a:solidFill>
                  <a:schemeClr val="accent2"/>
                </a:solidFill>
              </a:rPr>
              <a:t>’</a:t>
            </a: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Pitch Deck">
  <a:themeElements>
    <a:clrScheme name="Budi 0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EB834"/>
      </a:accent1>
      <a:accent2>
        <a:srgbClr val="FF3F5F"/>
      </a:accent2>
      <a:accent3>
        <a:srgbClr val="028599"/>
      </a:accent3>
      <a:accent4>
        <a:srgbClr val="01B59C"/>
      </a:accent4>
      <a:accent5>
        <a:srgbClr val="73655D"/>
      </a:accent5>
      <a:accent6>
        <a:srgbClr val="3BC7E2"/>
      </a:accent6>
      <a:hlink>
        <a:srgbClr val="0066CC"/>
      </a:hlink>
      <a:folHlink>
        <a:srgbClr val="29B5E5"/>
      </a:folHlink>
    </a:clrScheme>
    <a:fontScheme name="OSAN Font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10730</TotalTime>
  <Words>345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 Semibold</vt:lpstr>
      <vt:lpstr>Open Sans Light</vt:lpstr>
      <vt:lpstr>Open Sans</vt:lpstr>
      <vt:lpstr>Pitch Deck</vt:lpstr>
      <vt:lpstr>PowerPoint Presentation</vt:lpstr>
      <vt:lpstr>Dashboard</vt:lpstr>
      <vt:lpstr>Chat App</vt:lpstr>
      <vt:lpstr>The Problems</vt:lpstr>
      <vt:lpstr>The Solution – Spaced Repetition</vt:lpstr>
      <vt:lpstr>The Stack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 Hr</dc:creator>
  <cp:lastModifiedBy>John Young</cp:lastModifiedBy>
  <cp:revision>4170</cp:revision>
  <dcterms:created xsi:type="dcterms:W3CDTF">2015-08-29T13:15:46Z</dcterms:created>
  <dcterms:modified xsi:type="dcterms:W3CDTF">2019-03-22T17:55:20Z</dcterms:modified>
</cp:coreProperties>
</file>