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0751" y="566115"/>
            <a:ext cx="1155049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#</a:t>
            </a:fld>
            <a:r>
              <a:rPr dirty="0" spc="-5"/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#</a:t>
            </a:fld>
            <a:r>
              <a:rPr dirty="0" spc="-5"/>
              <a:t>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#</a:t>
            </a:fld>
            <a:r>
              <a:rPr dirty="0" spc="-5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799"/>
            <a:ext cx="11582400" cy="62483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#</a:t>
            </a:fld>
            <a:r>
              <a:rPr dirty="0" spc="-5"/>
              <a:t>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#</a:t>
            </a:fld>
            <a:r>
              <a:rPr dirty="0" spc="-5"/>
              <a:t>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" name="bg object 4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9323856" y="323101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39" y="0"/>
                </a:moveTo>
                <a:lnTo>
                  <a:pt x="35567" y="0"/>
                </a:ln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36839" y="70507"/>
                </a:lnTo>
                <a:lnTo>
                  <a:pt x="23441" y="67460"/>
                </a:lnTo>
                <a:lnTo>
                  <a:pt x="12545" y="59947"/>
                </a:lnTo>
                <a:lnTo>
                  <a:pt x="5222" y="48980"/>
                </a:lnTo>
                <a:lnTo>
                  <a:pt x="2543" y="35571"/>
                </a:lnTo>
                <a:lnTo>
                  <a:pt x="5222" y="22063"/>
                </a:lnTo>
                <a:lnTo>
                  <a:pt x="12545" y="10877"/>
                </a:lnTo>
                <a:lnTo>
                  <a:pt x="23441" y="3146"/>
                </a:lnTo>
                <a:lnTo>
                  <a:pt x="36839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9326400" y="323101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97" y="3146"/>
                </a:lnTo>
                <a:lnTo>
                  <a:pt x="10002" y="10877"/>
                </a:lnTo>
                <a:lnTo>
                  <a:pt x="2679" y="22063"/>
                </a:lnTo>
                <a:lnTo>
                  <a:pt x="0" y="35571"/>
                </a:lnTo>
                <a:lnTo>
                  <a:pt x="2679" y="48980"/>
                </a:lnTo>
                <a:lnTo>
                  <a:pt x="10002" y="59947"/>
                </a:lnTo>
                <a:lnTo>
                  <a:pt x="20897" y="67460"/>
                </a:lnTo>
                <a:lnTo>
                  <a:pt x="34295" y="70507"/>
                </a:lnTo>
                <a:lnTo>
                  <a:pt x="47690" y="67460"/>
                </a:lnTo>
                <a:lnTo>
                  <a:pt x="58586" y="59947"/>
                </a:lnTo>
                <a:lnTo>
                  <a:pt x="65911" y="48980"/>
                </a:lnTo>
                <a:lnTo>
                  <a:pt x="68591" y="35571"/>
                </a:lnTo>
                <a:lnTo>
                  <a:pt x="65911" y="22063"/>
                </a:lnTo>
                <a:lnTo>
                  <a:pt x="58586" y="10877"/>
                </a:lnTo>
                <a:lnTo>
                  <a:pt x="47690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9323856" y="6463394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39" y="0"/>
                </a:moveTo>
                <a:lnTo>
                  <a:pt x="35567" y="0"/>
                </a:ln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36839" y="70506"/>
                </a:lnTo>
                <a:lnTo>
                  <a:pt x="23441" y="67459"/>
                </a:lnTo>
                <a:lnTo>
                  <a:pt x="12545" y="59946"/>
                </a:lnTo>
                <a:lnTo>
                  <a:pt x="5222" y="48979"/>
                </a:lnTo>
                <a:lnTo>
                  <a:pt x="2543" y="35570"/>
                </a:lnTo>
                <a:lnTo>
                  <a:pt x="5222" y="22063"/>
                </a:lnTo>
                <a:lnTo>
                  <a:pt x="12545" y="10878"/>
                </a:lnTo>
                <a:lnTo>
                  <a:pt x="23441" y="3146"/>
                </a:lnTo>
                <a:lnTo>
                  <a:pt x="36839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9326400" y="6463394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97" y="3146"/>
                </a:lnTo>
                <a:lnTo>
                  <a:pt x="10002" y="10878"/>
                </a:lnTo>
                <a:lnTo>
                  <a:pt x="2679" y="22063"/>
                </a:lnTo>
                <a:lnTo>
                  <a:pt x="0" y="35570"/>
                </a:lnTo>
                <a:lnTo>
                  <a:pt x="2679" y="48979"/>
                </a:lnTo>
                <a:lnTo>
                  <a:pt x="10002" y="59946"/>
                </a:lnTo>
                <a:lnTo>
                  <a:pt x="20897" y="67459"/>
                </a:lnTo>
                <a:lnTo>
                  <a:pt x="34295" y="70506"/>
                </a:lnTo>
                <a:lnTo>
                  <a:pt x="47690" y="67459"/>
                </a:lnTo>
                <a:lnTo>
                  <a:pt x="58586" y="59946"/>
                </a:lnTo>
                <a:lnTo>
                  <a:pt x="65911" y="48979"/>
                </a:lnTo>
                <a:lnTo>
                  <a:pt x="68591" y="35570"/>
                </a:lnTo>
                <a:lnTo>
                  <a:pt x="65911" y="22063"/>
                </a:lnTo>
                <a:lnTo>
                  <a:pt x="58586" y="10878"/>
                </a:lnTo>
                <a:lnTo>
                  <a:pt x="47690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1784" y="6454506"/>
            <a:ext cx="1245870" cy="89535"/>
          </a:xfrm>
          <a:custGeom>
            <a:avLst/>
            <a:gdLst/>
            <a:ahLst/>
            <a:cxnLst/>
            <a:rect l="l" t="t" r="r" b="b"/>
            <a:pathLst>
              <a:path w="1245870" h="89534">
                <a:moveTo>
                  <a:pt x="1200991" y="0"/>
                </a:moveTo>
                <a:lnTo>
                  <a:pt x="0" y="0"/>
                </a:lnTo>
                <a:lnTo>
                  <a:pt x="0" y="88921"/>
                </a:lnTo>
                <a:lnTo>
                  <a:pt x="1201619" y="88921"/>
                </a:lnTo>
                <a:lnTo>
                  <a:pt x="1218648" y="85100"/>
                </a:lnTo>
                <a:lnTo>
                  <a:pt x="1226932" y="79393"/>
                </a:lnTo>
                <a:lnTo>
                  <a:pt x="386147" y="79393"/>
                </a:lnTo>
                <a:lnTo>
                  <a:pt x="372282" y="76614"/>
                </a:lnTo>
                <a:lnTo>
                  <a:pt x="360979" y="69071"/>
                </a:lnTo>
                <a:lnTo>
                  <a:pt x="353368" y="57956"/>
                </a:lnTo>
                <a:lnTo>
                  <a:pt x="350579" y="44458"/>
                </a:lnTo>
                <a:lnTo>
                  <a:pt x="353368" y="30594"/>
                </a:lnTo>
                <a:lnTo>
                  <a:pt x="360979" y="19289"/>
                </a:lnTo>
                <a:lnTo>
                  <a:pt x="372282" y="11676"/>
                </a:lnTo>
                <a:lnTo>
                  <a:pt x="386147" y="8887"/>
                </a:lnTo>
                <a:lnTo>
                  <a:pt x="1226465" y="8887"/>
                </a:lnTo>
                <a:lnTo>
                  <a:pt x="1218380" y="3461"/>
                </a:lnTo>
                <a:lnTo>
                  <a:pt x="1200991" y="0"/>
                </a:lnTo>
                <a:close/>
              </a:path>
              <a:path w="1245870" h="89534">
                <a:moveTo>
                  <a:pt x="793879" y="8887"/>
                </a:moveTo>
                <a:lnTo>
                  <a:pt x="386147" y="8887"/>
                </a:lnTo>
                <a:lnTo>
                  <a:pt x="400007" y="11676"/>
                </a:lnTo>
                <a:lnTo>
                  <a:pt x="411308" y="19289"/>
                </a:lnTo>
                <a:lnTo>
                  <a:pt x="418919" y="30594"/>
                </a:lnTo>
                <a:lnTo>
                  <a:pt x="421707" y="44458"/>
                </a:lnTo>
                <a:lnTo>
                  <a:pt x="418919" y="57956"/>
                </a:lnTo>
                <a:lnTo>
                  <a:pt x="411308" y="69071"/>
                </a:lnTo>
                <a:lnTo>
                  <a:pt x="400007" y="76614"/>
                </a:lnTo>
                <a:lnTo>
                  <a:pt x="386147" y="79393"/>
                </a:lnTo>
                <a:lnTo>
                  <a:pt x="793879" y="79393"/>
                </a:lnTo>
                <a:lnTo>
                  <a:pt x="780385" y="76614"/>
                </a:lnTo>
                <a:lnTo>
                  <a:pt x="769270" y="69071"/>
                </a:lnTo>
                <a:lnTo>
                  <a:pt x="761727" y="57956"/>
                </a:lnTo>
                <a:lnTo>
                  <a:pt x="758948" y="44458"/>
                </a:lnTo>
                <a:lnTo>
                  <a:pt x="761727" y="30594"/>
                </a:lnTo>
                <a:lnTo>
                  <a:pt x="769270" y="19289"/>
                </a:lnTo>
                <a:lnTo>
                  <a:pt x="780385" y="11676"/>
                </a:lnTo>
                <a:lnTo>
                  <a:pt x="793879" y="8887"/>
                </a:lnTo>
                <a:close/>
              </a:path>
              <a:path w="1245870" h="89534">
                <a:moveTo>
                  <a:pt x="1202255" y="8887"/>
                </a:moveTo>
                <a:lnTo>
                  <a:pt x="793879" y="8887"/>
                </a:lnTo>
                <a:lnTo>
                  <a:pt x="807744" y="11676"/>
                </a:lnTo>
                <a:lnTo>
                  <a:pt x="819047" y="19289"/>
                </a:lnTo>
                <a:lnTo>
                  <a:pt x="826659" y="30594"/>
                </a:lnTo>
                <a:lnTo>
                  <a:pt x="829447" y="44458"/>
                </a:lnTo>
                <a:lnTo>
                  <a:pt x="826659" y="57956"/>
                </a:lnTo>
                <a:lnTo>
                  <a:pt x="819047" y="69071"/>
                </a:lnTo>
                <a:lnTo>
                  <a:pt x="807744" y="76614"/>
                </a:lnTo>
                <a:lnTo>
                  <a:pt x="793879" y="79393"/>
                </a:lnTo>
                <a:lnTo>
                  <a:pt x="1202255" y="79393"/>
                </a:lnTo>
                <a:lnTo>
                  <a:pt x="1188390" y="76614"/>
                </a:lnTo>
                <a:lnTo>
                  <a:pt x="1177087" y="69071"/>
                </a:lnTo>
                <a:lnTo>
                  <a:pt x="1169476" y="57956"/>
                </a:lnTo>
                <a:lnTo>
                  <a:pt x="1166688" y="44458"/>
                </a:lnTo>
                <a:lnTo>
                  <a:pt x="1169476" y="30594"/>
                </a:lnTo>
                <a:lnTo>
                  <a:pt x="1177087" y="19289"/>
                </a:lnTo>
                <a:lnTo>
                  <a:pt x="1188390" y="11676"/>
                </a:lnTo>
                <a:lnTo>
                  <a:pt x="1202255" y="8887"/>
                </a:lnTo>
                <a:close/>
              </a:path>
              <a:path w="1245870" h="89534">
                <a:moveTo>
                  <a:pt x="1226465" y="8887"/>
                </a:moveTo>
                <a:lnTo>
                  <a:pt x="1202255" y="8887"/>
                </a:lnTo>
                <a:lnTo>
                  <a:pt x="1215749" y="11676"/>
                </a:lnTo>
                <a:lnTo>
                  <a:pt x="1226864" y="19289"/>
                </a:lnTo>
                <a:lnTo>
                  <a:pt x="1234407" y="30594"/>
                </a:lnTo>
                <a:lnTo>
                  <a:pt x="1237187" y="44458"/>
                </a:lnTo>
                <a:lnTo>
                  <a:pt x="1234407" y="57956"/>
                </a:lnTo>
                <a:lnTo>
                  <a:pt x="1226864" y="69071"/>
                </a:lnTo>
                <a:lnTo>
                  <a:pt x="1215749" y="76614"/>
                </a:lnTo>
                <a:lnTo>
                  <a:pt x="1202255" y="79393"/>
                </a:lnTo>
                <a:lnTo>
                  <a:pt x="1226932" y="79393"/>
                </a:lnTo>
                <a:lnTo>
                  <a:pt x="1232580" y="75503"/>
                </a:lnTo>
                <a:lnTo>
                  <a:pt x="1241986" y="61499"/>
                </a:lnTo>
                <a:lnTo>
                  <a:pt x="1245439" y="44458"/>
                </a:lnTo>
                <a:lnTo>
                  <a:pt x="1241976" y="27061"/>
                </a:lnTo>
                <a:lnTo>
                  <a:pt x="1232501" y="12939"/>
                </a:lnTo>
                <a:lnTo>
                  <a:pt x="1226465" y="8887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4" name="bg object 10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364" y="6463394"/>
            <a:ext cx="71127" cy="70506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0732" y="6463394"/>
            <a:ext cx="70499" cy="70506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68472" y="6463394"/>
            <a:ext cx="70499" cy="70506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11499" y="5884536"/>
            <a:ext cx="67211" cy="67309"/>
          </a:xfrm>
          <a:prstGeom prst="rect">
            <a:avLst/>
          </a:prstGeom>
        </p:spPr>
      </p:pic>
      <p:sp>
        <p:nvSpPr>
          <p:cNvPr id="108" name="bg object 108"/>
          <p:cNvSpPr/>
          <p:nvPr/>
        </p:nvSpPr>
        <p:spPr>
          <a:xfrm>
            <a:off x="350507" y="5684519"/>
            <a:ext cx="438784" cy="403225"/>
          </a:xfrm>
          <a:custGeom>
            <a:avLst/>
            <a:gdLst/>
            <a:ahLst/>
            <a:cxnLst/>
            <a:rect l="l" t="t" r="r" b="b"/>
            <a:pathLst>
              <a:path w="438784" h="403225">
                <a:moveTo>
                  <a:pt x="204177" y="0"/>
                </a:moveTo>
                <a:lnTo>
                  <a:pt x="135699" y="0"/>
                </a:lnTo>
                <a:lnTo>
                  <a:pt x="117424" y="1270"/>
                </a:lnTo>
                <a:lnTo>
                  <a:pt x="99872" y="4914"/>
                </a:lnTo>
                <a:lnTo>
                  <a:pt x="83261" y="10706"/>
                </a:lnTo>
                <a:lnTo>
                  <a:pt x="67843" y="18415"/>
                </a:lnTo>
                <a:lnTo>
                  <a:pt x="67843" y="0"/>
                </a:lnTo>
                <a:lnTo>
                  <a:pt x="0" y="0"/>
                </a:lnTo>
                <a:lnTo>
                  <a:pt x="0" y="267335"/>
                </a:lnTo>
                <a:lnTo>
                  <a:pt x="67843" y="267335"/>
                </a:lnTo>
                <a:lnTo>
                  <a:pt x="67843" y="135890"/>
                </a:lnTo>
                <a:lnTo>
                  <a:pt x="73190" y="109461"/>
                </a:lnTo>
                <a:lnTo>
                  <a:pt x="87744" y="87858"/>
                </a:lnTo>
                <a:lnTo>
                  <a:pt x="109308" y="73291"/>
                </a:lnTo>
                <a:lnTo>
                  <a:pt x="135699" y="67945"/>
                </a:lnTo>
                <a:lnTo>
                  <a:pt x="157886" y="67297"/>
                </a:lnTo>
                <a:lnTo>
                  <a:pt x="191516" y="18415"/>
                </a:lnTo>
                <a:lnTo>
                  <a:pt x="204177" y="0"/>
                </a:lnTo>
                <a:close/>
              </a:path>
              <a:path w="438784" h="403225">
                <a:moveTo>
                  <a:pt x="438162" y="267335"/>
                </a:moveTo>
                <a:lnTo>
                  <a:pt x="429742" y="220332"/>
                </a:lnTo>
                <a:lnTo>
                  <a:pt x="406527" y="180416"/>
                </a:lnTo>
                <a:lnTo>
                  <a:pt x="371551" y="150622"/>
                </a:lnTo>
                <a:lnTo>
                  <a:pt x="327825" y="133972"/>
                </a:lnTo>
                <a:lnTo>
                  <a:pt x="373481" y="67297"/>
                </a:lnTo>
                <a:lnTo>
                  <a:pt x="373481" y="0"/>
                </a:lnTo>
                <a:lnTo>
                  <a:pt x="228269" y="0"/>
                </a:lnTo>
                <a:lnTo>
                  <a:pt x="181978" y="67297"/>
                </a:lnTo>
                <a:lnTo>
                  <a:pt x="291680" y="67297"/>
                </a:lnTo>
                <a:lnTo>
                  <a:pt x="235242" y="149860"/>
                </a:lnTo>
                <a:lnTo>
                  <a:pt x="268859" y="208280"/>
                </a:lnTo>
                <a:lnTo>
                  <a:pt x="276694" y="204470"/>
                </a:lnTo>
                <a:lnTo>
                  <a:pt x="285026" y="201688"/>
                </a:lnTo>
                <a:lnTo>
                  <a:pt x="293814" y="199974"/>
                </a:lnTo>
                <a:lnTo>
                  <a:pt x="303098" y="199390"/>
                </a:lnTo>
                <a:lnTo>
                  <a:pt x="329476" y="204736"/>
                </a:lnTo>
                <a:lnTo>
                  <a:pt x="351053" y="219316"/>
                </a:lnTo>
                <a:lnTo>
                  <a:pt x="365594" y="240906"/>
                </a:lnTo>
                <a:lnTo>
                  <a:pt x="370941" y="267335"/>
                </a:lnTo>
                <a:lnTo>
                  <a:pt x="365594" y="294119"/>
                </a:lnTo>
                <a:lnTo>
                  <a:pt x="351053" y="315912"/>
                </a:lnTo>
                <a:lnTo>
                  <a:pt x="329476" y="330555"/>
                </a:lnTo>
                <a:lnTo>
                  <a:pt x="303098" y="335915"/>
                </a:lnTo>
                <a:lnTo>
                  <a:pt x="276339" y="330555"/>
                </a:lnTo>
                <a:lnTo>
                  <a:pt x="254584" y="315912"/>
                </a:lnTo>
                <a:lnTo>
                  <a:pt x="239966" y="294119"/>
                </a:lnTo>
                <a:lnTo>
                  <a:pt x="234607" y="267335"/>
                </a:lnTo>
                <a:lnTo>
                  <a:pt x="167398" y="267335"/>
                </a:lnTo>
                <a:lnTo>
                  <a:pt x="174332" y="310235"/>
                </a:lnTo>
                <a:lnTo>
                  <a:pt x="193611" y="347535"/>
                </a:lnTo>
                <a:lnTo>
                  <a:pt x="223012" y="376974"/>
                </a:lnTo>
                <a:lnTo>
                  <a:pt x="260248" y="396290"/>
                </a:lnTo>
                <a:lnTo>
                  <a:pt x="303098" y="403225"/>
                </a:lnTo>
                <a:lnTo>
                  <a:pt x="345871" y="396290"/>
                </a:lnTo>
                <a:lnTo>
                  <a:pt x="382955" y="376974"/>
                </a:lnTo>
                <a:lnTo>
                  <a:pt x="412165" y="347535"/>
                </a:lnTo>
                <a:lnTo>
                  <a:pt x="431292" y="310235"/>
                </a:lnTo>
                <a:lnTo>
                  <a:pt x="438162" y="267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751" y="566115"/>
            <a:ext cx="242760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6250" y="2545714"/>
            <a:ext cx="8145780" cy="243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50924" y="6375471"/>
            <a:ext cx="354330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949494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567286" y="6375471"/>
            <a:ext cx="28511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#</a:t>
            </a:fld>
            <a:r>
              <a:rPr dirty="0" spc="-5"/>
              <a:t>.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slide" Target="slide27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slide" Target="slide27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slide" Target="slide27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slide" Target="slide27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slide" Target="slide27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slide" Target="slide27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slide" Target="slide27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slide" Target="slide27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slide" Target="slide27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slide" Target="slide27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slide" Target="slide27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slide" Target="slide27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slide" Target="slide27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slide" Target="slide27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slide" Target="slide27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slide" Target="slide27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slide" Target="slide27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304799"/>
            <a:ext cx="11582400" cy="6248400"/>
            <a:chOff x="304800" y="304799"/>
            <a:chExt cx="11582400" cy="6248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304799"/>
              <a:ext cx="11582400" cy="62483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6592" y="1107819"/>
              <a:ext cx="116812" cy="11726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3524" y="760463"/>
              <a:ext cx="763905" cy="701040"/>
            </a:xfrm>
            <a:custGeom>
              <a:avLst/>
              <a:gdLst/>
              <a:ahLst/>
              <a:cxnLst/>
              <a:rect l="l" t="t" r="r" b="b"/>
              <a:pathLst>
                <a:path w="763905" h="701040">
                  <a:moveTo>
                    <a:pt x="355498" y="635"/>
                  </a:moveTo>
                  <a:lnTo>
                    <a:pt x="235521" y="635"/>
                  </a:lnTo>
                  <a:lnTo>
                    <a:pt x="203771" y="2743"/>
                  </a:lnTo>
                  <a:lnTo>
                    <a:pt x="173393" y="8877"/>
                  </a:lnTo>
                  <a:lnTo>
                    <a:pt x="144551" y="18821"/>
                  </a:lnTo>
                  <a:lnTo>
                    <a:pt x="117436" y="32334"/>
                  </a:lnTo>
                  <a:lnTo>
                    <a:pt x="117436" y="635"/>
                  </a:lnTo>
                  <a:lnTo>
                    <a:pt x="0" y="635"/>
                  </a:lnTo>
                  <a:lnTo>
                    <a:pt x="0" y="464629"/>
                  </a:lnTo>
                  <a:lnTo>
                    <a:pt x="117436" y="464629"/>
                  </a:lnTo>
                  <a:lnTo>
                    <a:pt x="117436" y="235800"/>
                  </a:lnTo>
                  <a:lnTo>
                    <a:pt x="126784" y="189839"/>
                  </a:lnTo>
                  <a:lnTo>
                    <a:pt x="152196" y="152374"/>
                  </a:lnTo>
                  <a:lnTo>
                    <a:pt x="189750" y="127139"/>
                  </a:lnTo>
                  <a:lnTo>
                    <a:pt x="235521" y="117906"/>
                  </a:lnTo>
                  <a:lnTo>
                    <a:pt x="274878" y="117271"/>
                  </a:lnTo>
                  <a:lnTo>
                    <a:pt x="333590" y="32334"/>
                  </a:lnTo>
                  <a:lnTo>
                    <a:pt x="355498" y="635"/>
                  </a:lnTo>
                  <a:close/>
                </a:path>
                <a:path w="763905" h="701040">
                  <a:moveTo>
                    <a:pt x="763701" y="464629"/>
                  </a:moveTo>
                  <a:lnTo>
                    <a:pt x="758774" y="416547"/>
                  </a:lnTo>
                  <a:lnTo>
                    <a:pt x="744651" y="371856"/>
                  </a:lnTo>
                  <a:lnTo>
                    <a:pt x="722325" y="331520"/>
                  </a:lnTo>
                  <a:lnTo>
                    <a:pt x="692785" y="296519"/>
                  </a:lnTo>
                  <a:lnTo>
                    <a:pt x="657009" y="267817"/>
                  </a:lnTo>
                  <a:lnTo>
                    <a:pt x="615988" y="246418"/>
                  </a:lnTo>
                  <a:lnTo>
                    <a:pt x="570712" y="233273"/>
                  </a:lnTo>
                  <a:lnTo>
                    <a:pt x="650709" y="117271"/>
                  </a:lnTo>
                  <a:lnTo>
                    <a:pt x="650709" y="0"/>
                  </a:lnTo>
                  <a:lnTo>
                    <a:pt x="396773" y="0"/>
                  </a:lnTo>
                  <a:lnTo>
                    <a:pt x="316141" y="117271"/>
                  </a:lnTo>
                  <a:lnTo>
                    <a:pt x="507873" y="117271"/>
                  </a:lnTo>
                  <a:lnTo>
                    <a:pt x="409460" y="260527"/>
                  </a:lnTo>
                  <a:lnTo>
                    <a:pt x="467868" y="361937"/>
                  </a:lnTo>
                  <a:lnTo>
                    <a:pt x="481660" y="355180"/>
                  </a:lnTo>
                  <a:lnTo>
                    <a:pt x="496277" y="350215"/>
                  </a:lnTo>
                  <a:lnTo>
                    <a:pt x="511619" y="347141"/>
                  </a:lnTo>
                  <a:lnTo>
                    <a:pt x="527545" y="346087"/>
                  </a:lnTo>
                  <a:lnTo>
                    <a:pt x="573684" y="355434"/>
                  </a:lnTo>
                  <a:lnTo>
                    <a:pt x="611428" y="380873"/>
                  </a:lnTo>
                  <a:lnTo>
                    <a:pt x="636905" y="418566"/>
                  </a:lnTo>
                  <a:lnTo>
                    <a:pt x="646264" y="464629"/>
                  </a:lnTo>
                  <a:lnTo>
                    <a:pt x="636905" y="510959"/>
                  </a:lnTo>
                  <a:lnTo>
                    <a:pt x="611428" y="548614"/>
                  </a:lnTo>
                  <a:lnTo>
                    <a:pt x="573684" y="573913"/>
                  </a:lnTo>
                  <a:lnTo>
                    <a:pt x="527545" y="583158"/>
                  </a:lnTo>
                  <a:lnTo>
                    <a:pt x="481139" y="573913"/>
                  </a:lnTo>
                  <a:lnTo>
                    <a:pt x="443433" y="548614"/>
                  </a:lnTo>
                  <a:lnTo>
                    <a:pt x="418096" y="510959"/>
                  </a:lnTo>
                  <a:lnTo>
                    <a:pt x="408825" y="464629"/>
                  </a:lnTo>
                  <a:lnTo>
                    <a:pt x="291388" y="464629"/>
                  </a:lnTo>
                  <a:lnTo>
                    <a:pt x="296176" y="512241"/>
                  </a:lnTo>
                  <a:lnTo>
                    <a:pt x="309892" y="556552"/>
                  </a:lnTo>
                  <a:lnTo>
                    <a:pt x="331622" y="596620"/>
                  </a:lnTo>
                  <a:lnTo>
                    <a:pt x="360426" y="631494"/>
                  </a:lnTo>
                  <a:lnTo>
                    <a:pt x="395351" y="660247"/>
                  </a:lnTo>
                  <a:lnTo>
                    <a:pt x="435470" y="681939"/>
                  </a:lnTo>
                  <a:lnTo>
                    <a:pt x="479844" y="695655"/>
                  </a:lnTo>
                  <a:lnTo>
                    <a:pt x="527545" y="700430"/>
                  </a:lnTo>
                  <a:lnTo>
                    <a:pt x="575056" y="695655"/>
                  </a:lnTo>
                  <a:lnTo>
                    <a:pt x="619353" y="681939"/>
                  </a:lnTo>
                  <a:lnTo>
                    <a:pt x="659460" y="660247"/>
                  </a:lnTo>
                  <a:lnTo>
                    <a:pt x="694423" y="631494"/>
                  </a:lnTo>
                  <a:lnTo>
                    <a:pt x="723290" y="596620"/>
                  </a:lnTo>
                  <a:lnTo>
                    <a:pt x="745109" y="556552"/>
                  </a:lnTo>
                  <a:lnTo>
                    <a:pt x="758888" y="512241"/>
                  </a:lnTo>
                  <a:lnTo>
                    <a:pt x="763701" y="4646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56615" y="1892553"/>
            <a:ext cx="312674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solidFill>
                  <a:srgbClr val="FFFFFF"/>
                </a:solidFill>
                <a:latin typeface="Century Gothic"/>
                <a:cs typeface="Century Gothic"/>
              </a:rPr>
              <a:t>Module</a:t>
            </a:r>
            <a:r>
              <a:rPr dirty="0" sz="5400" spc="-9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5400" b="1">
                <a:solidFill>
                  <a:srgbClr val="FFFFFF"/>
                </a:solidFill>
                <a:latin typeface="Century Gothic"/>
                <a:cs typeface="Century Gothic"/>
              </a:rPr>
              <a:t>8</a:t>
            </a:r>
            <a:endParaRPr sz="5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615" y="3615309"/>
            <a:ext cx="1164590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i="1">
                <a:solidFill>
                  <a:srgbClr val="FFFFFF"/>
                </a:solidFill>
                <a:latin typeface="Century Gothic"/>
                <a:cs typeface="Century Gothic"/>
              </a:rPr>
              <a:t>Flows</a:t>
            </a:r>
            <a:endParaRPr sz="3500">
              <a:latin typeface="Century Gothic"/>
              <a:cs typeface="Century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64980" y="5251703"/>
            <a:ext cx="2033016" cy="8305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5890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UntrustworthyData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14" name="object 1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60322" y="1481454"/>
            <a:ext cx="8905240" cy="3510279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756285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5">
                <a:latin typeface="Century Gothic"/>
                <a:cs typeface="Century Gothic"/>
              </a:rPr>
              <a:t>You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cannot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trust</a:t>
            </a:r>
            <a:r>
              <a:rPr dirty="0" sz="2400" spc="-5">
                <a:latin typeface="Century Gothic"/>
                <a:cs typeface="Century Gothic"/>
              </a:rPr>
              <a:t> data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received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from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other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nodes</a:t>
            </a:r>
            <a:r>
              <a:rPr dirty="0" sz="2400" spc="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–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counterparty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could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send</a:t>
            </a:r>
            <a:r>
              <a:rPr dirty="0" sz="240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you anything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ts val="2695"/>
              </a:lnSpc>
              <a:spcBef>
                <a:spcPts val="22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As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 </a:t>
            </a:r>
            <a:r>
              <a:rPr dirty="0" sz="2400" spc="-5">
                <a:latin typeface="Century Gothic"/>
                <a:cs typeface="Century Gothic"/>
              </a:rPr>
              <a:t>result, data</a:t>
            </a:r>
            <a:r>
              <a:rPr dirty="0" sz="2400">
                <a:latin typeface="Century Gothic"/>
                <a:cs typeface="Century Gothic"/>
              </a:rPr>
              <a:t> received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from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other parties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wrapped</a:t>
            </a:r>
            <a:r>
              <a:rPr dirty="0" sz="2400" spc="25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in</a:t>
            </a:r>
            <a:endParaRPr sz="2400">
              <a:latin typeface="Century Gothic"/>
              <a:cs typeface="Century Gothic"/>
            </a:endParaRPr>
          </a:p>
          <a:p>
            <a:pPr marL="355600">
              <a:lnSpc>
                <a:spcPts val="2695"/>
              </a:lnSpc>
            </a:pPr>
            <a:r>
              <a:rPr dirty="0" sz="2400" spc="-5">
                <a:latin typeface="Century Gothic"/>
                <a:cs typeface="Century Gothic"/>
              </a:rPr>
              <a:t>an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15" b="1">
                <a:solidFill>
                  <a:srgbClr val="2B79EF"/>
                </a:solidFill>
                <a:latin typeface="Calibri"/>
                <a:cs typeface="Calibri"/>
              </a:rPr>
              <a:t>UntrustworthyData</a:t>
            </a:r>
            <a:r>
              <a:rPr dirty="0" sz="2400" spc="14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instance:</a:t>
            </a:r>
            <a:endParaRPr sz="2400">
              <a:latin typeface="Century Gothic"/>
              <a:cs typeface="Century Gothic"/>
            </a:endParaRPr>
          </a:p>
          <a:p>
            <a:pPr marL="927100">
              <a:lnSpc>
                <a:spcPts val="2130"/>
              </a:lnSpc>
              <a:spcBef>
                <a:spcPts val="1585"/>
              </a:spcBef>
            </a:pP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class</a:t>
            </a:r>
            <a:r>
              <a:rPr dirty="0" sz="1800" spc="-3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UntrustworthyData&lt;</a:t>
            </a: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out</a:t>
            </a:r>
            <a:r>
              <a:rPr dirty="0" sz="1800" spc="-2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T&gt;(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ts val="2130"/>
              </a:lnSpc>
            </a:pPr>
            <a:r>
              <a:rPr dirty="0" sz="1800" spc="-15" b="1">
                <a:solidFill>
                  <a:srgbClr val="2B79EF"/>
                </a:solidFill>
                <a:latin typeface="Calibri"/>
                <a:cs typeface="Calibri"/>
              </a:rPr>
              <a:t>private</a:t>
            </a:r>
            <a:r>
              <a:rPr dirty="0" sz="1800" spc="-2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80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fromUntrustedWorld: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The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underlying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data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accessed</a:t>
            </a:r>
            <a:r>
              <a:rPr dirty="0" sz="2400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using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-15" b="1">
                <a:solidFill>
                  <a:srgbClr val="2B79EF"/>
                </a:solidFill>
                <a:latin typeface="Calibri"/>
                <a:cs typeface="Calibri"/>
              </a:rPr>
              <a:t>unwrap</a:t>
            </a:r>
            <a:r>
              <a:rPr dirty="0" sz="2400" spc="-15">
                <a:latin typeface="Century Gothic"/>
                <a:cs typeface="Century Gothic"/>
              </a:rPr>
              <a:t>:</a:t>
            </a:r>
            <a:endParaRPr sz="24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1090"/>
              </a:spcBef>
            </a:pPr>
            <a:r>
              <a:rPr dirty="0" sz="1800" b="1">
                <a:solidFill>
                  <a:srgbClr val="2B79EF"/>
                </a:solidFill>
                <a:latin typeface="Calibri"/>
                <a:cs typeface="Calibri"/>
              </a:rPr>
              <a:t>inline</a:t>
            </a:r>
            <a:r>
              <a:rPr dirty="0" sz="1800" spc="-5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fun</a:t>
            </a:r>
            <a:r>
              <a:rPr dirty="0" sz="1800" spc="1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&lt;R&gt;</a:t>
            </a:r>
            <a:r>
              <a:rPr dirty="0" sz="1800" spc="-10">
                <a:latin typeface="Calibri"/>
                <a:cs typeface="Calibri"/>
              </a:rPr>
              <a:t> unwrap(validator: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(T)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-&gt;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R) =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validator(data)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18135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unw</a:t>
            </a:r>
            <a:r>
              <a:rPr dirty="0" spc="-10"/>
              <a:t>r</a:t>
            </a:r>
            <a:r>
              <a:rPr dirty="0" spc="-5"/>
              <a:t>ap</a:t>
            </a:r>
            <a:r>
              <a:rPr dirty="0" spc="-20"/>
              <a:t>(</a:t>
            </a:r>
            <a:r>
              <a:rPr dirty="0"/>
              <a:t>)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14" name="object 1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60322" y="1481454"/>
            <a:ext cx="9143365" cy="30162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2B79EF"/>
                </a:solidFill>
                <a:latin typeface="Century Gothic"/>
                <a:cs typeface="Century Gothic"/>
              </a:rPr>
              <a:t>unwrap()</a:t>
            </a:r>
            <a:r>
              <a:rPr dirty="0" sz="2400" spc="-20" b="1">
                <a:solidFill>
                  <a:srgbClr val="2B79EF"/>
                </a:solidFill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takes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lambda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checking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data </a:t>
            </a:r>
            <a:r>
              <a:rPr dirty="0" sz="2400">
                <a:latin typeface="Century Gothic"/>
                <a:cs typeface="Century Gothic"/>
              </a:rPr>
              <a:t>received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from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counterparty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22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Example:</a:t>
            </a:r>
            <a:endParaRPr sz="2400">
              <a:latin typeface="Century Gothic"/>
              <a:cs typeface="Century Gothic"/>
            </a:endParaRPr>
          </a:p>
          <a:p>
            <a:pPr marL="927100">
              <a:lnSpc>
                <a:spcPts val="2050"/>
              </a:lnSpc>
              <a:spcBef>
                <a:spcPts val="1010"/>
              </a:spcBef>
            </a:pPr>
            <a:r>
              <a:rPr dirty="0" sz="1800" spc="-10">
                <a:latin typeface="Calibri"/>
                <a:cs typeface="Calibri"/>
              </a:rPr>
              <a:t>unwrap </a:t>
            </a:r>
            <a:r>
              <a:rPr dirty="0" sz="1800">
                <a:latin typeface="Calibri"/>
                <a:cs typeface="Calibri"/>
              </a:rPr>
              <a:t>{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tx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-&gt;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ts val="1945"/>
              </a:lnSpc>
            </a:pPr>
            <a:r>
              <a:rPr dirty="0" sz="1800" spc="-5">
                <a:solidFill>
                  <a:srgbClr val="949494"/>
                </a:solidFill>
                <a:latin typeface="Calibri"/>
                <a:cs typeface="Calibri"/>
              </a:rPr>
              <a:t>//</a:t>
            </a:r>
            <a:r>
              <a:rPr dirty="0" sz="1800" spc="10">
                <a:solidFill>
                  <a:srgbClr val="94949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949494"/>
                </a:solidFill>
                <a:latin typeface="Calibri"/>
                <a:cs typeface="Calibri"/>
              </a:rPr>
              <a:t>Check</a:t>
            </a:r>
            <a:r>
              <a:rPr dirty="0" sz="1800">
                <a:solidFill>
                  <a:srgbClr val="94949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949494"/>
                </a:solidFill>
                <a:latin typeface="Calibri"/>
                <a:cs typeface="Calibri"/>
              </a:rPr>
              <a:t>sigs</a:t>
            </a:r>
            <a:r>
              <a:rPr dirty="0" sz="1800" spc="-20">
                <a:solidFill>
                  <a:srgbClr val="94949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949494"/>
                </a:solidFill>
                <a:latin typeface="Calibri"/>
                <a:cs typeface="Calibri"/>
              </a:rPr>
              <a:t>and</a:t>
            </a:r>
            <a:r>
              <a:rPr dirty="0" sz="1800" spc="-5">
                <a:solidFill>
                  <a:srgbClr val="949494"/>
                </a:solidFill>
                <a:latin typeface="Calibri"/>
                <a:cs typeface="Calibri"/>
              </a:rPr>
              <a:t> verify</a:t>
            </a:r>
            <a:r>
              <a:rPr dirty="0" sz="1800" spc="5">
                <a:solidFill>
                  <a:srgbClr val="94949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949494"/>
                </a:solidFill>
                <a:latin typeface="Calibri"/>
                <a:cs typeface="Calibri"/>
              </a:rPr>
              <a:t>tx</a:t>
            </a:r>
            <a:endParaRPr sz="1800">
              <a:latin typeface="Calibri"/>
              <a:cs typeface="Calibri"/>
            </a:endParaRPr>
          </a:p>
          <a:p>
            <a:pPr marL="1135380" marR="3349625">
              <a:lnSpc>
                <a:spcPts val="1939"/>
              </a:lnSpc>
              <a:spcBef>
                <a:spcPts val="140"/>
              </a:spcBef>
            </a:pP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wireTx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15">
                <a:latin typeface="Calibri"/>
                <a:cs typeface="Calibri"/>
              </a:rPr>
              <a:t>tx.verifySignatures(myKey,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notaryKey)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wireTx.toLedgerTransaction(serviceHub).verify() 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tx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1925"/>
              </a:lnSpc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7838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Starting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flow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14" name="object 1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60322" y="1481454"/>
            <a:ext cx="8811895" cy="39306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Each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 exposes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set </a:t>
            </a:r>
            <a:r>
              <a:rPr dirty="0" sz="2400">
                <a:latin typeface="Century Gothic"/>
                <a:cs typeface="Century Gothic"/>
              </a:rPr>
              <a:t>of</a:t>
            </a:r>
            <a:r>
              <a:rPr dirty="0" sz="2400" spc="-5">
                <a:latin typeface="Century Gothic"/>
                <a:cs typeface="Century Gothic"/>
              </a:rPr>
              <a:t> RPC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(remote procedure</a:t>
            </a:r>
            <a:r>
              <a:rPr dirty="0" sz="2400" spc="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call)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operations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 clients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The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startFlowDynamic</a:t>
            </a:r>
            <a:r>
              <a:rPr dirty="0" sz="2400" spc="9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RPC</a:t>
            </a:r>
            <a:r>
              <a:rPr dirty="0" sz="2400">
                <a:latin typeface="Century Gothic"/>
                <a:cs typeface="Century Gothic"/>
              </a:rPr>
              <a:t> operation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starts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flow-logic:</a:t>
            </a:r>
            <a:endParaRPr sz="2400">
              <a:latin typeface="Century Gothic"/>
              <a:cs typeface="Century Gothic"/>
            </a:endParaRPr>
          </a:p>
          <a:p>
            <a:pPr marL="927100">
              <a:lnSpc>
                <a:spcPts val="2050"/>
              </a:lnSpc>
              <a:spcBef>
                <a:spcPts val="2390"/>
              </a:spcBef>
            </a:pPr>
            <a:r>
              <a:rPr dirty="0" sz="1800" spc="-5">
                <a:latin typeface="Calibri"/>
                <a:cs typeface="Calibri"/>
              </a:rPr>
              <a:t>@RPCReturnsObservables</a:t>
            </a:r>
            <a:endParaRPr sz="1800">
              <a:latin typeface="Calibri"/>
              <a:cs typeface="Calibri"/>
            </a:endParaRPr>
          </a:p>
          <a:p>
            <a:pPr marL="1135380" marR="4304665" indent="-208915">
              <a:lnSpc>
                <a:spcPts val="1939"/>
              </a:lnSpc>
              <a:spcBef>
                <a:spcPts val="140"/>
              </a:spcBef>
            </a:pP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fun</a:t>
            </a:r>
            <a:r>
              <a:rPr dirty="0" sz="180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&lt;</a:t>
            </a:r>
            <a:r>
              <a:rPr dirty="0" sz="1800" b="1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dirty="0" sz="1800" spc="-5" b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Any&gt;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startFlowDynamic(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logicType: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Class</a:t>
            </a:r>
            <a:r>
              <a:rPr dirty="0" sz="1800" spc="-5">
                <a:latin typeface="Calibri"/>
                <a:cs typeface="Calibri"/>
              </a:rPr>
              <a:t>&lt;out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FlowLogic&lt;</a:t>
            </a:r>
            <a:r>
              <a:rPr dirty="0" sz="1800" spc="-5" b="1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&gt;&gt;,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2B79EF"/>
                </a:solidFill>
                <a:latin typeface="Calibri"/>
                <a:cs typeface="Calibri"/>
              </a:rPr>
              <a:t>vararg</a:t>
            </a: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args: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Any?)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1925"/>
              </a:lnSpc>
            </a:pP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FlowHandle&lt;</a:t>
            </a:r>
            <a:r>
              <a:rPr dirty="0" sz="1800" spc="-5" b="1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alibri"/>
              <a:cs typeface="Calibri"/>
            </a:endParaRPr>
          </a:p>
          <a:p>
            <a:pPr marL="355600" indent="-342900">
              <a:lnSpc>
                <a:spcPts val="278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The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flow-logic’s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call</a:t>
            </a:r>
            <a:r>
              <a:rPr dirty="0" sz="2400" spc="11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method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is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invoked,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returning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an</a:t>
            </a:r>
            <a:endParaRPr sz="2400">
              <a:latin typeface="Century Gothic"/>
              <a:cs typeface="Century Gothic"/>
            </a:endParaRPr>
          </a:p>
          <a:p>
            <a:pPr marL="355600">
              <a:lnSpc>
                <a:spcPts val="2780"/>
              </a:lnSpc>
            </a:pPr>
            <a:r>
              <a:rPr dirty="0" sz="2400">
                <a:latin typeface="Century Gothic"/>
                <a:cs typeface="Century Gothic"/>
              </a:rPr>
              <a:t>observable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that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allows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us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observe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flow’s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result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4168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Flow</a:t>
            </a:r>
            <a:r>
              <a:rPr dirty="0" spc="-90"/>
              <a:t> </a:t>
            </a:r>
            <a:r>
              <a:rPr dirty="0"/>
              <a:t>session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14" name="object 1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60322" y="1481454"/>
            <a:ext cx="9237345" cy="20377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Interflow </a:t>
            </a:r>
            <a:r>
              <a:rPr dirty="0" sz="2400">
                <a:latin typeface="Century Gothic"/>
                <a:cs typeface="Century Gothic"/>
              </a:rPr>
              <a:t>communications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happen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within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session</a:t>
            </a:r>
            <a:endParaRPr sz="2400">
              <a:latin typeface="Century Gothic"/>
              <a:cs typeface="Century Gothic"/>
            </a:endParaRPr>
          </a:p>
          <a:p>
            <a:pPr marL="355600" marR="5080" indent="-342900">
              <a:lnSpc>
                <a:spcPts val="2590"/>
              </a:lnSpc>
              <a:spcBef>
                <a:spcPts val="1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Once created, </a:t>
            </a:r>
            <a:r>
              <a:rPr dirty="0" sz="2400">
                <a:latin typeface="Century Gothic"/>
                <a:cs typeface="Century Gothic"/>
              </a:rPr>
              <a:t>flow session can </a:t>
            </a:r>
            <a:r>
              <a:rPr dirty="0" sz="2400" spc="-5">
                <a:latin typeface="Century Gothic"/>
                <a:cs typeface="Century Gothic"/>
              </a:rPr>
              <a:t>and should be </a:t>
            </a:r>
            <a:r>
              <a:rPr dirty="0" sz="2400">
                <a:latin typeface="Century Gothic"/>
                <a:cs typeface="Century Gothic"/>
              </a:rPr>
              <a:t>reused for </a:t>
            </a:r>
            <a:r>
              <a:rPr dirty="0" sz="2400" spc="-5">
                <a:latin typeface="Century Gothic"/>
                <a:cs typeface="Century Gothic"/>
              </a:rPr>
              <a:t>all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following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communications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ts val="237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Flow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session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can</a:t>
            </a:r>
            <a:r>
              <a:rPr dirty="0" sz="2400" spc="-5">
                <a:latin typeface="Century Gothic"/>
                <a:cs typeface="Century Gothic"/>
              </a:rPr>
              <a:t> be initiated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by </a:t>
            </a:r>
            <a:r>
              <a:rPr dirty="0" sz="2400">
                <a:latin typeface="Century Gothic"/>
                <a:cs typeface="Century Gothic"/>
              </a:rPr>
              <a:t>invoking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initiateFlow(Party)</a:t>
            </a:r>
            <a:endParaRPr sz="2400">
              <a:latin typeface="Calibri"/>
              <a:cs typeface="Calibri"/>
            </a:endParaRPr>
          </a:p>
          <a:p>
            <a:pPr marL="355600" marR="1229995" indent="-342900">
              <a:lnSpc>
                <a:spcPts val="2590"/>
              </a:lnSpc>
              <a:spcBef>
                <a:spcPts val="2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Flow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session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injected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through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constructor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on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receiving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side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1153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ProgressTracker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14" name="object 1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60322" y="1481454"/>
            <a:ext cx="8429625" cy="4500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69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5">
                <a:latin typeface="Century Gothic"/>
                <a:cs typeface="Century Gothic"/>
              </a:rPr>
              <a:t> flow-logic’s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progress</a:t>
            </a:r>
            <a:r>
              <a:rPr dirty="0" sz="2400" spc="10">
                <a:latin typeface="Century Gothic"/>
                <a:cs typeface="Century Gothic"/>
              </a:rPr>
              <a:t> is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charted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by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overriding</a:t>
            </a:r>
            <a:endParaRPr sz="2400">
              <a:latin typeface="Century Gothic"/>
              <a:cs typeface="Century Gothic"/>
            </a:endParaRPr>
          </a:p>
          <a:p>
            <a:pPr marL="355600">
              <a:lnSpc>
                <a:spcPts val="2695"/>
              </a:lnSpc>
            </a:pPr>
            <a:r>
              <a:rPr dirty="0" sz="2400" spc="-15" b="1">
                <a:solidFill>
                  <a:srgbClr val="2B79EF"/>
                </a:solidFill>
                <a:latin typeface="Calibri"/>
                <a:cs typeface="Calibri"/>
              </a:rPr>
              <a:t>FlowLogic.progressTracker</a:t>
            </a:r>
            <a:r>
              <a:rPr dirty="0" sz="2400" spc="-15">
                <a:latin typeface="Century Gothic"/>
                <a:cs typeface="Century Gothic"/>
              </a:rPr>
              <a:t>:</a:t>
            </a:r>
            <a:endParaRPr sz="24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1689"/>
              </a:spcBef>
            </a:pPr>
            <a:r>
              <a:rPr dirty="0" sz="1800" b="1">
                <a:solidFill>
                  <a:srgbClr val="2B79EF"/>
                </a:solidFill>
                <a:latin typeface="Calibri"/>
                <a:cs typeface="Calibri"/>
              </a:rPr>
              <a:t>open</a:t>
            </a:r>
            <a:r>
              <a:rPr dirty="0" sz="1800" spc="-3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800" spc="-1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progressTracker: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ProgressTracker?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null</a:t>
            </a:r>
            <a:endParaRPr sz="1800">
              <a:latin typeface="Calibri"/>
              <a:cs typeface="Calibri"/>
            </a:endParaRPr>
          </a:p>
          <a:p>
            <a:pPr marL="355600" marR="567055" indent="-342900">
              <a:lnSpc>
                <a:spcPts val="268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A </a:t>
            </a:r>
            <a:r>
              <a:rPr dirty="0" sz="2400" spc="-20" b="1">
                <a:solidFill>
                  <a:srgbClr val="2B79EF"/>
                </a:solidFill>
                <a:latin typeface="Calibri"/>
                <a:cs typeface="Calibri"/>
              </a:rPr>
              <a:t>ProgressTracker </a:t>
            </a:r>
            <a:r>
              <a:rPr dirty="0" sz="2400" spc="10">
                <a:latin typeface="Century Gothic"/>
                <a:cs typeface="Century Gothic"/>
              </a:rPr>
              <a:t>is </a:t>
            </a:r>
            <a:r>
              <a:rPr dirty="0" sz="2400">
                <a:latin typeface="Century Gothic"/>
                <a:cs typeface="Century Gothic"/>
              </a:rPr>
              <a:t>constructed with a series of </a:t>
            </a:r>
            <a:r>
              <a:rPr dirty="0" sz="2400" spc="-5">
                <a:latin typeface="Century Gothic"/>
                <a:cs typeface="Century Gothic"/>
              </a:rPr>
              <a:t>steps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corresponding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 </a:t>
            </a:r>
            <a:r>
              <a:rPr dirty="0" sz="2400" spc="-5">
                <a:latin typeface="Century Gothic"/>
                <a:cs typeface="Century Gothic"/>
              </a:rPr>
              <a:t>steps</a:t>
            </a:r>
            <a:r>
              <a:rPr dirty="0" sz="2400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in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</a:t>
            </a:r>
            <a:endParaRPr sz="24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1550"/>
              </a:spcBef>
            </a:pP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class</a:t>
            </a:r>
            <a:r>
              <a:rPr dirty="0" sz="1800" spc="-3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ProgressTracker(</a:t>
            </a:r>
            <a:r>
              <a:rPr dirty="0" sz="1800" spc="-20" b="1">
                <a:solidFill>
                  <a:srgbClr val="2B79EF"/>
                </a:solidFill>
                <a:latin typeface="Calibri"/>
                <a:cs typeface="Calibri"/>
              </a:rPr>
              <a:t>vararg</a:t>
            </a:r>
            <a:r>
              <a:rPr dirty="0" sz="1800" spc="-2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steps: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Step)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And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each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30" b="1">
                <a:solidFill>
                  <a:srgbClr val="2B79EF"/>
                </a:solidFill>
                <a:latin typeface="Calibri"/>
                <a:cs typeface="Calibri"/>
              </a:rPr>
              <a:t>ProgressTracker.Step</a:t>
            </a:r>
            <a:r>
              <a:rPr dirty="0" sz="2400" spc="9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defined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using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label:</a:t>
            </a:r>
            <a:endParaRPr sz="24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1695"/>
              </a:spcBef>
            </a:pPr>
            <a:r>
              <a:rPr dirty="0" sz="1800" b="1">
                <a:solidFill>
                  <a:srgbClr val="2B79EF"/>
                </a:solidFill>
                <a:latin typeface="Calibri"/>
                <a:cs typeface="Calibri"/>
              </a:rPr>
              <a:t>open</a:t>
            </a:r>
            <a:r>
              <a:rPr dirty="0" sz="1800" spc="-4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class</a:t>
            </a:r>
            <a:r>
              <a:rPr dirty="0" sz="1800" spc="-1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Step(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open</a:t>
            </a:r>
            <a:r>
              <a:rPr dirty="0" sz="1800" spc="-2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label: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String)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You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advance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through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progress-tracker</a:t>
            </a:r>
            <a:r>
              <a:rPr dirty="0" sz="2400" spc="3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steps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using:</a:t>
            </a:r>
            <a:endParaRPr sz="24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1035"/>
              </a:spcBef>
            </a:pPr>
            <a:r>
              <a:rPr dirty="0" sz="1800" spc="-25">
                <a:latin typeface="Calibri"/>
                <a:cs typeface="Calibri"/>
              </a:rPr>
              <a:t>progressTracker.currentStep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myStep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9993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ProgressTracker</a:t>
            </a:r>
            <a:r>
              <a:rPr dirty="0" spc="-10"/>
              <a:t> </a:t>
            </a:r>
            <a:r>
              <a:rPr dirty="0" spc="-5"/>
              <a:t>example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14" name="object 1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60322" y="1285874"/>
            <a:ext cx="7920355" cy="411734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An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example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 spc="-20" b="1">
                <a:solidFill>
                  <a:srgbClr val="2B79EF"/>
                </a:solidFill>
                <a:latin typeface="Calibri"/>
                <a:cs typeface="Calibri"/>
              </a:rPr>
              <a:t>ProgressTracker</a:t>
            </a:r>
            <a:r>
              <a:rPr dirty="0" sz="2400" spc="6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definition:</a:t>
            </a:r>
            <a:endParaRPr sz="2400">
              <a:latin typeface="Century Gothic"/>
              <a:cs typeface="Century Gothic"/>
            </a:endParaRPr>
          </a:p>
          <a:p>
            <a:pPr marL="927100">
              <a:lnSpc>
                <a:spcPts val="2050"/>
              </a:lnSpc>
              <a:spcBef>
                <a:spcPts val="1090"/>
              </a:spcBef>
            </a:pP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companion</a:t>
            </a:r>
            <a:r>
              <a:rPr dirty="0" sz="1800" spc="-5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object</a:t>
            </a:r>
            <a:r>
              <a:rPr dirty="0" sz="1800" spc="-3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ts val="1945"/>
              </a:lnSpc>
            </a:pP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object</a:t>
            </a:r>
            <a:r>
              <a:rPr dirty="0" sz="1800" spc="-1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GENERATING_TX</a:t>
            </a:r>
            <a:r>
              <a:rPr dirty="0" sz="1800">
                <a:latin typeface="Calibri"/>
                <a:cs typeface="Calibri"/>
              </a:rPr>
              <a:t> :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Step("Generating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transaction.")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ts val="1945"/>
              </a:lnSpc>
            </a:pP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object</a:t>
            </a:r>
            <a:r>
              <a:rPr dirty="0" sz="1800" spc="-1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VERIFYING_TX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Step("Verifying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contract.”)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ts val="2055"/>
              </a:lnSpc>
            </a:pPr>
            <a:r>
              <a:rPr dirty="0" sz="180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  <a:p>
            <a:pPr marL="1346200" marR="3230245" indent="-210820">
              <a:lnSpc>
                <a:spcPts val="1939"/>
              </a:lnSpc>
              <a:spcBef>
                <a:spcPts val="1005"/>
              </a:spcBef>
            </a:pP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fun</a:t>
            </a:r>
            <a:r>
              <a:rPr dirty="0" sz="180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tracker()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ProgressTracker( </a:t>
            </a:r>
            <a:r>
              <a:rPr dirty="0" sz="1800" spc="-15">
                <a:latin typeface="Calibri"/>
                <a:cs typeface="Calibri"/>
              </a:rPr>
              <a:t> GENERATING_TX,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VERIFYING_TX,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…)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1920"/>
              </a:lnSpc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55"/>
              </a:spcBef>
            </a:pP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override</a:t>
            </a:r>
            <a:r>
              <a:rPr dirty="0" sz="1800" spc="-5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800" spc="-1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progressTracker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5">
                <a:latin typeface="Calibri"/>
                <a:cs typeface="Calibri"/>
              </a:rPr>
              <a:t> tracker()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The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progress-tracker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would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then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be </a:t>
            </a:r>
            <a:r>
              <a:rPr dirty="0" sz="2400">
                <a:latin typeface="Century Gothic"/>
                <a:cs typeface="Century Gothic"/>
              </a:rPr>
              <a:t>updated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using:</a:t>
            </a:r>
            <a:endParaRPr sz="2400">
              <a:latin typeface="Century Gothic"/>
              <a:cs typeface="Century Gothic"/>
            </a:endParaRPr>
          </a:p>
          <a:p>
            <a:pPr marL="927100" marR="2616835">
              <a:lnSpc>
                <a:spcPts val="1939"/>
              </a:lnSpc>
              <a:spcBef>
                <a:spcPts val="1255"/>
              </a:spcBef>
            </a:pPr>
            <a:r>
              <a:rPr dirty="0" sz="1800" spc="-5">
                <a:latin typeface="Calibri"/>
                <a:cs typeface="Calibri"/>
              </a:rPr>
              <a:t>//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Stage</a:t>
            </a:r>
            <a:r>
              <a:rPr dirty="0" sz="1800">
                <a:latin typeface="Calibri"/>
                <a:cs typeface="Calibri"/>
              </a:rPr>
              <a:t> 1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Generating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Transaction.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progressTracker.currentStep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GENERATING_TX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/>
          <p:nvPr/>
        </p:nvSpPr>
        <p:spPr>
          <a:xfrm>
            <a:off x="320751" y="566115"/>
            <a:ext cx="44932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solidFill>
                  <a:srgbClr val="FF0000"/>
                </a:solidFill>
                <a:latin typeface="Century Gothic"/>
                <a:cs typeface="Century Gothic"/>
              </a:rPr>
              <a:t>ProgressTracker</a:t>
            </a:r>
            <a:r>
              <a:rPr dirty="0" sz="3200" spc="-25" b="1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dirty="0" sz="3200" spc="-5" b="1">
                <a:solidFill>
                  <a:srgbClr val="FF0000"/>
                </a:solidFill>
                <a:latin typeface="Century Gothic"/>
                <a:cs typeface="Century Gothic"/>
              </a:rPr>
              <a:t>output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560322" y="1481454"/>
            <a:ext cx="8457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entury Gothic"/>
                <a:cs typeface="Century Gothic"/>
              </a:rPr>
              <a:t>These</a:t>
            </a:r>
            <a:r>
              <a:rPr dirty="0" sz="2400" spc="2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progress-tracker</a:t>
            </a:r>
            <a:r>
              <a:rPr dirty="0" sz="2400" spc="2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steps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will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be </a:t>
            </a:r>
            <a:r>
              <a:rPr dirty="0" sz="2400">
                <a:latin typeface="Century Gothic"/>
                <a:cs typeface="Century Gothic"/>
              </a:rPr>
              <a:t>shown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in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 terminal:</a:t>
            </a:r>
            <a:endParaRPr sz="2400">
              <a:latin typeface="Century Gothic"/>
              <a:cs typeface="Century Gothic"/>
            </a:endParaRPr>
          </a:p>
        </p:txBody>
      </p:sp>
      <p:pic>
        <p:nvPicPr>
          <p:cNvPr id="113" name="object 1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73708" y="2235707"/>
            <a:ext cx="9474707" cy="3860292"/>
          </a:xfrm>
          <a:prstGeom prst="rect">
            <a:avLst/>
          </a:prstGeom>
        </p:spPr>
      </p:pic>
      <p:sp>
        <p:nvSpPr>
          <p:cNvPr id="114" name="object 1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15" name="object 1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8600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FlowException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14" name="object 1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60322" y="1481454"/>
            <a:ext cx="8967470" cy="444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69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Flows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can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throw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special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kind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exception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called</a:t>
            </a:r>
            <a:endParaRPr sz="2400">
              <a:latin typeface="Century Gothic"/>
              <a:cs typeface="Century Gothic"/>
            </a:endParaRPr>
          </a:p>
          <a:p>
            <a:pPr marL="355600">
              <a:lnSpc>
                <a:spcPts val="2695"/>
              </a:lnSpc>
            </a:pP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FlowException</a:t>
            </a:r>
            <a:r>
              <a:rPr dirty="0" sz="2400" spc="-10">
                <a:latin typeface="Century Gothic"/>
                <a:cs typeface="Century Gothic"/>
              </a:rPr>
              <a:t>:</a:t>
            </a:r>
            <a:endParaRPr sz="2400">
              <a:latin typeface="Century Gothic"/>
              <a:cs typeface="Century Gothic"/>
            </a:endParaRPr>
          </a:p>
          <a:p>
            <a:pPr marL="927100">
              <a:lnSpc>
                <a:spcPts val="2050"/>
              </a:lnSpc>
              <a:spcBef>
                <a:spcPts val="1090"/>
              </a:spcBef>
            </a:pPr>
            <a:r>
              <a:rPr dirty="0" sz="1800" b="1">
                <a:solidFill>
                  <a:srgbClr val="2B79EF"/>
                </a:solidFill>
                <a:latin typeface="Calibri"/>
                <a:cs typeface="Calibri"/>
              </a:rPr>
              <a:t>open</a:t>
            </a:r>
            <a:r>
              <a:rPr dirty="0" sz="1800" spc="-3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class</a:t>
            </a: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FlowException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@JvmOverloads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constructor</a:t>
            </a:r>
            <a:r>
              <a:rPr dirty="0" sz="1800" spc="-10">
                <a:latin typeface="Calibri"/>
                <a:cs typeface="Calibri"/>
              </a:rPr>
              <a:t>(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ts val="1945"/>
              </a:lnSpc>
            </a:pPr>
            <a:r>
              <a:rPr dirty="0" sz="1800" spc="-5">
                <a:latin typeface="Calibri"/>
                <a:cs typeface="Calibri"/>
              </a:rPr>
              <a:t>message: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String?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null,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cause: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Throwable?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null)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055"/>
              </a:lnSpc>
            </a:pP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Exception(message,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cause)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780"/>
              </a:lnSpc>
              <a:spcBef>
                <a:spcPts val="9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Unlike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other exceptions,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FlowExceptions</a:t>
            </a:r>
            <a:r>
              <a:rPr dirty="0" sz="2400" spc="12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are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propagated</a:t>
            </a:r>
            <a:r>
              <a:rPr dirty="0" sz="2400">
                <a:latin typeface="Century Gothic"/>
                <a:cs typeface="Century Gothic"/>
              </a:rPr>
              <a:t> to</a:t>
            </a:r>
            <a:endParaRPr sz="2400">
              <a:latin typeface="Century Gothic"/>
              <a:cs typeface="Century Gothic"/>
            </a:endParaRPr>
          </a:p>
          <a:p>
            <a:pPr marL="355600">
              <a:lnSpc>
                <a:spcPts val="2780"/>
              </a:lnSpc>
            </a:pP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flow’s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other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active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counterparties</a:t>
            </a:r>
            <a:endParaRPr sz="2400">
              <a:latin typeface="Century Gothic"/>
              <a:cs typeface="Century Gothic"/>
            </a:endParaRPr>
          </a:p>
          <a:p>
            <a:pPr marL="355600" marR="5080" indent="-342900">
              <a:lnSpc>
                <a:spcPts val="2680"/>
              </a:lnSpc>
              <a:spcBef>
                <a:spcPts val="11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Parties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can use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FlowExceptions</a:t>
            </a:r>
            <a:r>
              <a:rPr dirty="0" sz="2400" spc="11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 </a:t>
            </a:r>
            <a:r>
              <a:rPr dirty="0" sz="2400" spc="-5">
                <a:latin typeface="Century Gothic"/>
                <a:cs typeface="Century Gothic"/>
              </a:rPr>
              <a:t>let </a:t>
            </a:r>
            <a:r>
              <a:rPr dirty="0" sz="2400">
                <a:latin typeface="Century Gothic"/>
                <a:cs typeface="Century Gothic"/>
              </a:rPr>
              <a:t>other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parties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know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that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they</a:t>
            </a:r>
            <a:r>
              <a:rPr dirty="0" sz="2400" spc="-5">
                <a:latin typeface="Century Gothic"/>
                <a:cs typeface="Century Gothic"/>
              </a:rPr>
              <a:t> are </a:t>
            </a:r>
            <a:r>
              <a:rPr dirty="0" sz="2400">
                <a:latin typeface="Century Gothic"/>
                <a:cs typeface="Century Gothic"/>
              </a:rPr>
              <a:t>not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willing</a:t>
            </a:r>
            <a:r>
              <a:rPr dirty="0" sz="2400" spc="-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</a:t>
            </a:r>
            <a:r>
              <a:rPr dirty="0" sz="2400" spc="-5">
                <a:latin typeface="Century Gothic"/>
                <a:cs typeface="Century Gothic"/>
              </a:rPr>
              <a:t> proceed</a:t>
            </a:r>
            <a:r>
              <a:rPr dirty="0" sz="2400" spc="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with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 flow:</a:t>
            </a:r>
            <a:endParaRPr sz="24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385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000">
                <a:latin typeface="Century Gothic"/>
                <a:cs typeface="Century Gothic"/>
              </a:rPr>
              <a:t>Signatures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are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not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valid,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or </a:t>
            </a:r>
            <a:r>
              <a:rPr dirty="0" sz="2000" spc="10">
                <a:latin typeface="Century Gothic"/>
                <a:cs typeface="Century Gothic"/>
              </a:rPr>
              <a:t>the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transaction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doesn’t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verify</a:t>
            </a:r>
            <a:endParaRPr sz="20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795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000">
                <a:latin typeface="Century Gothic"/>
                <a:cs typeface="Century Gothic"/>
              </a:rPr>
              <a:t>The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parameters</a:t>
            </a:r>
            <a:r>
              <a:rPr dirty="0" sz="2000" spc="-5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of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deal are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not </a:t>
            </a:r>
            <a:r>
              <a:rPr dirty="0" sz="2000" spc="-5">
                <a:latin typeface="Century Gothic"/>
                <a:cs typeface="Century Gothic"/>
              </a:rPr>
              <a:t>as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discussed</a:t>
            </a:r>
            <a:endParaRPr sz="20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795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000">
                <a:latin typeface="Century Gothic"/>
                <a:cs typeface="Century Gothic"/>
              </a:rPr>
              <a:t>They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are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reneging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on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deal…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6520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FlowException</a:t>
            </a:r>
            <a:r>
              <a:rPr dirty="0" spc="-85"/>
              <a:t> </a:t>
            </a:r>
            <a:r>
              <a:rPr dirty="0" spc="-5"/>
              <a:t>diagram</a:t>
            </a:r>
          </a:p>
        </p:txBody>
      </p:sp>
      <p:sp>
        <p:nvSpPr>
          <p:cNvPr id="112" name="object 112"/>
          <p:cNvSpPr/>
          <p:nvPr/>
        </p:nvSpPr>
        <p:spPr>
          <a:xfrm>
            <a:off x="4067428" y="2930651"/>
            <a:ext cx="2680970" cy="1185545"/>
          </a:xfrm>
          <a:custGeom>
            <a:avLst/>
            <a:gdLst/>
            <a:ahLst/>
            <a:cxnLst/>
            <a:rect l="l" t="t" r="r" b="b"/>
            <a:pathLst>
              <a:path w="2680970" h="1185545">
                <a:moveTo>
                  <a:pt x="2506979" y="1011682"/>
                </a:moveTo>
                <a:lnTo>
                  <a:pt x="2506979" y="1185418"/>
                </a:lnTo>
                <a:lnTo>
                  <a:pt x="2622804" y="1127506"/>
                </a:lnTo>
                <a:lnTo>
                  <a:pt x="2535936" y="1127506"/>
                </a:lnTo>
                <a:lnTo>
                  <a:pt x="2535936" y="1069594"/>
                </a:lnTo>
                <a:lnTo>
                  <a:pt x="2622804" y="1069594"/>
                </a:lnTo>
                <a:lnTo>
                  <a:pt x="2506979" y="1011682"/>
                </a:lnTo>
                <a:close/>
              </a:path>
              <a:path w="2680970" h="1185545">
                <a:moveTo>
                  <a:pt x="0" y="28956"/>
                </a:moveTo>
                <a:lnTo>
                  <a:pt x="0" y="1127506"/>
                </a:lnTo>
                <a:lnTo>
                  <a:pt x="2506979" y="1127506"/>
                </a:lnTo>
                <a:lnTo>
                  <a:pt x="2506979" y="1098550"/>
                </a:lnTo>
                <a:lnTo>
                  <a:pt x="57912" y="1098550"/>
                </a:lnTo>
                <a:lnTo>
                  <a:pt x="28956" y="1069594"/>
                </a:lnTo>
                <a:lnTo>
                  <a:pt x="57912" y="1069594"/>
                </a:lnTo>
                <a:lnTo>
                  <a:pt x="57912" y="57912"/>
                </a:lnTo>
                <a:lnTo>
                  <a:pt x="27559" y="57912"/>
                </a:lnTo>
                <a:lnTo>
                  <a:pt x="27559" y="56514"/>
                </a:lnTo>
                <a:lnTo>
                  <a:pt x="0" y="28956"/>
                </a:lnTo>
                <a:close/>
              </a:path>
              <a:path w="2680970" h="1185545">
                <a:moveTo>
                  <a:pt x="2622804" y="1069594"/>
                </a:moveTo>
                <a:lnTo>
                  <a:pt x="2535936" y="1069594"/>
                </a:lnTo>
                <a:lnTo>
                  <a:pt x="2535936" y="1127506"/>
                </a:lnTo>
                <a:lnTo>
                  <a:pt x="2622804" y="1127506"/>
                </a:lnTo>
                <a:lnTo>
                  <a:pt x="2680716" y="1098550"/>
                </a:lnTo>
                <a:lnTo>
                  <a:pt x="2622804" y="1069594"/>
                </a:lnTo>
                <a:close/>
              </a:path>
              <a:path w="2680970" h="1185545">
                <a:moveTo>
                  <a:pt x="57912" y="1069594"/>
                </a:moveTo>
                <a:lnTo>
                  <a:pt x="28956" y="1069594"/>
                </a:lnTo>
                <a:lnTo>
                  <a:pt x="57912" y="1098550"/>
                </a:lnTo>
                <a:lnTo>
                  <a:pt x="57912" y="1069594"/>
                </a:lnTo>
                <a:close/>
              </a:path>
              <a:path w="2680970" h="1185545">
                <a:moveTo>
                  <a:pt x="2506979" y="1069594"/>
                </a:moveTo>
                <a:lnTo>
                  <a:pt x="57912" y="1069594"/>
                </a:lnTo>
                <a:lnTo>
                  <a:pt x="57912" y="1098550"/>
                </a:lnTo>
                <a:lnTo>
                  <a:pt x="2506979" y="1098550"/>
                </a:lnTo>
                <a:lnTo>
                  <a:pt x="2506979" y="1069594"/>
                </a:lnTo>
                <a:close/>
              </a:path>
              <a:path w="2680970" h="1185545">
                <a:moveTo>
                  <a:pt x="27559" y="56514"/>
                </a:moveTo>
                <a:lnTo>
                  <a:pt x="27559" y="57912"/>
                </a:lnTo>
                <a:lnTo>
                  <a:pt x="28956" y="57912"/>
                </a:lnTo>
                <a:lnTo>
                  <a:pt x="27559" y="56514"/>
                </a:lnTo>
                <a:close/>
              </a:path>
              <a:path w="2680970" h="1185545">
                <a:moveTo>
                  <a:pt x="57912" y="0"/>
                </a:moveTo>
                <a:lnTo>
                  <a:pt x="27559" y="0"/>
                </a:lnTo>
                <a:lnTo>
                  <a:pt x="27559" y="56514"/>
                </a:lnTo>
                <a:lnTo>
                  <a:pt x="28956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3604259" y="3121151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050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50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Actions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3419792" y="2487104"/>
            <a:ext cx="3359785" cy="2399030"/>
            <a:chOff x="3419792" y="2487104"/>
            <a:chExt cx="3359785" cy="2399030"/>
          </a:xfrm>
        </p:grpSpPr>
        <p:sp>
          <p:nvSpPr>
            <p:cNvPr id="115" name="object 115"/>
            <p:cNvSpPr/>
            <p:nvPr/>
          </p:nvSpPr>
          <p:spPr>
            <a:xfrm>
              <a:off x="4090415" y="2955036"/>
              <a:ext cx="2659380" cy="1901825"/>
            </a:xfrm>
            <a:custGeom>
              <a:avLst/>
              <a:gdLst/>
              <a:ahLst/>
              <a:cxnLst/>
              <a:rect l="l" t="t" r="r" b="b"/>
              <a:pathLst>
                <a:path w="2659379" h="1901825">
                  <a:moveTo>
                    <a:pt x="0" y="1118615"/>
                  </a:moveTo>
                  <a:lnTo>
                    <a:pt x="0" y="1901570"/>
                  </a:lnTo>
                </a:path>
                <a:path w="2659379" h="1901825">
                  <a:moveTo>
                    <a:pt x="2659380" y="0"/>
                  </a:moveTo>
                  <a:lnTo>
                    <a:pt x="2659380" y="1061974"/>
                  </a:lnTo>
                </a:path>
              </a:pathLst>
            </a:custGeom>
            <a:ln w="57912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3421379" y="2488692"/>
              <a:ext cx="1346200" cy="471170"/>
            </a:xfrm>
            <a:custGeom>
              <a:avLst/>
              <a:gdLst/>
              <a:ahLst/>
              <a:cxnLst/>
              <a:rect l="l" t="t" r="r" b="b"/>
              <a:pathLst>
                <a:path w="1346200" h="471169">
                  <a:moveTo>
                    <a:pt x="672846" y="0"/>
                  </a:moveTo>
                  <a:lnTo>
                    <a:pt x="604051" y="1215"/>
                  </a:lnTo>
                  <a:lnTo>
                    <a:pt x="537244" y="4783"/>
                  </a:lnTo>
                  <a:lnTo>
                    <a:pt x="472762" y="10585"/>
                  </a:lnTo>
                  <a:lnTo>
                    <a:pt x="410944" y="18502"/>
                  </a:lnTo>
                  <a:lnTo>
                    <a:pt x="352127" y="28416"/>
                  </a:lnTo>
                  <a:lnTo>
                    <a:pt x="296651" y="40210"/>
                  </a:lnTo>
                  <a:lnTo>
                    <a:pt x="244853" y="53764"/>
                  </a:lnTo>
                  <a:lnTo>
                    <a:pt x="197072" y="68961"/>
                  </a:lnTo>
                  <a:lnTo>
                    <a:pt x="153645" y="85681"/>
                  </a:lnTo>
                  <a:lnTo>
                    <a:pt x="114911" y="103807"/>
                  </a:lnTo>
                  <a:lnTo>
                    <a:pt x="81208" y="123221"/>
                  </a:lnTo>
                  <a:lnTo>
                    <a:pt x="30249" y="165436"/>
                  </a:lnTo>
                  <a:lnTo>
                    <a:pt x="3473" y="211382"/>
                  </a:lnTo>
                  <a:lnTo>
                    <a:pt x="0" y="235458"/>
                  </a:lnTo>
                  <a:lnTo>
                    <a:pt x="3473" y="259533"/>
                  </a:lnTo>
                  <a:lnTo>
                    <a:pt x="30249" y="305479"/>
                  </a:lnTo>
                  <a:lnTo>
                    <a:pt x="81208" y="347694"/>
                  </a:lnTo>
                  <a:lnTo>
                    <a:pt x="114911" y="367108"/>
                  </a:lnTo>
                  <a:lnTo>
                    <a:pt x="153645" y="385234"/>
                  </a:lnTo>
                  <a:lnTo>
                    <a:pt x="197072" y="401955"/>
                  </a:lnTo>
                  <a:lnTo>
                    <a:pt x="244853" y="417151"/>
                  </a:lnTo>
                  <a:lnTo>
                    <a:pt x="296651" y="430705"/>
                  </a:lnTo>
                  <a:lnTo>
                    <a:pt x="352127" y="442499"/>
                  </a:lnTo>
                  <a:lnTo>
                    <a:pt x="410944" y="452413"/>
                  </a:lnTo>
                  <a:lnTo>
                    <a:pt x="472762" y="460330"/>
                  </a:lnTo>
                  <a:lnTo>
                    <a:pt x="537244" y="466132"/>
                  </a:lnTo>
                  <a:lnTo>
                    <a:pt x="604051" y="469700"/>
                  </a:lnTo>
                  <a:lnTo>
                    <a:pt x="672846" y="470916"/>
                  </a:lnTo>
                  <a:lnTo>
                    <a:pt x="741640" y="469700"/>
                  </a:lnTo>
                  <a:lnTo>
                    <a:pt x="808447" y="466132"/>
                  </a:lnTo>
                  <a:lnTo>
                    <a:pt x="872929" y="460330"/>
                  </a:lnTo>
                  <a:lnTo>
                    <a:pt x="934747" y="452413"/>
                  </a:lnTo>
                  <a:lnTo>
                    <a:pt x="993564" y="442499"/>
                  </a:lnTo>
                  <a:lnTo>
                    <a:pt x="1049040" y="430705"/>
                  </a:lnTo>
                  <a:lnTo>
                    <a:pt x="1100838" y="417151"/>
                  </a:lnTo>
                  <a:lnTo>
                    <a:pt x="1148619" y="401955"/>
                  </a:lnTo>
                  <a:lnTo>
                    <a:pt x="1192046" y="385234"/>
                  </a:lnTo>
                  <a:lnTo>
                    <a:pt x="1230780" y="367108"/>
                  </a:lnTo>
                  <a:lnTo>
                    <a:pt x="1264483" y="347694"/>
                  </a:lnTo>
                  <a:lnTo>
                    <a:pt x="1315442" y="305479"/>
                  </a:lnTo>
                  <a:lnTo>
                    <a:pt x="1342218" y="259533"/>
                  </a:lnTo>
                  <a:lnTo>
                    <a:pt x="1345692" y="235458"/>
                  </a:lnTo>
                  <a:lnTo>
                    <a:pt x="1342218" y="211382"/>
                  </a:lnTo>
                  <a:lnTo>
                    <a:pt x="1315442" y="165436"/>
                  </a:lnTo>
                  <a:lnTo>
                    <a:pt x="1264483" y="123221"/>
                  </a:lnTo>
                  <a:lnTo>
                    <a:pt x="1230780" y="103807"/>
                  </a:lnTo>
                  <a:lnTo>
                    <a:pt x="1192046" y="85681"/>
                  </a:lnTo>
                  <a:lnTo>
                    <a:pt x="1148619" y="68960"/>
                  </a:lnTo>
                  <a:lnTo>
                    <a:pt x="1100838" y="53764"/>
                  </a:lnTo>
                  <a:lnTo>
                    <a:pt x="1049040" y="40210"/>
                  </a:lnTo>
                  <a:lnTo>
                    <a:pt x="993564" y="28416"/>
                  </a:lnTo>
                  <a:lnTo>
                    <a:pt x="934747" y="18502"/>
                  </a:lnTo>
                  <a:lnTo>
                    <a:pt x="872929" y="10585"/>
                  </a:lnTo>
                  <a:lnTo>
                    <a:pt x="808447" y="4783"/>
                  </a:lnTo>
                  <a:lnTo>
                    <a:pt x="741640" y="1215"/>
                  </a:lnTo>
                  <a:lnTo>
                    <a:pt x="6728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3421379" y="2488692"/>
              <a:ext cx="1346200" cy="471170"/>
            </a:xfrm>
            <a:custGeom>
              <a:avLst/>
              <a:gdLst/>
              <a:ahLst/>
              <a:cxnLst/>
              <a:rect l="l" t="t" r="r" b="b"/>
              <a:pathLst>
                <a:path w="1346200" h="471169">
                  <a:moveTo>
                    <a:pt x="0" y="235458"/>
                  </a:moveTo>
                  <a:lnTo>
                    <a:pt x="13669" y="188002"/>
                  </a:lnTo>
                  <a:lnTo>
                    <a:pt x="52875" y="143803"/>
                  </a:lnTo>
                  <a:lnTo>
                    <a:pt x="114911" y="103807"/>
                  </a:lnTo>
                  <a:lnTo>
                    <a:pt x="153645" y="85681"/>
                  </a:lnTo>
                  <a:lnTo>
                    <a:pt x="197072" y="68961"/>
                  </a:lnTo>
                  <a:lnTo>
                    <a:pt x="244853" y="53764"/>
                  </a:lnTo>
                  <a:lnTo>
                    <a:pt x="296651" y="40210"/>
                  </a:lnTo>
                  <a:lnTo>
                    <a:pt x="352127" y="28416"/>
                  </a:lnTo>
                  <a:lnTo>
                    <a:pt x="410944" y="18502"/>
                  </a:lnTo>
                  <a:lnTo>
                    <a:pt x="472762" y="10585"/>
                  </a:lnTo>
                  <a:lnTo>
                    <a:pt x="537244" y="4783"/>
                  </a:lnTo>
                  <a:lnTo>
                    <a:pt x="604051" y="1215"/>
                  </a:lnTo>
                  <a:lnTo>
                    <a:pt x="672846" y="0"/>
                  </a:lnTo>
                  <a:lnTo>
                    <a:pt x="741640" y="1215"/>
                  </a:lnTo>
                  <a:lnTo>
                    <a:pt x="808447" y="4783"/>
                  </a:lnTo>
                  <a:lnTo>
                    <a:pt x="872929" y="10585"/>
                  </a:lnTo>
                  <a:lnTo>
                    <a:pt x="934747" y="18502"/>
                  </a:lnTo>
                  <a:lnTo>
                    <a:pt x="993564" y="28416"/>
                  </a:lnTo>
                  <a:lnTo>
                    <a:pt x="1049040" y="40210"/>
                  </a:lnTo>
                  <a:lnTo>
                    <a:pt x="1100838" y="53764"/>
                  </a:lnTo>
                  <a:lnTo>
                    <a:pt x="1148619" y="68960"/>
                  </a:lnTo>
                  <a:lnTo>
                    <a:pt x="1192046" y="85681"/>
                  </a:lnTo>
                  <a:lnTo>
                    <a:pt x="1230780" y="103807"/>
                  </a:lnTo>
                  <a:lnTo>
                    <a:pt x="1264483" y="123221"/>
                  </a:lnTo>
                  <a:lnTo>
                    <a:pt x="1315442" y="165436"/>
                  </a:lnTo>
                  <a:lnTo>
                    <a:pt x="1342218" y="211382"/>
                  </a:lnTo>
                  <a:lnTo>
                    <a:pt x="1345692" y="235458"/>
                  </a:lnTo>
                  <a:lnTo>
                    <a:pt x="1342218" y="259533"/>
                  </a:lnTo>
                  <a:lnTo>
                    <a:pt x="1315442" y="305479"/>
                  </a:lnTo>
                  <a:lnTo>
                    <a:pt x="1264483" y="347694"/>
                  </a:lnTo>
                  <a:lnTo>
                    <a:pt x="1230780" y="367108"/>
                  </a:lnTo>
                  <a:lnTo>
                    <a:pt x="1192046" y="385234"/>
                  </a:lnTo>
                  <a:lnTo>
                    <a:pt x="1148619" y="401955"/>
                  </a:lnTo>
                  <a:lnTo>
                    <a:pt x="1100838" y="417151"/>
                  </a:lnTo>
                  <a:lnTo>
                    <a:pt x="1049040" y="430705"/>
                  </a:lnTo>
                  <a:lnTo>
                    <a:pt x="993564" y="442499"/>
                  </a:lnTo>
                  <a:lnTo>
                    <a:pt x="934747" y="452413"/>
                  </a:lnTo>
                  <a:lnTo>
                    <a:pt x="872929" y="460330"/>
                  </a:lnTo>
                  <a:lnTo>
                    <a:pt x="808447" y="466132"/>
                  </a:lnTo>
                  <a:lnTo>
                    <a:pt x="741640" y="469700"/>
                  </a:lnTo>
                  <a:lnTo>
                    <a:pt x="672846" y="470916"/>
                  </a:lnTo>
                  <a:lnTo>
                    <a:pt x="604051" y="469700"/>
                  </a:lnTo>
                  <a:lnTo>
                    <a:pt x="537244" y="466132"/>
                  </a:lnTo>
                  <a:lnTo>
                    <a:pt x="472762" y="460330"/>
                  </a:lnTo>
                  <a:lnTo>
                    <a:pt x="410944" y="452413"/>
                  </a:lnTo>
                  <a:lnTo>
                    <a:pt x="352127" y="442499"/>
                  </a:lnTo>
                  <a:lnTo>
                    <a:pt x="296651" y="430705"/>
                  </a:lnTo>
                  <a:lnTo>
                    <a:pt x="244853" y="417151"/>
                  </a:lnTo>
                  <a:lnTo>
                    <a:pt x="197072" y="401955"/>
                  </a:lnTo>
                  <a:lnTo>
                    <a:pt x="153645" y="385234"/>
                  </a:lnTo>
                  <a:lnTo>
                    <a:pt x="114911" y="367108"/>
                  </a:lnTo>
                  <a:lnTo>
                    <a:pt x="81208" y="347694"/>
                  </a:lnTo>
                  <a:lnTo>
                    <a:pt x="30249" y="305479"/>
                  </a:lnTo>
                  <a:lnTo>
                    <a:pt x="3473" y="259533"/>
                  </a:lnTo>
                  <a:lnTo>
                    <a:pt x="0" y="235458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/>
          <p:cNvSpPr txBox="1"/>
          <p:nvPr/>
        </p:nvSpPr>
        <p:spPr>
          <a:xfrm>
            <a:off x="3871721" y="2617470"/>
            <a:ext cx="446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entury Gothic"/>
                <a:cs typeface="Century Gothic"/>
              </a:rPr>
              <a:t>ALICE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6102032" y="2481008"/>
            <a:ext cx="1349375" cy="475615"/>
            <a:chOff x="6102032" y="2481008"/>
            <a:chExt cx="1349375" cy="475615"/>
          </a:xfrm>
        </p:grpSpPr>
        <p:sp>
          <p:nvSpPr>
            <p:cNvPr id="120" name="object 120"/>
            <p:cNvSpPr/>
            <p:nvPr/>
          </p:nvSpPr>
          <p:spPr>
            <a:xfrm>
              <a:off x="6103620" y="2482595"/>
              <a:ext cx="1346200" cy="472440"/>
            </a:xfrm>
            <a:custGeom>
              <a:avLst/>
              <a:gdLst/>
              <a:ahLst/>
              <a:cxnLst/>
              <a:rect l="l" t="t" r="r" b="b"/>
              <a:pathLst>
                <a:path w="1346200" h="472439">
                  <a:moveTo>
                    <a:pt x="672846" y="0"/>
                  </a:moveTo>
                  <a:lnTo>
                    <a:pt x="604051" y="1219"/>
                  </a:lnTo>
                  <a:lnTo>
                    <a:pt x="537244" y="4800"/>
                  </a:lnTo>
                  <a:lnTo>
                    <a:pt x="472762" y="10622"/>
                  </a:lnTo>
                  <a:lnTo>
                    <a:pt x="410944" y="18567"/>
                  </a:lnTo>
                  <a:lnTo>
                    <a:pt x="352127" y="28516"/>
                  </a:lnTo>
                  <a:lnTo>
                    <a:pt x="296651" y="40351"/>
                  </a:lnTo>
                  <a:lnTo>
                    <a:pt x="244853" y="53951"/>
                  </a:lnTo>
                  <a:lnTo>
                    <a:pt x="197072" y="69199"/>
                  </a:lnTo>
                  <a:lnTo>
                    <a:pt x="153645" y="85975"/>
                  </a:lnTo>
                  <a:lnTo>
                    <a:pt x="114911" y="104161"/>
                  </a:lnTo>
                  <a:lnTo>
                    <a:pt x="81208" y="123637"/>
                  </a:lnTo>
                  <a:lnTo>
                    <a:pt x="30249" y="165987"/>
                  </a:lnTo>
                  <a:lnTo>
                    <a:pt x="3473" y="212073"/>
                  </a:lnTo>
                  <a:lnTo>
                    <a:pt x="0" y="236219"/>
                  </a:lnTo>
                  <a:lnTo>
                    <a:pt x="3473" y="260366"/>
                  </a:lnTo>
                  <a:lnTo>
                    <a:pt x="30249" y="306452"/>
                  </a:lnTo>
                  <a:lnTo>
                    <a:pt x="81208" y="348802"/>
                  </a:lnTo>
                  <a:lnTo>
                    <a:pt x="114911" y="368278"/>
                  </a:lnTo>
                  <a:lnTo>
                    <a:pt x="153645" y="386464"/>
                  </a:lnTo>
                  <a:lnTo>
                    <a:pt x="197072" y="403240"/>
                  </a:lnTo>
                  <a:lnTo>
                    <a:pt x="244853" y="418488"/>
                  </a:lnTo>
                  <a:lnTo>
                    <a:pt x="296651" y="432088"/>
                  </a:lnTo>
                  <a:lnTo>
                    <a:pt x="352127" y="443923"/>
                  </a:lnTo>
                  <a:lnTo>
                    <a:pt x="410944" y="453872"/>
                  </a:lnTo>
                  <a:lnTo>
                    <a:pt x="472762" y="461817"/>
                  </a:lnTo>
                  <a:lnTo>
                    <a:pt x="537244" y="467639"/>
                  </a:lnTo>
                  <a:lnTo>
                    <a:pt x="604051" y="471220"/>
                  </a:lnTo>
                  <a:lnTo>
                    <a:pt x="672846" y="472439"/>
                  </a:lnTo>
                  <a:lnTo>
                    <a:pt x="741640" y="471220"/>
                  </a:lnTo>
                  <a:lnTo>
                    <a:pt x="808447" y="467639"/>
                  </a:lnTo>
                  <a:lnTo>
                    <a:pt x="872929" y="461817"/>
                  </a:lnTo>
                  <a:lnTo>
                    <a:pt x="934747" y="453872"/>
                  </a:lnTo>
                  <a:lnTo>
                    <a:pt x="993564" y="443923"/>
                  </a:lnTo>
                  <a:lnTo>
                    <a:pt x="1049040" y="432088"/>
                  </a:lnTo>
                  <a:lnTo>
                    <a:pt x="1100838" y="418488"/>
                  </a:lnTo>
                  <a:lnTo>
                    <a:pt x="1148619" y="403240"/>
                  </a:lnTo>
                  <a:lnTo>
                    <a:pt x="1192046" y="386464"/>
                  </a:lnTo>
                  <a:lnTo>
                    <a:pt x="1230780" y="368278"/>
                  </a:lnTo>
                  <a:lnTo>
                    <a:pt x="1264483" y="348802"/>
                  </a:lnTo>
                  <a:lnTo>
                    <a:pt x="1315442" y="306452"/>
                  </a:lnTo>
                  <a:lnTo>
                    <a:pt x="1342218" y="260366"/>
                  </a:lnTo>
                  <a:lnTo>
                    <a:pt x="1345691" y="236219"/>
                  </a:lnTo>
                  <a:lnTo>
                    <a:pt x="1342218" y="212073"/>
                  </a:lnTo>
                  <a:lnTo>
                    <a:pt x="1315442" y="165987"/>
                  </a:lnTo>
                  <a:lnTo>
                    <a:pt x="1264483" y="123637"/>
                  </a:lnTo>
                  <a:lnTo>
                    <a:pt x="1230780" y="104161"/>
                  </a:lnTo>
                  <a:lnTo>
                    <a:pt x="1192046" y="85975"/>
                  </a:lnTo>
                  <a:lnTo>
                    <a:pt x="1148619" y="69199"/>
                  </a:lnTo>
                  <a:lnTo>
                    <a:pt x="1100838" y="53951"/>
                  </a:lnTo>
                  <a:lnTo>
                    <a:pt x="1049040" y="40351"/>
                  </a:lnTo>
                  <a:lnTo>
                    <a:pt x="993564" y="28516"/>
                  </a:lnTo>
                  <a:lnTo>
                    <a:pt x="934747" y="18567"/>
                  </a:lnTo>
                  <a:lnTo>
                    <a:pt x="872929" y="10622"/>
                  </a:lnTo>
                  <a:lnTo>
                    <a:pt x="808447" y="4800"/>
                  </a:lnTo>
                  <a:lnTo>
                    <a:pt x="741640" y="1219"/>
                  </a:lnTo>
                  <a:lnTo>
                    <a:pt x="6728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6103620" y="2482595"/>
              <a:ext cx="1346200" cy="472440"/>
            </a:xfrm>
            <a:custGeom>
              <a:avLst/>
              <a:gdLst/>
              <a:ahLst/>
              <a:cxnLst/>
              <a:rect l="l" t="t" r="r" b="b"/>
              <a:pathLst>
                <a:path w="1346200" h="472439">
                  <a:moveTo>
                    <a:pt x="0" y="236219"/>
                  </a:moveTo>
                  <a:lnTo>
                    <a:pt x="13669" y="188622"/>
                  </a:lnTo>
                  <a:lnTo>
                    <a:pt x="52875" y="144285"/>
                  </a:lnTo>
                  <a:lnTo>
                    <a:pt x="114911" y="104161"/>
                  </a:lnTo>
                  <a:lnTo>
                    <a:pt x="153645" y="85975"/>
                  </a:lnTo>
                  <a:lnTo>
                    <a:pt x="197072" y="69199"/>
                  </a:lnTo>
                  <a:lnTo>
                    <a:pt x="244853" y="53951"/>
                  </a:lnTo>
                  <a:lnTo>
                    <a:pt x="296651" y="40351"/>
                  </a:lnTo>
                  <a:lnTo>
                    <a:pt x="352127" y="28516"/>
                  </a:lnTo>
                  <a:lnTo>
                    <a:pt x="410944" y="18567"/>
                  </a:lnTo>
                  <a:lnTo>
                    <a:pt x="472762" y="10622"/>
                  </a:lnTo>
                  <a:lnTo>
                    <a:pt x="537244" y="4800"/>
                  </a:lnTo>
                  <a:lnTo>
                    <a:pt x="604051" y="1219"/>
                  </a:lnTo>
                  <a:lnTo>
                    <a:pt x="672846" y="0"/>
                  </a:lnTo>
                  <a:lnTo>
                    <a:pt x="741640" y="1219"/>
                  </a:lnTo>
                  <a:lnTo>
                    <a:pt x="808447" y="4800"/>
                  </a:lnTo>
                  <a:lnTo>
                    <a:pt x="872929" y="10622"/>
                  </a:lnTo>
                  <a:lnTo>
                    <a:pt x="934747" y="18567"/>
                  </a:lnTo>
                  <a:lnTo>
                    <a:pt x="993564" y="28516"/>
                  </a:lnTo>
                  <a:lnTo>
                    <a:pt x="1049040" y="40351"/>
                  </a:lnTo>
                  <a:lnTo>
                    <a:pt x="1100838" y="53951"/>
                  </a:lnTo>
                  <a:lnTo>
                    <a:pt x="1148619" y="69199"/>
                  </a:lnTo>
                  <a:lnTo>
                    <a:pt x="1192046" y="85975"/>
                  </a:lnTo>
                  <a:lnTo>
                    <a:pt x="1230780" y="104161"/>
                  </a:lnTo>
                  <a:lnTo>
                    <a:pt x="1264483" y="123637"/>
                  </a:lnTo>
                  <a:lnTo>
                    <a:pt x="1315442" y="165987"/>
                  </a:lnTo>
                  <a:lnTo>
                    <a:pt x="1342218" y="212073"/>
                  </a:lnTo>
                  <a:lnTo>
                    <a:pt x="1345691" y="236219"/>
                  </a:lnTo>
                  <a:lnTo>
                    <a:pt x="1342218" y="260366"/>
                  </a:lnTo>
                  <a:lnTo>
                    <a:pt x="1315442" y="306452"/>
                  </a:lnTo>
                  <a:lnTo>
                    <a:pt x="1264483" y="348802"/>
                  </a:lnTo>
                  <a:lnTo>
                    <a:pt x="1230780" y="368278"/>
                  </a:lnTo>
                  <a:lnTo>
                    <a:pt x="1192046" y="386464"/>
                  </a:lnTo>
                  <a:lnTo>
                    <a:pt x="1148619" y="403240"/>
                  </a:lnTo>
                  <a:lnTo>
                    <a:pt x="1100838" y="418488"/>
                  </a:lnTo>
                  <a:lnTo>
                    <a:pt x="1049040" y="432088"/>
                  </a:lnTo>
                  <a:lnTo>
                    <a:pt x="993564" y="443923"/>
                  </a:lnTo>
                  <a:lnTo>
                    <a:pt x="934747" y="453872"/>
                  </a:lnTo>
                  <a:lnTo>
                    <a:pt x="872929" y="461817"/>
                  </a:lnTo>
                  <a:lnTo>
                    <a:pt x="808447" y="467639"/>
                  </a:lnTo>
                  <a:lnTo>
                    <a:pt x="741640" y="471220"/>
                  </a:lnTo>
                  <a:lnTo>
                    <a:pt x="672846" y="472439"/>
                  </a:lnTo>
                  <a:lnTo>
                    <a:pt x="604051" y="471220"/>
                  </a:lnTo>
                  <a:lnTo>
                    <a:pt x="537244" y="467639"/>
                  </a:lnTo>
                  <a:lnTo>
                    <a:pt x="472762" y="461817"/>
                  </a:lnTo>
                  <a:lnTo>
                    <a:pt x="410944" y="453872"/>
                  </a:lnTo>
                  <a:lnTo>
                    <a:pt x="352127" y="443923"/>
                  </a:lnTo>
                  <a:lnTo>
                    <a:pt x="296651" y="432088"/>
                  </a:lnTo>
                  <a:lnTo>
                    <a:pt x="244853" y="418488"/>
                  </a:lnTo>
                  <a:lnTo>
                    <a:pt x="197072" y="403240"/>
                  </a:lnTo>
                  <a:lnTo>
                    <a:pt x="153645" y="386464"/>
                  </a:lnTo>
                  <a:lnTo>
                    <a:pt x="114911" y="368278"/>
                  </a:lnTo>
                  <a:lnTo>
                    <a:pt x="81208" y="348802"/>
                  </a:lnTo>
                  <a:lnTo>
                    <a:pt x="30249" y="306452"/>
                  </a:lnTo>
                  <a:lnTo>
                    <a:pt x="3473" y="260366"/>
                  </a:lnTo>
                  <a:lnTo>
                    <a:pt x="0" y="236219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/>
          <p:cNvSpPr txBox="1"/>
          <p:nvPr/>
        </p:nvSpPr>
        <p:spPr>
          <a:xfrm>
            <a:off x="6611873" y="2611577"/>
            <a:ext cx="3308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entury Gothic"/>
                <a:cs typeface="Century Gothic"/>
              </a:rPr>
              <a:t>BOB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359655" y="3619880"/>
            <a:ext cx="2118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entury Gothic"/>
                <a:cs typeface="Century Gothic"/>
              </a:rPr>
              <a:t>SendAndReceive()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423661" y="5339841"/>
            <a:ext cx="1616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entury Gothic"/>
                <a:cs typeface="Century Gothic"/>
              </a:rPr>
              <a:t>F</a:t>
            </a:r>
            <a:r>
              <a:rPr dirty="0" sz="1800" spc="10">
                <a:latin typeface="Century Gothic"/>
                <a:cs typeface="Century Gothic"/>
              </a:rPr>
              <a:t>l</a:t>
            </a:r>
            <a:r>
              <a:rPr dirty="0" sz="1800">
                <a:latin typeface="Century Gothic"/>
                <a:cs typeface="Century Gothic"/>
              </a:rPr>
              <a:t>o</a:t>
            </a:r>
            <a:r>
              <a:rPr dirty="0" sz="1800" spc="-35">
                <a:latin typeface="Century Gothic"/>
                <a:cs typeface="Century Gothic"/>
              </a:rPr>
              <a:t>w</a:t>
            </a:r>
            <a:r>
              <a:rPr dirty="0" sz="1800" spc="-5">
                <a:latin typeface="Century Gothic"/>
                <a:cs typeface="Century Gothic"/>
              </a:rPr>
              <a:t>Ex</a:t>
            </a:r>
            <a:r>
              <a:rPr dirty="0" sz="1800" spc="-10">
                <a:latin typeface="Century Gothic"/>
                <a:cs typeface="Century Gothic"/>
              </a:rPr>
              <a:t>ce</a:t>
            </a:r>
            <a:r>
              <a:rPr dirty="0" sz="1800" spc="-5">
                <a:latin typeface="Century Gothic"/>
                <a:cs typeface="Century Gothic"/>
              </a:rPr>
              <a:t>p</a:t>
            </a:r>
            <a:r>
              <a:rPr dirty="0" sz="1800" spc="-15">
                <a:latin typeface="Century Gothic"/>
                <a:cs typeface="Century Gothic"/>
              </a:rPr>
              <a:t>t</a:t>
            </a:r>
            <a:r>
              <a:rPr dirty="0" sz="1800" spc="20">
                <a:latin typeface="Century Gothic"/>
                <a:cs typeface="Century Gothic"/>
              </a:rPr>
              <a:t>i</a:t>
            </a:r>
            <a:r>
              <a:rPr dirty="0" sz="1800">
                <a:latin typeface="Century Gothic"/>
                <a:cs typeface="Century Gothic"/>
              </a:rPr>
              <a:t>on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4055364" y="5134355"/>
            <a:ext cx="58419" cy="883285"/>
          </a:xfrm>
          <a:custGeom>
            <a:avLst/>
            <a:gdLst/>
            <a:ahLst/>
            <a:cxnLst/>
            <a:rect l="l" t="t" r="r" b="b"/>
            <a:pathLst>
              <a:path w="58420" h="883285">
                <a:moveTo>
                  <a:pt x="28955" y="0"/>
                </a:moveTo>
                <a:lnTo>
                  <a:pt x="28955" y="560832"/>
                </a:lnTo>
              </a:path>
              <a:path w="58420" h="883285">
                <a:moveTo>
                  <a:pt x="0" y="882827"/>
                </a:moveTo>
                <a:lnTo>
                  <a:pt x="57911" y="882827"/>
                </a:lnTo>
              </a:path>
            </a:pathLst>
          </a:custGeom>
          <a:ln w="40106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3596766" y="4889754"/>
            <a:ext cx="987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Century Gothic"/>
                <a:cs typeface="Century Gothic"/>
              </a:rPr>
              <a:t>*Suspended*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231635" y="4966715"/>
            <a:ext cx="1003300" cy="226060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050" rIns="0" bIns="0" rtlCol="0" vert="horz">
            <a:spAutoFit/>
          </a:bodyPr>
          <a:lstStyle/>
          <a:p>
            <a:pPr marL="260350">
              <a:lnSpc>
                <a:spcPct val="100000"/>
              </a:lnSpc>
              <a:spcBef>
                <a:spcPts val="150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Action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109722" y="6001308"/>
            <a:ext cx="1956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Century Gothic"/>
                <a:cs typeface="Century Gothic"/>
              </a:rPr>
              <a:t>*Flow</a:t>
            </a:r>
            <a:r>
              <a:rPr dirty="0" sz="1200" spc="5" i="1">
                <a:latin typeface="Century Gothic"/>
                <a:cs typeface="Century Gothic"/>
              </a:rPr>
              <a:t> </a:t>
            </a:r>
            <a:r>
              <a:rPr dirty="0" sz="1200" i="1">
                <a:latin typeface="Century Gothic"/>
                <a:cs typeface="Century Gothic"/>
              </a:rPr>
              <a:t>ends</a:t>
            </a:r>
            <a:r>
              <a:rPr dirty="0" sz="1200" spc="-20" i="1">
                <a:latin typeface="Century Gothic"/>
                <a:cs typeface="Century Gothic"/>
              </a:rPr>
              <a:t> </a:t>
            </a:r>
            <a:r>
              <a:rPr dirty="0" sz="1200" spc="-5" i="1">
                <a:latin typeface="Century Gothic"/>
                <a:cs typeface="Century Gothic"/>
              </a:rPr>
              <a:t>unexpectedly*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7369809" y="6022035"/>
            <a:ext cx="1956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Century Gothic"/>
                <a:cs typeface="Century Gothic"/>
              </a:rPr>
              <a:t>*Flow</a:t>
            </a:r>
            <a:r>
              <a:rPr dirty="0" sz="1200" spc="5" i="1">
                <a:latin typeface="Century Gothic"/>
                <a:cs typeface="Century Gothic"/>
              </a:rPr>
              <a:t> </a:t>
            </a:r>
            <a:r>
              <a:rPr dirty="0" sz="1200" i="1">
                <a:latin typeface="Century Gothic"/>
                <a:cs typeface="Century Gothic"/>
              </a:rPr>
              <a:t>ends</a:t>
            </a:r>
            <a:r>
              <a:rPr dirty="0" sz="1200" spc="-20" i="1">
                <a:latin typeface="Century Gothic"/>
                <a:cs typeface="Century Gothic"/>
              </a:rPr>
              <a:t> </a:t>
            </a:r>
            <a:r>
              <a:rPr dirty="0" sz="1200" spc="-5" i="1">
                <a:latin typeface="Century Gothic"/>
                <a:cs typeface="Century Gothic"/>
              </a:rPr>
              <a:t>unexpectedly*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237732" y="4573523"/>
            <a:ext cx="1004569" cy="226060"/>
          </a:xfrm>
          <a:prstGeom prst="rect">
            <a:avLst/>
          </a:prstGeom>
          <a:solidFill>
            <a:srgbClr val="2B79EF"/>
          </a:solidFill>
        </p:spPr>
        <p:txBody>
          <a:bodyPr wrap="square" lIns="0" tIns="1968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155"/>
              </a:spcBef>
            </a:pPr>
            <a:r>
              <a:rPr dirty="0" sz="1200" spc="-5" b="1">
                <a:solidFill>
                  <a:srgbClr val="FFFFFF"/>
                </a:solidFill>
                <a:latin typeface="Century Gothic"/>
                <a:cs typeface="Century Gothic"/>
              </a:rPr>
              <a:t>Bad</a:t>
            </a:r>
            <a:r>
              <a:rPr dirty="0" sz="1200" spc="-4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Action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4055364" y="4009644"/>
            <a:ext cx="4321810" cy="2009139"/>
            <a:chOff x="4055364" y="4009644"/>
            <a:chExt cx="4321810" cy="2009139"/>
          </a:xfrm>
        </p:grpSpPr>
        <p:sp>
          <p:nvSpPr>
            <p:cNvPr id="132" name="object 132"/>
            <p:cNvSpPr/>
            <p:nvPr/>
          </p:nvSpPr>
          <p:spPr>
            <a:xfrm>
              <a:off x="4101084" y="5637276"/>
              <a:ext cx="4260215" cy="173990"/>
            </a:xfrm>
            <a:custGeom>
              <a:avLst/>
              <a:gdLst/>
              <a:ahLst/>
              <a:cxnLst/>
              <a:rect l="l" t="t" r="r" b="b"/>
              <a:pathLst>
                <a:path w="4260215" h="173989">
                  <a:moveTo>
                    <a:pt x="173736" y="0"/>
                  </a:moveTo>
                  <a:lnTo>
                    <a:pt x="0" y="86868"/>
                  </a:lnTo>
                  <a:lnTo>
                    <a:pt x="173736" y="173736"/>
                  </a:lnTo>
                  <a:lnTo>
                    <a:pt x="173736" y="115824"/>
                  </a:lnTo>
                  <a:lnTo>
                    <a:pt x="144779" y="115824"/>
                  </a:lnTo>
                  <a:lnTo>
                    <a:pt x="144779" y="57912"/>
                  </a:lnTo>
                  <a:lnTo>
                    <a:pt x="173736" y="57912"/>
                  </a:lnTo>
                  <a:lnTo>
                    <a:pt x="173736" y="0"/>
                  </a:lnTo>
                  <a:close/>
                </a:path>
                <a:path w="4260215" h="173989">
                  <a:moveTo>
                    <a:pt x="173736" y="57912"/>
                  </a:moveTo>
                  <a:lnTo>
                    <a:pt x="144779" y="57912"/>
                  </a:lnTo>
                  <a:lnTo>
                    <a:pt x="144779" y="115824"/>
                  </a:lnTo>
                  <a:lnTo>
                    <a:pt x="173736" y="115824"/>
                  </a:lnTo>
                  <a:lnTo>
                    <a:pt x="173736" y="57912"/>
                  </a:lnTo>
                  <a:close/>
                </a:path>
                <a:path w="4260215" h="173989">
                  <a:moveTo>
                    <a:pt x="4259834" y="57912"/>
                  </a:moveTo>
                  <a:lnTo>
                    <a:pt x="173736" y="57912"/>
                  </a:lnTo>
                  <a:lnTo>
                    <a:pt x="173736" y="115824"/>
                  </a:lnTo>
                  <a:lnTo>
                    <a:pt x="4259834" y="115824"/>
                  </a:lnTo>
                  <a:lnTo>
                    <a:pt x="4259834" y="57912"/>
                  </a:lnTo>
                  <a:close/>
                </a:path>
              </a:pathLst>
            </a:custGeom>
            <a:solidFill>
              <a:srgbClr val="2B79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4084320" y="4686300"/>
              <a:ext cx="4264025" cy="1303020"/>
            </a:xfrm>
            <a:custGeom>
              <a:avLst/>
              <a:gdLst/>
              <a:ahLst/>
              <a:cxnLst/>
              <a:rect l="l" t="t" r="r" b="b"/>
              <a:pathLst>
                <a:path w="4264025" h="1303020">
                  <a:moveTo>
                    <a:pt x="3157728" y="0"/>
                  </a:moveTo>
                  <a:lnTo>
                    <a:pt x="4263771" y="0"/>
                  </a:lnTo>
                  <a:lnTo>
                    <a:pt x="4263771" y="1302956"/>
                  </a:lnTo>
                </a:path>
                <a:path w="4264025" h="1303020">
                  <a:moveTo>
                    <a:pt x="0" y="1037844"/>
                  </a:moveTo>
                  <a:lnTo>
                    <a:pt x="3428" y="1281874"/>
                  </a:lnTo>
                </a:path>
              </a:pathLst>
            </a:custGeom>
            <a:ln w="57912">
              <a:solidFill>
                <a:srgbClr val="2B79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6739128" y="4038600"/>
              <a:ext cx="3175" cy="535305"/>
            </a:xfrm>
            <a:custGeom>
              <a:avLst/>
              <a:gdLst/>
              <a:ahLst/>
              <a:cxnLst/>
              <a:rect l="l" t="t" r="r" b="b"/>
              <a:pathLst>
                <a:path w="3175" h="535304">
                  <a:moveTo>
                    <a:pt x="2667" y="0"/>
                  </a:moveTo>
                  <a:lnTo>
                    <a:pt x="0" y="535177"/>
                  </a:lnTo>
                </a:path>
              </a:pathLst>
            </a:custGeom>
            <a:ln w="57912">
              <a:solidFill>
                <a:srgbClr val="EC1C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6243828" y="4166616"/>
              <a:ext cx="1003300" cy="226060"/>
            </a:xfrm>
            <a:custGeom>
              <a:avLst/>
              <a:gdLst/>
              <a:ahLst/>
              <a:cxnLst/>
              <a:rect l="l" t="t" r="r" b="b"/>
              <a:pathLst>
                <a:path w="1003300" h="226060">
                  <a:moveTo>
                    <a:pt x="100279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1002792" y="225551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6" name="object 136"/>
          <p:cNvSpPr txBox="1"/>
          <p:nvPr/>
        </p:nvSpPr>
        <p:spPr>
          <a:xfrm>
            <a:off x="6243828" y="4166615"/>
            <a:ext cx="1003300" cy="22606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260350">
              <a:lnSpc>
                <a:spcPct val="100000"/>
              </a:lnSpc>
              <a:spcBef>
                <a:spcPts val="150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Action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39" name="object 1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40" name="object 1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  <p:sp>
        <p:nvSpPr>
          <p:cNvPr id="137" name="object 137"/>
          <p:cNvSpPr txBox="1"/>
          <p:nvPr/>
        </p:nvSpPr>
        <p:spPr>
          <a:xfrm>
            <a:off x="7540243" y="4298950"/>
            <a:ext cx="1616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entury Gothic"/>
                <a:cs typeface="Century Gothic"/>
              </a:rPr>
              <a:t>F</a:t>
            </a:r>
            <a:r>
              <a:rPr dirty="0" sz="1800" spc="10">
                <a:latin typeface="Century Gothic"/>
                <a:cs typeface="Century Gothic"/>
              </a:rPr>
              <a:t>l</a:t>
            </a:r>
            <a:r>
              <a:rPr dirty="0" sz="1800">
                <a:latin typeface="Century Gothic"/>
                <a:cs typeface="Century Gothic"/>
              </a:rPr>
              <a:t>o</a:t>
            </a:r>
            <a:r>
              <a:rPr dirty="0" sz="1800" spc="-35">
                <a:latin typeface="Century Gothic"/>
                <a:cs typeface="Century Gothic"/>
              </a:rPr>
              <a:t>w</a:t>
            </a:r>
            <a:r>
              <a:rPr dirty="0" sz="1800" spc="-5">
                <a:latin typeface="Century Gothic"/>
                <a:cs typeface="Century Gothic"/>
              </a:rPr>
              <a:t>Ex</a:t>
            </a:r>
            <a:r>
              <a:rPr dirty="0" sz="1800" spc="-10">
                <a:latin typeface="Century Gothic"/>
                <a:cs typeface="Century Gothic"/>
              </a:rPr>
              <a:t>ce</a:t>
            </a:r>
            <a:r>
              <a:rPr dirty="0" sz="1800" spc="-5">
                <a:latin typeface="Century Gothic"/>
                <a:cs typeface="Century Gothic"/>
              </a:rPr>
              <a:t>p</a:t>
            </a:r>
            <a:r>
              <a:rPr dirty="0" sz="1800" spc="-15">
                <a:latin typeface="Century Gothic"/>
                <a:cs typeface="Century Gothic"/>
              </a:rPr>
              <a:t>t</a:t>
            </a:r>
            <a:r>
              <a:rPr dirty="0" sz="1800" spc="20">
                <a:latin typeface="Century Gothic"/>
                <a:cs typeface="Century Gothic"/>
              </a:rPr>
              <a:t>i</a:t>
            </a:r>
            <a:r>
              <a:rPr dirty="0" sz="1800">
                <a:latin typeface="Century Gothic"/>
                <a:cs typeface="Century Gothic"/>
              </a:rPr>
              <a:t>on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560322" y="1470786"/>
            <a:ext cx="8388985" cy="731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FlowExceptions</a:t>
            </a:r>
            <a:r>
              <a:rPr dirty="0" sz="2400" spc="114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cause </a:t>
            </a:r>
            <a:r>
              <a:rPr dirty="0" sz="2400" spc="-5">
                <a:latin typeface="Century Gothic"/>
                <a:cs typeface="Century Gothic"/>
              </a:rPr>
              <a:t>all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participants’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flows to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end without</a:t>
            </a:r>
            <a:endParaRPr sz="2400">
              <a:latin typeface="Century Gothic"/>
              <a:cs typeface="Century Gothic"/>
            </a:endParaRPr>
          </a:p>
          <a:p>
            <a:pPr marL="12700">
              <a:lnSpc>
                <a:spcPts val="2780"/>
              </a:lnSpc>
            </a:pPr>
            <a:r>
              <a:rPr dirty="0" sz="2400">
                <a:latin typeface="Century Gothic"/>
                <a:cs typeface="Century Gothic"/>
              </a:rPr>
              <a:t>executing</a:t>
            </a:r>
            <a:r>
              <a:rPr dirty="0" sz="2400" spc="-5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any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further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steps: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1727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Subflows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60322" y="1470786"/>
            <a:ext cx="6882130" cy="424243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55600" marR="5080" indent="-342900">
              <a:lnSpc>
                <a:spcPts val="2680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Within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call()</a:t>
            </a:r>
            <a:r>
              <a:rPr dirty="0" sz="2400" spc="-5">
                <a:latin typeface="Century Gothic"/>
                <a:cs typeface="Century Gothic"/>
              </a:rPr>
              <a:t>,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 can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start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additional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spc="-5" i="1">
                <a:latin typeface="Century Gothic"/>
                <a:cs typeface="Century Gothic"/>
              </a:rPr>
              <a:t>sub- </a:t>
            </a:r>
            <a:r>
              <a:rPr dirty="0" sz="2400" spc="-650" i="1">
                <a:latin typeface="Century Gothic"/>
                <a:cs typeface="Century Gothic"/>
              </a:rPr>
              <a:t> </a:t>
            </a:r>
            <a:r>
              <a:rPr dirty="0" sz="2400" spc="-5" i="1">
                <a:latin typeface="Century Gothic"/>
                <a:cs typeface="Century Gothic"/>
              </a:rPr>
              <a:t>flows</a:t>
            </a:r>
            <a:r>
              <a:rPr dirty="0" sz="2400" spc="-5">
                <a:latin typeface="Century Gothic"/>
                <a:cs typeface="Century Gothic"/>
              </a:rPr>
              <a:t>:</a:t>
            </a:r>
            <a:endParaRPr sz="2400">
              <a:latin typeface="Century Gothic"/>
              <a:cs typeface="Century Gothic"/>
            </a:endParaRPr>
          </a:p>
          <a:p>
            <a:pPr marL="927100">
              <a:lnSpc>
                <a:spcPts val="2050"/>
              </a:lnSpc>
              <a:spcBef>
                <a:spcPts val="950"/>
              </a:spcBef>
            </a:pPr>
            <a:r>
              <a:rPr dirty="0" sz="1800" b="1">
                <a:solidFill>
                  <a:srgbClr val="2B79EF"/>
                </a:solidFill>
                <a:latin typeface="Calibri"/>
                <a:cs typeface="Calibri"/>
              </a:rPr>
              <a:t>open</a:t>
            </a:r>
            <a:r>
              <a:rPr dirty="0" sz="1800" spc="-5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fun </a:t>
            </a:r>
            <a:r>
              <a:rPr dirty="0" sz="1800" spc="-5">
                <a:latin typeface="Calibri"/>
                <a:cs typeface="Calibri"/>
              </a:rPr>
              <a:t>&lt;</a:t>
            </a:r>
            <a:r>
              <a:rPr dirty="0" sz="1800" spc="-5" b="1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&gt;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subFlow(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ts val="1945"/>
              </a:lnSpc>
            </a:pPr>
            <a:r>
              <a:rPr dirty="0" sz="1800" spc="-5">
                <a:latin typeface="Calibri"/>
                <a:cs typeface="Calibri"/>
              </a:rPr>
              <a:t>subLogic: FlowLogic&lt;</a:t>
            </a:r>
            <a:r>
              <a:rPr dirty="0" sz="1800" spc="-5" b="1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&gt;)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055"/>
              </a:lnSpc>
            </a:pP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355600" marR="549910" indent="-342900">
              <a:lnSpc>
                <a:spcPts val="2590"/>
              </a:lnSpc>
              <a:spcBef>
                <a:spcPts val="1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Once </a:t>
            </a:r>
            <a:r>
              <a:rPr dirty="0" sz="2400">
                <a:latin typeface="Century Gothic"/>
                <a:cs typeface="Century Gothic"/>
              </a:rPr>
              <a:t>a </a:t>
            </a:r>
            <a:r>
              <a:rPr dirty="0" sz="2400" spc="-5">
                <a:latin typeface="Century Gothic"/>
                <a:cs typeface="Century Gothic"/>
              </a:rPr>
              <a:t>sub-flow starts, </a:t>
            </a:r>
            <a:r>
              <a:rPr dirty="0" sz="2400">
                <a:latin typeface="Century Gothic"/>
                <a:cs typeface="Century Gothic"/>
              </a:rPr>
              <a:t>the </a:t>
            </a:r>
            <a:r>
              <a:rPr dirty="0" sz="2400" spc="-5">
                <a:latin typeface="Century Gothic"/>
                <a:cs typeface="Century Gothic"/>
              </a:rPr>
              <a:t>parent flow </a:t>
            </a:r>
            <a:r>
              <a:rPr dirty="0" sz="2400" spc="5">
                <a:latin typeface="Century Gothic"/>
                <a:cs typeface="Century Gothic"/>
              </a:rPr>
              <a:t>is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suspended</a:t>
            </a:r>
            <a:r>
              <a:rPr dirty="0" sz="2400" spc="5">
                <a:latin typeface="Century Gothic"/>
                <a:cs typeface="Century Gothic"/>
              </a:rPr>
              <a:t> until</a:t>
            </a:r>
            <a:r>
              <a:rPr dirty="0" sz="2400" spc="-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sub-flow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returns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Subflows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are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used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to:</a:t>
            </a:r>
            <a:endParaRPr sz="24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475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10">
                <a:latin typeface="Century Gothic"/>
                <a:cs typeface="Century Gothic"/>
              </a:rPr>
              <a:t>Abstract</a:t>
            </a:r>
            <a:r>
              <a:rPr dirty="0" sz="2200" spc="25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away </a:t>
            </a:r>
            <a:r>
              <a:rPr dirty="0" sz="2200" spc="-5">
                <a:latin typeface="Century Gothic"/>
                <a:cs typeface="Century Gothic"/>
              </a:rPr>
              <a:t>common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flow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tasks</a:t>
            </a:r>
            <a:endParaRPr sz="22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880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10">
                <a:latin typeface="Century Gothic"/>
                <a:cs typeface="Century Gothic"/>
              </a:rPr>
              <a:t>Allow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more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than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two nodes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to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communicate</a:t>
            </a:r>
            <a:endParaRPr sz="2200">
              <a:latin typeface="Century Gothic"/>
              <a:cs typeface="Century Gothic"/>
            </a:endParaRPr>
          </a:p>
          <a:p>
            <a:pPr marL="588645">
              <a:lnSpc>
                <a:spcPct val="100000"/>
              </a:lnSpc>
              <a:spcBef>
                <a:spcPts val="875"/>
              </a:spcBef>
            </a:pPr>
            <a:r>
              <a:rPr dirty="0" sz="2200">
                <a:latin typeface="Century Gothic"/>
                <a:cs typeface="Century Gothic"/>
              </a:rPr>
              <a:t>within</a:t>
            </a:r>
            <a:r>
              <a:rPr dirty="0" sz="2200" spc="-6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</a:t>
            </a:r>
            <a:r>
              <a:rPr dirty="0" sz="2200" spc="-2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given</a:t>
            </a:r>
            <a:r>
              <a:rPr dirty="0" sz="2200" spc="-4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flow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9404604" y="2493264"/>
            <a:ext cx="2019935" cy="708025"/>
          </a:xfrm>
          <a:custGeom>
            <a:avLst/>
            <a:gdLst/>
            <a:ahLst/>
            <a:cxnLst/>
            <a:rect l="l" t="t" r="r" b="b"/>
            <a:pathLst>
              <a:path w="2019934" h="708025">
                <a:moveTo>
                  <a:pt x="1846072" y="534035"/>
                </a:moveTo>
                <a:lnTo>
                  <a:pt x="1846072" y="707771"/>
                </a:lnTo>
                <a:lnTo>
                  <a:pt x="1961895" y="649859"/>
                </a:lnTo>
                <a:lnTo>
                  <a:pt x="1875027" y="649859"/>
                </a:lnTo>
                <a:lnTo>
                  <a:pt x="1875027" y="591947"/>
                </a:lnTo>
                <a:lnTo>
                  <a:pt x="1961896" y="591947"/>
                </a:lnTo>
                <a:lnTo>
                  <a:pt x="1846072" y="534035"/>
                </a:lnTo>
                <a:close/>
              </a:path>
              <a:path w="2019934" h="708025">
                <a:moveTo>
                  <a:pt x="57912" y="0"/>
                </a:moveTo>
                <a:lnTo>
                  <a:pt x="0" y="0"/>
                </a:lnTo>
                <a:lnTo>
                  <a:pt x="0" y="649859"/>
                </a:lnTo>
                <a:lnTo>
                  <a:pt x="1846072" y="649859"/>
                </a:lnTo>
                <a:lnTo>
                  <a:pt x="1846072" y="620902"/>
                </a:lnTo>
                <a:lnTo>
                  <a:pt x="57912" y="620902"/>
                </a:lnTo>
                <a:lnTo>
                  <a:pt x="28955" y="591947"/>
                </a:lnTo>
                <a:lnTo>
                  <a:pt x="57912" y="591947"/>
                </a:lnTo>
                <a:lnTo>
                  <a:pt x="57912" y="0"/>
                </a:lnTo>
                <a:close/>
              </a:path>
              <a:path w="2019934" h="708025">
                <a:moveTo>
                  <a:pt x="1961896" y="591947"/>
                </a:moveTo>
                <a:lnTo>
                  <a:pt x="1875027" y="591947"/>
                </a:lnTo>
                <a:lnTo>
                  <a:pt x="1875027" y="649859"/>
                </a:lnTo>
                <a:lnTo>
                  <a:pt x="1961895" y="649859"/>
                </a:lnTo>
                <a:lnTo>
                  <a:pt x="2019807" y="620902"/>
                </a:lnTo>
                <a:lnTo>
                  <a:pt x="1961896" y="591947"/>
                </a:lnTo>
                <a:close/>
              </a:path>
              <a:path w="2019934" h="708025">
                <a:moveTo>
                  <a:pt x="57912" y="591947"/>
                </a:moveTo>
                <a:lnTo>
                  <a:pt x="28955" y="591947"/>
                </a:lnTo>
                <a:lnTo>
                  <a:pt x="57912" y="620902"/>
                </a:lnTo>
                <a:lnTo>
                  <a:pt x="57912" y="591947"/>
                </a:lnTo>
                <a:close/>
              </a:path>
              <a:path w="2019934" h="708025">
                <a:moveTo>
                  <a:pt x="1846072" y="591947"/>
                </a:moveTo>
                <a:lnTo>
                  <a:pt x="57912" y="591947"/>
                </a:lnTo>
                <a:lnTo>
                  <a:pt x="57912" y="620902"/>
                </a:lnTo>
                <a:lnTo>
                  <a:pt x="1846072" y="620902"/>
                </a:lnTo>
                <a:lnTo>
                  <a:pt x="1846072" y="591947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8932164" y="2746248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050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150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Actions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8759888" y="2020760"/>
            <a:ext cx="1349375" cy="474345"/>
            <a:chOff x="8759888" y="2020760"/>
            <a:chExt cx="1349375" cy="474345"/>
          </a:xfrm>
        </p:grpSpPr>
        <p:sp>
          <p:nvSpPr>
            <p:cNvPr id="116" name="object 116"/>
            <p:cNvSpPr/>
            <p:nvPr/>
          </p:nvSpPr>
          <p:spPr>
            <a:xfrm>
              <a:off x="8761476" y="2022348"/>
              <a:ext cx="1346200" cy="471170"/>
            </a:xfrm>
            <a:custGeom>
              <a:avLst/>
              <a:gdLst/>
              <a:ahLst/>
              <a:cxnLst/>
              <a:rect l="l" t="t" r="r" b="b"/>
              <a:pathLst>
                <a:path w="1346200" h="471169">
                  <a:moveTo>
                    <a:pt x="672846" y="0"/>
                  </a:moveTo>
                  <a:lnTo>
                    <a:pt x="604051" y="1215"/>
                  </a:lnTo>
                  <a:lnTo>
                    <a:pt x="537244" y="4783"/>
                  </a:lnTo>
                  <a:lnTo>
                    <a:pt x="472762" y="10585"/>
                  </a:lnTo>
                  <a:lnTo>
                    <a:pt x="410944" y="18502"/>
                  </a:lnTo>
                  <a:lnTo>
                    <a:pt x="352127" y="28416"/>
                  </a:lnTo>
                  <a:lnTo>
                    <a:pt x="296651" y="40210"/>
                  </a:lnTo>
                  <a:lnTo>
                    <a:pt x="244853" y="53764"/>
                  </a:lnTo>
                  <a:lnTo>
                    <a:pt x="197072" y="68961"/>
                  </a:lnTo>
                  <a:lnTo>
                    <a:pt x="153645" y="85681"/>
                  </a:lnTo>
                  <a:lnTo>
                    <a:pt x="114911" y="103807"/>
                  </a:lnTo>
                  <a:lnTo>
                    <a:pt x="81208" y="123221"/>
                  </a:lnTo>
                  <a:lnTo>
                    <a:pt x="30249" y="165436"/>
                  </a:lnTo>
                  <a:lnTo>
                    <a:pt x="3473" y="211382"/>
                  </a:lnTo>
                  <a:lnTo>
                    <a:pt x="0" y="235457"/>
                  </a:lnTo>
                  <a:lnTo>
                    <a:pt x="3473" y="259533"/>
                  </a:lnTo>
                  <a:lnTo>
                    <a:pt x="30249" y="305479"/>
                  </a:lnTo>
                  <a:lnTo>
                    <a:pt x="81208" y="347694"/>
                  </a:lnTo>
                  <a:lnTo>
                    <a:pt x="114911" y="367108"/>
                  </a:lnTo>
                  <a:lnTo>
                    <a:pt x="153645" y="385234"/>
                  </a:lnTo>
                  <a:lnTo>
                    <a:pt x="197072" y="401955"/>
                  </a:lnTo>
                  <a:lnTo>
                    <a:pt x="244853" y="417151"/>
                  </a:lnTo>
                  <a:lnTo>
                    <a:pt x="296651" y="430705"/>
                  </a:lnTo>
                  <a:lnTo>
                    <a:pt x="352127" y="442499"/>
                  </a:lnTo>
                  <a:lnTo>
                    <a:pt x="410944" y="452413"/>
                  </a:lnTo>
                  <a:lnTo>
                    <a:pt x="472762" y="460330"/>
                  </a:lnTo>
                  <a:lnTo>
                    <a:pt x="537244" y="466132"/>
                  </a:lnTo>
                  <a:lnTo>
                    <a:pt x="604051" y="469700"/>
                  </a:lnTo>
                  <a:lnTo>
                    <a:pt x="672846" y="470915"/>
                  </a:lnTo>
                  <a:lnTo>
                    <a:pt x="741640" y="469700"/>
                  </a:lnTo>
                  <a:lnTo>
                    <a:pt x="808447" y="466132"/>
                  </a:lnTo>
                  <a:lnTo>
                    <a:pt x="872929" y="460330"/>
                  </a:lnTo>
                  <a:lnTo>
                    <a:pt x="934747" y="452413"/>
                  </a:lnTo>
                  <a:lnTo>
                    <a:pt x="993564" y="442499"/>
                  </a:lnTo>
                  <a:lnTo>
                    <a:pt x="1049040" y="430705"/>
                  </a:lnTo>
                  <a:lnTo>
                    <a:pt x="1100838" y="417151"/>
                  </a:lnTo>
                  <a:lnTo>
                    <a:pt x="1148619" y="401954"/>
                  </a:lnTo>
                  <a:lnTo>
                    <a:pt x="1192046" y="385234"/>
                  </a:lnTo>
                  <a:lnTo>
                    <a:pt x="1230780" y="367108"/>
                  </a:lnTo>
                  <a:lnTo>
                    <a:pt x="1264483" y="347694"/>
                  </a:lnTo>
                  <a:lnTo>
                    <a:pt x="1315442" y="305479"/>
                  </a:lnTo>
                  <a:lnTo>
                    <a:pt x="1342218" y="259533"/>
                  </a:lnTo>
                  <a:lnTo>
                    <a:pt x="1345692" y="235457"/>
                  </a:lnTo>
                  <a:lnTo>
                    <a:pt x="1342218" y="211382"/>
                  </a:lnTo>
                  <a:lnTo>
                    <a:pt x="1315442" y="165436"/>
                  </a:lnTo>
                  <a:lnTo>
                    <a:pt x="1264483" y="123221"/>
                  </a:lnTo>
                  <a:lnTo>
                    <a:pt x="1230780" y="103807"/>
                  </a:lnTo>
                  <a:lnTo>
                    <a:pt x="1192046" y="85681"/>
                  </a:lnTo>
                  <a:lnTo>
                    <a:pt x="1148619" y="68960"/>
                  </a:lnTo>
                  <a:lnTo>
                    <a:pt x="1100838" y="53764"/>
                  </a:lnTo>
                  <a:lnTo>
                    <a:pt x="1049040" y="40210"/>
                  </a:lnTo>
                  <a:lnTo>
                    <a:pt x="993564" y="28416"/>
                  </a:lnTo>
                  <a:lnTo>
                    <a:pt x="934747" y="18502"/>
                  </a:lnTo>
                  <a:lnTo>
                    <a:pt x="872929" y="10585"/>
                  </a:lnTo>
                  <a:lnTo>
                    <a:pt x="808447" y="4783"/>
                  </a:lnTo>
                  <a:lnTo>
                    <a:pt x="741640" y="1215"/>
                  </a:lnTo>
                  <a:lnTo>
                    <a:pt x="6728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8761476" y="2022348"/>
              <a:ext cx="1346200" cy="471170"/>
            </a:xfrm>
            <a:custGeom>
              <a:avLst/>
              <a:gdLst/>
              <a:ahLst/>
              <a:cxnLst/>
              <a:rect l="l" t="t" r="r" b="b"/>
              <a:pathLst>
                <a:path w="1346200" h="471169">
                  <a:moveTo>
                    <a:pt x="0" y="235457"/>
                  </a:moveTo>
                  <a:lnTo>
                    <a:pt x="13669" y="188002"/>
                  </a:lnTo>
                  <a:lnTo>
                    <a:pt x="52875" y="143803"/>
                  </a:lnTo>
                  <a:lnTo>
                    <a:pt x="114911" y="103807"/>
                  </a:lnTo>
                  <a:lnTo>
                    <a:pt x="153645" y="85681"/>
                  </a:lnTo>
                  <a:lnTo>
                    <a:pt x="197072" y="68961"/>
                  </a:lnTo>
                  <a:lnTo>
                    <a:pt x="244853" y="53764"/>
                  </a:lnTo>
                  <a:lnTo>
                    <a:pt x="296651" y="40210"/>
                  </a:lnTo>
                  <a:lnTo>
                    <a:pt x="352127" y="28416"/>
                  </a:lnTo>
                  <a:lnTo>
                    <a:pt x="410944" y="18502"/>
                  </a:lnTo>
                  <a:lnTo>
                    <a:pt x="472762" y="10585"/>
                  </a:lnTo>
                  <a:lnTo>
                    <a:pt x="537244" y="4783"/>
                  </a:lnTo>
                  <a:lnTo>
                    <a:pt x="604051" y="1215"/>
                  </a:lnTo>
                  <a:lnTo>
                    <a:pt x="672846" y="0"/>
                  </a:lnTo>
                  <a:lnTo>
                    <a:pt x="741640" y="1215"/>
                  </a:lnTo>
                  <a:lnTo>
                    <a:pt x="808447" y="4783"/>
                  </a:lnTo>
                  <a:lnTo>
                    <a:pt x="872929" y="10585"/>
                  </a:lnTo>
                  <a:lnTo>
                    <a:pt x="934747" y="18502"/>
                  </a:lnTo>
                  <a:lnTo>
                    <a:pt x="993564" y="28416"/>
                  </a:lnTo>
                  <a:lnTo>
                    <a:pt x="1049040" y="40210"/>
                  </a:lnTo>
                  <a:lnTo>
                    <a:pt x="1100838" y="53764"/>
                  </a:lnTo>
                  <a:lnTo>
                    <a:pt x="1148619" y="68960"/>
                  </a:lnTo>
                  <a:lnTo>
                    <a:pt x="1192046" y="85681"/>
                  </a:lnTo>
                  <a:lnTo>
                    <a:pt x="1230780" y="103807"/>
                  </a:lnTo>
                  <a:lnTo>
                    <a:pt x="1264483" y="123221"/>
                  </a:lnTo>
                  <a:lnTo>
                    <a:pt x="1315442" y="165436"/>
                  </a:lnTo>
                  <a:lnTo>
                    <a:pt x="1342218" y="211382"/>
                  </a:lnTo>
                  <a:lnTo>
                    <a:pt x="1345692" y="235457"/>
                  </a:lnTo>
                  <a:lnTo>
                    <a:pt x="1342218" y="259533"/>
                  </a:lnTo>
                  <a:lnTo>
                    <a:pt x="1315442" y="305479"/>
                  </a:lnTo>
                  <a:lnTo>
                    <a:pt x="1264483" y="347694"/>
                  </a:lnTo>
                  <a:lnTo>
                    <a:pt x="1230780" y="367108"/>
                  </a:lnTo>
                  <a:lnTo>
                    <a:pt x="1192046" y="385234"/>
                  </a:lnTo>
                  <a:lnTo>
                    <a:pt x="1148619" y="401954"/>
                  </a:lnTo>
                  <a:lnTo>
                    <a:pt x="1100838" y="417151"/>
                  </a:lnTo>
                  <a:lnTo>
                    <a:pt x="1049040" y="430705"/>
                  </a:lnTo>
                  <a:lnTo>
                    <a:pt x="993564" y="442499"/>
                  </a:lnTo>
                  <a:lnTo>
                    <a:pt x="934747" y="452413"/>
                  </a:lnTo>
                  <a:lnTo>
                    <a:pt x="872929" y="460330"/>
                  </a:lnTo>
                  <a:lnTo>
                    <a:pt x="808447" y="466132"/>
                  </a:lnTo>
                  <a:lnTo>
                    <a:pt x="741640" y="469700"/>
                  </a:lnTo>
                  <a:lnTo>
                    <a:pt x="672846" y="470915"/>
                  </a:lnTo>
                  <a:lnTo>
                    <a:pt x="604051" y="469700"/>
                  </a:lnTo>
                  <a:lnTo>
                    <a:pt x="537244" y="466132"/>
                  </a:lnTo>
                  <a:lnTo>
                    <a:pt x="472762" y="460330"/>
                  </a:lnTo>
                  <a:lnTo>
                    <a:pt x="410944" y="452413"/>
                  </a:lnTo>
                  <a:lnTo>
                    <a:pt x="352127" y="442499"/>
                  </a:lnTo>
                  <a:lnTo>
                    <a:pt x="296651" y="430705"/>
                  </a:lnTo>
                  <a:lnTo>
                    <a:pt x="244853" y="417151"/>
                  </a:lnTo>
                  <a:lnTo>
                    <a:pt x="197072" y="401955"/>
                  </a:lnTo>
                  <a:lnTo>
                    <a:pt x="153645" y="385234"/>
                  </a:lnTo>
                  <a:lnTo>
                    <a:pt x="114911" y="367108"/>
                  </a:lnTo>
                  <a:lnTo>
                    <a:pt x="81208" y="347694"/>
                  </a:lnTo>
                  <a:lnTo>
                    <a:pt x="30249" y="305479"/>
                  </a:lnTo>
                  <a:lnTo>
                    <a:pt x="3473" y="259533"/>
                  </a:lnTo>
                  <a:lnTo>
                    <a:pt x="0" y="235457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/>
          <p:cNvSpPr txBox="1"/>
          <p:nvPr/>
        </p:nvSpPr>
        <p:spPr>
          <a:xfrm>
            <a:off x="9211436" y="2151379"/>
            <a:ext cx="446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entury Gothic"/>
                <a:cs typeface="Century Gothic"/>
              </a:rPr>
              <a:t>ALICE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9641205" y="3220592"/>
            <a:ext cx="16535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entury Gothic"/>
                <a:cs typeface="Century Gothic"/>
              </a:rPr>
              <a:t>su</a:t>
            </a:r>
            <a:r>
              <a:rPr dirty="0" sz="1800" spc="-10">
                <a:latin typeface="Century Gothic"/>
                <a:cs typeface="Century Gothic"/>
              </a:rPr>
              <a:t>b</a:t>
            </a:r>
            <a:r>
              <a:rPr dirty="0" sz="1800">
                <a:latin typeface="Century Gothic"/>
                <a:cs typeface="Century Gothic"/>
              </a:rPr>
              <a:t>F</a:t>
            </a:r>
            <a:r>
              <a:rPr dirty="0" sz="1800" spc="10">
                <a:latin typeface="Century Gothic"/>
                <a:cs typeface="Century Gothic"/>
              </a:rPr>
              <a:t>l</a:t>
            </a:r>
            <a:r>
              <a:rPr dirty="0" sz="1800">
                <a:latin typeface="Century Gothic"/>
                <a:cs typeface="Century Gothic"/>
              </a:rPr>
              <a:t>o</a:t>
            </a:r>
            <a:r>
              <a:rPr dirty="0" sz="1800" spc="-20">
                <a:latin typeface="Century Gothic"/>
                <a:cs typeface="Century Gothic"/>
              </a:rPr>
              <a:t>w</a:t>
            </a:r>
            <a:r>
              <a:rPr dirty="0" sz="1800" spc="-40">
                <a:latin typeface="Century Gothic"/>
                <a:cs typeface="Century Gothic"/>
              </a:rPr>
              <a:t>(</a:t>
            </a:r>
            <a:r>
              <a:rPr dirty="0" sz="1800">
                <a:latin typeface="Century Gothic"/>
                <a:cs typeface="Century Gothic"/>
              </a:rPr>
              <a:t>f</a:t>
            </a:r>
            <a:r>
              <a:rPr dirty="0" sz="1800" spc="5">
                <a:latin typeface="Century Gothic"/>
                <a:cs typeface="Century Gothic"/>
              </a:rPr>
              <a:t>lo</a:t>
            </a:r>
            <a:r>
              <a:rPr dirty="0" sz="1800" spc="-5">
                <a:latin typeface="Century Gothic"/>
                <a:cs typeface="Century Gothic"/>
              </a:rPr>
              <a:t>w</a:t>
            </a:r>
            <a:r>
              <a:rPr dirty="0" sz="1800">
                <a:latin typeface="Century Gothic"/>
                <a:cs typeface="Century Gothic"/>
              </a:rPr>
              <a:t>1)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9354311" y="3142233"/>
            <a:ext cx="2070100" cy="2266315"/>
            <a:chOff x="9354311" y="3142233"/>
            <a:chExt cx="2070100" cy="2266315"/>
          </a:xfrm>
        </p:grpSpPr>
        <p:sp>
          <p:nvSpPr>
            <p:cNvPr id="121" name="object 121"/>
            <p:cNvSpPr/>
            <p:nvPr/>
          </p:nvSpPr>
          <p:spPr>
            <a:xfrm>
              <a:off x="9433559" y="3171443"/>
              <a:ext cx="0" cy="475615"/>
            </a:xfrm>
            <a:custGeom>
              <a:avLst/>
              <a:gdLst/>
              <a:ahLst/>
              <a:cxnLst/>
              <a:rect l="l" t="t" r="r" b="b"/>
              <a:pathLst>
                <a:path w="0" h="475614">
                  <a:moveTo>
                    <a:pt x="0" y="0"/>
                  </a:moveTo>
                  <a:lnTo>
                    <a:pt x="0" y="475106"/>
                  </a:lnTo>
                </a:path>
              </a:pathLst>
            </a:custGeom>
            <a:ln w="57912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9354312" y="3540251"/>
              <a:ext cx="2070100" cy="1868805"/>
            </a:xfrm>
            <a:custGeom>
              <a:avLst/>
              <a:gdLst/>
              <a:ahLst/>
              <a:cxnLst/>
              <a:rect l="l" t="t" r="r" b="b"/>
              <a:pathLst>
                <a:path w="2070100" h="1868804">
                  <a:moveTo>
                    <a:pt x="173736" y="1694561"/>
                  </a:moveTo>
                  <a:lnTo>
                    <a:pt x="115824" y="1694561"/>
                  </a:lnTo>
                  <a:lnTo>
                    <a:pt x="115824" y="1246632"/>
                  </a:lnTo>
                  <a:lnTo>
                    <a:pt x="57912" y="1246632"/>
                  </a:lnTo>
                  <a:lnTo>
                    <a:pt x="57912" y="1694561"/>
                  </a:lnTo>
                  <a:lnTo>
                    <a:pt x="0" y="1694561"/>
                  </a:lnTo>
                  <a:lnTo>
                    <a:pt x="86868" y="1868297"/>
                  </a:lnTo>
                  <a:lnTo>
                    <a:pt x="159258" y="1723517"/>
                  </a:lnTo>
                  <a:lnTo>
                    <a:pt x="173736" y="1694561"/>
                  </a:lnTo>
                  <a:close/>
                </a:path>
                <a:path w="2070100" h="1868804">
                  <a:moveTo>
                    <a:pt x="2070100" y="57912"/>
                  </a:moveTo>
                  <a:lnTo>
                    <a:pt x="252984" y="57912"/>
                  </a:lnTo>
                  <a:lnTo>
                    <a:pt x="252984" y="0"/>
                  </a:lnTo>
                  <a:lnTo>
                    <a:pt x="79248" y="86868"/>
                  </a:lnTo>
                  <a:lnTo>
                    <a:pt x="252984" y="173736"/>
                  </a:lnTo>
                  <a:lnTo>
                    <a:pt x="252984" y="115824"/>
                  </a:lnTo>
                  <a:lnTo>
                    <a:pt x="2070100" y="115824"/>
                  </a:lnTo>
                  <a:lnTo>
                    <a:pt x="2070100" y="57912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3" name="object 123"/>
          <p:cNvSpPr txBox="1"/>
          <p:nvPr/>
        </p:nvSpPr>
        <p:spPr>
          <a:xfrm>
            <a:off x="8932164" y="4927091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685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155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Actions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9404604" y="3634740"/>
            <a:ext cx="2019935" cy="708025"/>
          </a:xfrm>
          <a:custGeom>
            <a:avLst/>
            <a:gdLst/>
            <a:ahLst/>
            <a:cxnLst/>
            <a:rect l="l" t="t" r="r" b="b"/>
            <a:pathLst>
              <a:path w="2019934" h="708025">
                <a:moveTo>
                  <a:pt x="1846072" y="534035"/>
                </a:moveTo>
                <a:lnTo>
                  <a:pt x="1846072" y="707771"/>
                </a:lnTo>
                <a:lnTo>
                  <a:pt x="1961896" y="649859"/>
                </a:lnTo>
                <a:lnTo>
                  <a:pt x="1875027" y="649859"/>
                </a:lnTo>
                <a:lnTo>
                  <a:pt x="1875027" y="591947"/>
                </a:lnTo>
                <a:lnTo>
                  <a:pt x="1961896" y="591947"/>
                </a:lnTo>
                <a:lnTo>
                  <a:pt x="1846072" y="534035"/>
                </a:lnTo>
                <a:close/>
              </a:path>
              <a:path w="2019934" h="708025">
                <a:moveTo>
                  <a:pt x="57912" y="0"/>
                </a:moveTo>
                <a:lnTo>
                  <a:pt x="0" y="0"/>
                </a:lnTo>
                <a:lnTo>
                  <a:pt x="0" y="649859"/>
                </a:lnTo>
                <a:lnTo>
                  <a:pt x="1846072" y="649859"/>
                </a:lnTo>
                <a:lnTo>
                  <a:pt x="1846072" y="620903"/>
                </a:lnTo>
                <a:lnTo>
                  <a:pt x="57912" y="620903"/>
                </a:lnTo>
                <a:lnTo>
                  <a:pt x="28955" y="591947"/>
                </a:lnTo>
                <a:lnTo>
                  <a:pt x="57912" y="591947"/>
                </a:lnTo>
                <a:lnTo>
                  <a:pt x="57912" y="0"/>
                </a:lnTo>
                <a:close/>
              </a:path>
              <a:path w="2019934" h="708025">
                <a:moveTo>
                  <a:pt x="1961896" y="591947"/>
                </a:moveTo>
                <a:lnTo>
                  <a:pt x="1875027" y="591947"/>
                </a:lnTo>
                <a:lnTo>
                  <a:pt x="1875027" y="649859"/>
                </a:lnTo>
                <a:lnTo>
                  <a:pt x="1961896" y="649859"/>
                </a:lnTo>
                <a:lnTo>
                  <a:pt x="2019807" y="620903"/>
                </a:lnTo>
                <a:lnTo>
                  <a:pt x="1961896" y="591947"/>
                </a:lnTo>
                <a:close/>
              </a:path>
              <a:path w="2019934" h="708025">
                <a:moveTo>
                  <a:pt x="57912" y="591947"/>
                </a:moveTo>
                <a:lnTo>
                  <a:pt x="28955" y="591947"/>
                </a:lnTo>
                <a:lnTo>
                  <a:pt x="57912" y="620903"/>
                </a:lnTo>
                <a:lnTo>
                  <a:pt x="57912" y="591947"/>
                </a:lnTo>
                <a:close/>
              </a:path>
              <a:path w="2019934" h="708025">
                <a:moveTo>
                  <a:pt x="1846072" y="591947"/>
                </a:moveTo>
                <a:lnTo>
                  <a:pt x="57912" y="591947"/>
                </a:lnTo>
                <a:lnTo>
                  <a:pt x="57912" y="620903"/>
                </a:lnTo>
                <a:lnTo>
                  <a:pt x="1846072" y="620903"/>
                </a:lnTo>
                <a:lnTo>
                  <a:pt x="1846072" y="591947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8932164" y="3887723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685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155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Actions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9641205" y="4362450"/>
            <a:ext cx="16535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entury Gothic"/>
                <a:cs typeface="Century Gothic"/>
              </a:rPr>
              <a:t>su</a:t>
            </a:r>
            <a:r>
              <a:rPr dirty="0" sz="1800" spc="-10">
                <a:latin typeface="Century Gothic"/>
                <a:cs typeface="Century Gothic"/>
              </a:rPr>
              <a:t>b</a:t>
            </a:r>
            <a:r>
              <a:rPr dirty="0" sz="1800">
                <a:latin typeface="Century Gothic"/>
                <a:cs typeface="Century Gothic"/>
              </a:rPr>
              <a:t>F</a:t>
            </a:r>
            <a:r>
              <a:rPr dirty="0" sz="1800" spc="10">
                <a:latin typeface="Century Gothic"/>
                <a:cs typeface="Century Gothic"/>
              </a:rPr>
              <a:t>l</a:t>
            </a:r>
            <a:r>
              <a:rPr dirty="0" sz="1800">
                <a:latin typeface="Century Gothic"/>
                <a:cs typeface="Century Gothic"/>
              </a:rPr>
              <a:t>o</a:t>
            </a:r>
            <a:r>
              <a:rPr dirty="0" sz="1800" spc="-20">
                <a:latin typeface="Century Gothic"/>
                <a:cs typeface="Century Gothic"/>
              </a:rPr>
              <a:t>w</a:t>
            </a:r>
            <a:r>
              <a:rPr dirty="0" sz="1800" spc="-40">
                <a:latin typeface="Century Gothic"/>
                <a:cs typeface="Century Gothic"/>
              </a:rPr>
              <a:t>(</a:t>
            </a:r>
            <a:r>
              <a:rPr dirty="0" sz="1800">
                <a:latin typeface="Century Gothic"/>
                <a:cs typeface="Century Gothic"/>
              </a:rPr>
              <a:t>f</a:t>
            </a:r>
            <a:r>
              <a:rPr dirty="0" sz="1800" spc="5">
                <a:latin typeface="Century Gothic"/>
                <a:cs typeface="Century Gothic"/>
              </a:rPr>
              <a:t>lo</a:t>
            </a:r>
            <a:r>
              <a:rPr dirty="0" sz="1800" spc="-5">
                <a:latin typeface="Century Gothic"/>
                <a:cs typeface="Century Gothic"/>
              </a:rPr>
              <a:t>w</a:t>
            </a:r>
            <a:r>
              <a:rPr dirty="0" sz="1800">
                <a:latin typeface="Century Gothic"/>
                <a:cs typeface="Century Gothic"/>
              </a:rPr>
              <a:t>2)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9404604" y="4312920"/>
            <a:ext cx="2019935" cy="542925"/>
            <a:chOff x="9404604" y="4312920"/>
            <a:chExt cx="2019935" cy="542925"/>
          </a:xfrm>
        </p:grpSpPr>
        <p:sp>
          <p:nvSpPr>
            <p:cNvPr id="128" name="object 128"/>
            <p:cNvSpPr/>
            <p:nvPr/>
          </p:nvSpPr>
          <p:spPr>
            <a:xfrm>
              <a:off x="9433560" y="4312920"/>
              <a:ext cx="0" cy="475615"/>
            </a:xfrm>
            <a:custGeom>
              <a:avLst/>
              <a:gdLst/>
              <a:ahLst/>
              <a:cxnLst/>
              <a:rect l="l" t="t" r="r" b="b"/>
              <a:pathLst>
                <a:path w="0" h="475614">
                  <a:moveTo>
                    <a:pt x="0" y="0"/>
                  </a:moveTo>
                  <a:lnTo>
                    <a:pt x="0" y="475106"/>
                  </a:lnTo>
                </a:path>
              </a:pathLst>
            </a:custGeom>
            <a:ln w="57912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9433560" y="4681728"/>
              <a:ext cx="1991360" cy="173990"/>
            </a:xfrm>
            <a:custGeom>
              <a:avLst/>
              <a:gdLst/>
              <a:ahLst/>
              <a:cxnLst/>
              <a:rect l="l" t="t" r="r" b="b"/>
              <a:pathLst>
                <a:path w="1991359" h="173989">
                  <a:moveTo>
                    <a:pt x="173736" y="0"/>
                  </a:moveTo>
                  <a:lnTo>
                    <a:pt x="0" y="86868"/>
                  </a:lnTo>
                  <a:lnTo>
                    <a:pt x="173736" y="173736"/>
                  </a:lnTo>
                  <a:lnTo>
                    <a:pt x="173736" y="115824"/>
                  </a:lnTo>
                  <a:lnTo>
                    <a:pt x="144780" y="115824"/>
                  </a:lnTo>
                  <a:lnTo>
                    <a:pt x="144780" y="57912"/>
                  </a:lnTo>
                  <a:lnTo>
                    <a:pt x="173736" y="57912"/>
                  </a:lnTo>
                  <a:lnTo>
                    <a:pt x="173736" y="0"/>
                  </a:lnTo>
                  <a:close/>
                </a:path>
                <a:path w="1991359" h="173989">
                  <a:moveTo>
                    <a:pt x="173736" y="57912"/>
                  </a:moveTo>
                  <a:lnTo>
                    <a:pt x="144780" y="57912"/>
                  </a:lnTo>
                  <a:lnTo>
                    <a:pt x="144780" y="115824"/>
                  </a:lnTo>
                  <a:lnTo>
                    <a:pt x="173736" y="115824"/>
                  </a:lnTo>
                  <a:lnTo>
                    <a:pt x="173736" y="57912"/>
                  </a:lnTo>
                  <a:close/>
                </a:path>
                <a:path w="1991359" h="173989">
                  <a:moveTo>
                    <a:pt x="1990852" y="57912"/>
                  </a:moveTo>
                  <a:lnTo>
                    <a:pt x="173736" y="57912"/>
                  </a:lnTo>
                  <a:lnTo>
                    <a:pt x="173736" y="115824"/>
                  </a:lnTo>
                  <a:lnTo>
                    <a:pt x="1990852" y="115824"/>
                  </a:lnTo>
                  <a:lnTo>
                    <a:pt x="1990852" y="57912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0" name="object 1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31" name="object 1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8030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Learning</a:t>
            </a:r>
            <a:r>
              <a:rPr dirty="0" spc="-55"/>
              <a:t> </a:t>
            </a:r>
            <a:r>
              <a:rPr dirty="0" spc="-5"/>
              <a:t>outcomes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60322" y="1447927"/>
            <a:ext cx="850773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Learn how flows </a:t>
            </a:r>
            <a:r>
              <a:rPr dirty="0" sz="2400" spc="-5">
                <a:latin typeface="Century Gothic"/>
                <a:cs typeface="Century Gothic"/>
              </a:rPr>
              <a:t>allow </a:t>
            </a:r>
            <a:r>
              <a:rPr dirty="0" sz="2400">
                <a:latin typeface="Century Gothic"/>
                <a:cs typeface="Century Gothic"/>
              </a:rPr>
              <a:t>the </a:t>
            </a:r>
            <a:r>
              <a:rPr dirty="0" sz="2400" spc="-5">
                <a:latin typeface="Century Gothic"/>
                <a:cs typeface="Century Gothic"/>
              </a:rPr>
              <a:t>ledger </a:t>
            </a:r>
            <a:r>
              <a:rPr dirty="0" sz="2400">
                <a:latin typeface="Century Gothic"/>
                <a:cs typeface="Century Gothic"/>
              </a:rPr>
              <a:t>update </a:t>
            </a:r>
            <a:r>
              <a:rPr dirty="0" sz="2400" spc="-5">
                <a:latin typeface="Century Gothic"/>
                <a:cs typeface="Century Gothic"/>
              </a:rPr>
              <a:t>process </a:t>
            </a:r>
            <a:r>
              <a:rPr dirty="0" sz="2400">
                <a:latin typeface="Century Gothic"/>
                <a:cs typeface="Century Gothic"/>
              </a:rPr>
              <a:t>to </a:t>
            </a:r>
            <a:r>
              <a:rPr dirty="0" sz="2400" spc="-5">
                <a:latin typeface="Century Gothic"/>
                <a:cs typeface="Century Gothic"/>
              </a:rPr>
              <a:t>be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automated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Learn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how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flows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are </a:t>
            </a:r>
            <a:r>
              <a:rPr dirty="0" sz="2400">
                <a:latin typeface="Century Gothic"/>
                <a:cs typeface="Century Gothic"/>
              </a:rPr>
              <a:t>implemented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in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code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Learn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how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design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your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own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flow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550924" y="6376212"/>
            <a:ext cx="3879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949494"/>
                </a:solidFill>
                <a:latin typeface="Century Gothic"/>
                <a:cs typeface="Century Gothic"/>
              </a:rPr>
              <a:t>Stat</a:t>
            </a:r>
            <a:r>
              <a:rPr dirty="0" sz="1000" spc="-10" b="1">
                <a:solidFill>
                  <a:srgbClr val="949494"/>
                </a:solidFill>
                <a:latin typeface="Century Gothic"/>
                <a:cs typeface="Century Gothic"/>
              </a:rPr>
              <a:t>es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1637391" y="6376212"/>
            <a:ext cx="215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p</a:t>
            </a:r>
            <a:r>
              <a:rPr dirty="0" sz="1000" spc="-15" b="1">
                <a:solidFill>
                  <a:srgbClr val="888888"/>
                </a:solidFill>
                <a:latin typeface="Century Gothic"/>
                <a:cs typeface="Century Gothic"/>
              </a:rPr>
              <a:t>2</a:t>
            </a:r>
            <a:r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Built-in</a:t>
            </a:r>
            <a:r>
              <a:rPr dirty="0" spc="-55"/>
              <a:t> </a:t>
            </a:r>
            <a:r>
              <a:rPr dirty="0"/>
              <a:t>flows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14" name="object 1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60322" y="1018220"/>
            <a:ext cx="8768715" cy="511556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There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are </a:t>
            </a:r>
            <a:r>
              <a:rPr dirty="0" sz="2400">
                <a:latin typeface="Century Gothic"/>
                <a:cs typeface="Century Gothic"/>
              </a:rPr>
              <a:t>many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useful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built-in</a:t>
            </a:r>
            <a:r>
              <a:rPr dirty="0" sz="2400" spc="-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flows:</a:t>
            </a:r>
            <a:endParaRPr sz="2400">
              <a:latin typeface="Century Gothic"/>
              <a:cs typeface="Century Gothic"/>
            </a:endParaRPr>
          </a:p>
          <a:p>
            <a:pPr lvl="1" marL="495300" indent="-25019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Microsoft JhengHei"/>
              <a:buChar char="–"/>
              <a:tabLst>
                <a:tab pos="495934" algn="l"/>
              </a:tabLst>
            </a:pPr>
            <a:r>
              <a:rPr dirty="0" sz="2200" spc="-5" b="1">
                <a:solidFill>
                  <a:srgbClr val="2B79EF"/>
                </a:solidFill>
                <a:latin typeface="Calibri"/>
                <a:cs typeface="Calibri"/>
              </a:rPr>
              <a:t>FinalityFlow</a:t>
            </a:r>
            <a:r>
              <a:rPr dirty="0" sz="2200" spc="13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notarizes</a:t>
            </a:r>
            <a:r>
              <a:rPr dirty="0" sz="2200" spc="-30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and</a:t>
            </a:r>
            <a:r>
              <a:rPr dirty="0" sz="2200" spc="-5">
                <a:latin typeface="Century Gothic"/>
                <a:cs typeface="Century Gothic"/>
              </a:rPr>
              <a:t> records</a:t>
            </a:r>
            <a:r>
              <a:rPr dirty="0" sz="2200" spc="1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 </a:t>
            </a:r>
            <a:r>
              <a:rPr dirty="0" sz="2200">
                <a:latin typeface="Century Gothic"/>
                <a:cs typeface="Century Gothic"/>
              </a:rPr>
              <a:t>transaction</a:t>
            </a:r>
            <a:endParaRPr sz="2200">
              <a:latin typeface="Century Gothic"/>
              <a:cs typeface="Century Gothic"/>
            </a:endParaRPr>
          </a:p>
          <a:p>
            <a:pPr lvl="1" marL="495300" indent="-250190">
              <a:lnSpc>
                <a:spcPct val="100000"/>
              </a:lnSpc>
              <a:spcBef>
                <a:spcPts val="1475"/>
              </a:spcBef>
              <a:buClr>
                <a:srgbClr val="000000"/>
              </a:buClr>
              <a:buFont typeface="Microsoft JhengHei"/>
              <a:buChar char="–"/>
              <a:tabLst>
                <a:tab pos="495934" algn="l"/>
              </a:tabLst>
            </a:pPr>
            <a:r>
              <a:rPr dirty="0" sz="2200" spc="-10" b="1">
                <a:solidFill>
                  <a:srgbClr val="2B79EF"/>
                </a:solidFill>
                <a:latin typeface="Calibri"/>
                <a:cs typeface="Calibri"/>
              </a:rPr>
              <a:t>SwapIdentitiesFlow</a:t>
            </a:r>
            <a:r>
              <a:rPr dirty="0" sz="2200" spc="5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generates</a:t>
            </a:r>
            <a:r>
              <a:rPr dirty="0" sz="2200" spc="-2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new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identities</a:t>
            </a:r>
            <a:r>
              <a:rPr dirty="0" sz="2200" spc="-25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with</a:t>
            </a:r>
            <a:r>
              <a:rPr dirty="0" sz="2200" spc="-2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party</a:t>
            </a:r>
            <a:endParaRPr sz="2200">
              <a:latin typeface="Century Gothic"/>
              <a:cs typeface="Century Gothic"/>
            </a:endParaRPr>
          </a:p>
          <a:p>
            <a:pPr lvl="1" marL="495300" indent="-250190">
              <a:lnSpc>
                <a:spcPct val="100000"/>
              </a:lnSpc>
              <a:spcBef>
                <a:spcPts val="1475"/>
              </a:spcBef>
              <a:buClr>
                <a:srgbClr val="000000"/>
              </a:buClr>
              <a:buFont typeface="Microsoft JhengHei"/>
              <a:buChar char="–"/>
              <a:tabLst>
                <a:tab pos="495934" algn="l"/>
              </a:tabLst>
            </a:pPr>
            <a:r>
              <a:rPr dirty="0" sz="2200" spc="-10" b="1">
                <a:solidFill>
                  <a:srgbClr val="2B79EF"/>
                </a:solidFill>
                <a:latin typeface="Calibri"/>
                <a:cs typeface="Calibri"/>
              </a:rPr>
              <a:t>CollectSignaturesFlow</a:t>
            </a:r>
            <a:r>
              <a:rPr dirty="0" sz="2200" spc="17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gathers all signatures</a:t>
            </a:r>
            <a:r>
              <a:rPr dirty="0" sz="2200" spc="-4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on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 </a:t>
            </a:r>
            <a:r>
              <a:rPr dirty="0" sz="2200">
                <a:latin typeface="Century Gothic"/>
                <a:cs typeface="Century Gothic"/>
              </a:rPr>
              <a:t>transaction</a:t>
            </a:r>
            <a:endParaRPr sz="2200">
              <a:latin typeface="Century Gothic"/>
              <a:cs typeface="Century Gothic"/>
            </a:endParaRPr>
          </a:p>
          <a:p>
            <a:pPr lvl="1" marL="417830" marR="5080" indent="-172720">
              <a:lnSpc>
                <a:spcPct val="133200"/>
              </a:lnSpc>
              <a:spcBef>
                <a:spcPts val="590"/>
              </a:spcBef>
              <a:buClr>
                <a:srgbClr val="000000"/>
              </a:buClr>
              <a:buFont typeface="Microsoft JhengHei"/>
              <a:buChar char="–"/>
              <a:tabLst>
                <a:tab pos="495934" algn="l"/>
              </a:tabLst>
            </a:pPr>
            <a:r>
              <a:rPr dirty="0" sz="2200" spc="-15" b="1">
                <a:solidFill>
                  <a:srgbClr val="2B79EF"/>
                </a:solidFill>
                <a:latin typeface="Calibri"/>
                <a:cs typeface="Calibri"/>
              </a:rPr>
              <a:t>ResolveTransactionsFlow</a:t>
            </a:r>
            <a:r>
              <a:rPr dirty="0" sz="2200" spc="19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walks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the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chain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of</a:t>
            </a:r>
            <a:r>
              <a:rPr dirty="0" sz="2200" spc="1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transactions</a:t>
            </a:r>
            <a:r>
              <a:rPr dirty="0" sz="2200" spc="-2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feeding </a:t>
            </a:r>
            <a:r>
              <a:rPr dirty="0" sz="2200" spc="-595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into</a:t>
            </a:r>
            <a:r>
              <a:rPr dirty="0" sz="2200" spc="-3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the current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one, checking </a:t>
            </a:r>
            <a:r>
              <a:rPr dirty="0" sz="2200" spc="-10">
                <a:latin typeface="Century Gothic"/>
                <a:cs typeface="Century Gothic"/>
              </a:rPr>
              <a:t>each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for </a:t>
            </a:r>
            <a:r>
              <a:rPr dirty="0" sz="2200">
                <a:latin typeface="Century Gothic"/>
                <a:cs typeface="Century Gothic"/>
              </a:rPr>
              <a:t>validity</a:t>
            </a:r>
            <a:endParaRPr sz="2200">
              <a:latin typeface="Century Gothic"/>
              <a:cs typeface="Century Gothic"/>
            </a:endParaRPr>
          </a:p>
          <a:p>
            <a:pPr lvl="1" marL="495300" indent="-250190">
              <a:lnSpc>
                <a:spcPct val="100000"/>
              </a:lnSpc>
              <a:spcBef>
                <a:spcPts val="1465"/>
              </a:spcBef>
              <a:buClr>
                <a:srgbClr val="000000"/>
              </a:buClr>
              <a:buFont typeface="Microsoft JhengHei"/>
              <a:buChar char="–"/>
              <a:tabLst>
                <a:tab pos="495934" algn="l"/>
              </a:tabLst>
            </a:pPr>
            <a:r>
              <a:rPr dirty="0" sz="2200" spc="-20" b="1">
                <a:solidFill>
                  <a:srgbClr val="2B79EF"/>
                </a:solidFill>
                <a:latin typeface="Calibri"/>
                <a:cs typeface="Calibri"/>
              </a:rPr>
              <a:t>FetchDataFlow</a:t>
            </a:r>
            <a:r>
              <a:rPr dirty="0" sz="2200" spc="18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200">
                <a:latin typeface="Century Gothic"/>
                <a:cs typeface="Century Gothic"/>
              </a:rPr>
              <a:t>retrieves</a:t>
            </a:r>
            <a:r>
              <a:rPr dirty="0" sz="2200" spc="-3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data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from </a:t>
            </a:r>
            <a:r>
              <a:rPr dirty="0" sz="2200" spc="-10">
                <a:latin typeface="Century Gothic"/>
                <a:cs typeface="Century Gothic"/>
              </a:rPr>
              <a:t>peers</a:t>
            </a:r>
            <a:endParaRPr sz="2200">
              <a:latin typeface="Century Gothic"/>
              <a:cs typeface="Century Gothic"/>
            </a:endParaRPr>
          </a:p>
          <a:p>
            <a:pPr lvl="1" marL="495300" indent="-250190">
              <a:lnSpc>
                <a:spcPct val="100000"/>
              </a:lnSpc>
              <a:spcBef>
                <a:spcPts val="1480"/>
              </a:spcBef>
              <a:buClr>
                <a:srgbClr val="000000"/>
              </a:buClr>
              <a:buFont typeface="Microsoft JhengHei"/>
              <a:buChar char="–"/>
              <a:tabLst>
                <a:tab pos="495934" algn="l"/>
              </a:tabLst>
            </a:pPr>
            <a:r>
              <a:rPr dirty="0" sz="2200" spc="-20" b="1">
                <a:solidFill>
                  <a:srgbClr val="2B79EF"/>
                </a:solidFill>
                <a:latin typeface="Calibri"/>
                <a:cs typeface="Calibri"/>
              </a:rPr>
              <a:t>FetchTransactionsFlow</a:t>
            </a:r>
            <a:r>
              <a:rPr dirty="0" sz="2200" spc="20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retrieves</a:t>
            </a:r>
            <a:r>
              <a:rPr dirty="0" sz="2200" spc="-1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transactions from</a:t>
            </a:r>
            <a:r>
              <a:rPr dirty="0" sz="2200" spc="15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peers</a:t>
            </a:r>
            <a:endParaRPr sz="2200">
              <a:latin typeface="Century Gothic"/>
              <a:cs typeface="Century Gothic"/>
            </a:endParaRPr>
          </a:p>
          <a:p>
            <a:pPr lvl="1" marL="495300" indent="-250190">
              <a:lnSpc>
                <a:spcPct val="100000"/>
              </a:lnSpc>
              <a:spcBef>
                <a:spcPts val="1475"/>
              </a:spcBef>
              <a:buClr>
                <a:srgbClr val="000000"/>
              </a:buClr>
              <a:buFont typeface="Microsoft JhengHei"/>
              <a:buChar char="–"/>
              <a:tabLst>
                <a:tab pos="495934" algn="l"/>
              </a:tabLst>
            </a:pPr>
            <a:r>
              <a:rPr dirty="0" sz="2200" spc="-10" b="1">
                <a:solidFill>
                  <a:srgbClr val="2B79EF"/>
                </a:solidFill>
                <a:latin typeface="Calibri"/>
                <a:cs typeface="Calibri"/>
              </a:rPr>
              <a:t>NotaryChangeFlow</a:t>
            </a:r>
            <a:r>
              <a:rPr dirty="0" sz="2200" spc="16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changes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transaction’s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notary</a:t>
            </a:r>
            <a:endParaRPr sz="2200">
              <a:latin typeface="Century Gothic"/>
              <a:cs typeface="Century Gothic"/>
            </a:endParaRPr>
          </a:p>
          <a:p>
            <a:pPr lvl="1" marL="495300" indent="-250190">
              <a:lnSpc>
                <a:spcPct val="100000"/>
              </a:lnSpc>
              <a:spcBef>
                <a:spcPts val="1465"/>
              </a:spcBef>
              <a:buClr>
                <a:srgbClr val="000000"/>
              </a:buClr>
              <a:buFont typeface="Microsoft JhengHei"/>
              <a:buChar char="–"/>
              <a:tabLst>
                <a:tab pos="495934" algn="l"/>
              </a:tabLst>
            </a:pPr>
            <a:r>
              <a:rPr dirty="0" sz="2200" spc="-15" b="1">
                <a:solidFill>
                  <a:srgbClr val="2B79EF"/>
                </a:solidFill>
                <a:latin typeface="Calibri"/>
                <a:cs typeface="Calibri"/>
              </a:rPr>
              <a:t>TwoPartyDealFlow</a:t>
            </a:r>
            <a:r>
              <a:rPr dirty="0" sz="2200" spc="18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standard</a:t>
            </a:r>
            <a:r>
              <a:rPr dirty="0" sz="2200" spc="1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flow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for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creating</a:t>
            </a:r>
            <a:r>
              <a:rPr dirty="0" sz="2200" spc="-1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two-party</a:t>
            </a:r>
            <a:r>
              <a:rPr dirty="0" sz="2200" spc="-20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deals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4036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Suspending</a:t>
            </a:r>
            <a:r>
              <a:rPr dirty="0" spc="-45"/>
              <a:t> </a:t>
            </a:r>
            <a:r>
              <a:rPr dirty="0"/>
              <a:t>flows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60322" y="1414832"/>
            <a:ext cx="6461125" cy="174688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Nodes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need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ability</a:t>
            </a:r>
            <a:r>
              <a:rPr dirty="0" sz="2400" spc="-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to:</a:t>
            </a:r>
            <a:endParaRPr sz="24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475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10">
                <a:latin typeface="Century Gothic"/>
                <a:cs typeface="Century Gothic"/>
              </a:rPr>
              <a:t>Handle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millions</a:t>
            </a:r>
            <a:r>
              <a:rPr dirty="0" sz="2200" spc="-3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of concurrent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flows</a:t>
            </a:r>
            <a:endParaRPr sz="22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875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10">
                <a:latin typeface="Century Gothic"/>
                <a:cs typeface="Century Gothic"/>
              </a:rPr>
              <a:t>Handle</a:t>
            </a:r>
            <a:r>
              <a:rPr dirty="0" sz="2200" spc="-5">
                <a:latin typeface="Century Gothic"/>
                <a:cs typeface="Century Gothic"/>
              </a:rPr>
              <a:t> flows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lasting</a:t>
            </a:r>
            <a:r>
              <a:rPr dirty="0" sz="2200" spc="-3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for long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periods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of</a:t>
            </a:r>
            <a:r>
              <a:rPr dirty="0" sz="2200">
                <a:latin typeface="Century Gothic"/>
                <a:cs typeface="Century Gothic"/>
              </a:rPr>
              <a:t> time</a:t>
            </a:r>
            <a:endParaRPr sz="22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880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>
                <a:latin typeface="Century Gothic"/>
                <a:cs typeface="Century Gothic"/>
              </a:rPr>
              <a:t>Survive</a:t>
            </a:r>
            <a:r>
              <a:rPr dirty="0" sz="2200" spc="-3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restarts</a:t>
            </a:r>
            <a:r>
              <a:rPr dirty="0" sz="2200" spc="-25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and </a:t>
            </a:r>
            <a:r>
              <a:rPr dirty="0" sz="2200" spc="-5">
                <a:latin typeface="Century Gothic"/>
                <a:cs typeface="Century Gothic"/>
              </a:rPr>
              <a:t>upgrades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560322" y="3476625"/>
            <a:ext cx="6259830" cy="245681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entury Gothic"/>
                <a:cs typeface="Century Gothic"/>
              </a:rPr>
              <a:t>To </a:t>
            </a:r>
            <a:r>
              <a:rPr dirty="0" sz="2400">
                <a:latin typeface="Century Gothic"/>
                <a:cs typeface="Century Gothic"/>
              </a:rPr>
              <a:t>achieve this, flow-logics </a:t>
            </a:r>
            <a:r>
              <a:rPr dirty="0" sz="2400" spc="-5">
                <a:latin typeface="Century Gothic"/>
                <a:cs typeface="Century Gothic"/>
              </a:rPr>
              <a:t>are </a:t>
            </a:r>
            <a:r>
              <a:rPr dirty="0" sz="2400">
                <a:latin typeface="Century Gothic"/>
                <a:cs typeface="Century Gothic"/>
              </a:rPr>
              <a:t>regularly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suspended</a:t>
            </a:r>
            <a:r>
              <a:rPr dirty="0" sz="240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and </a:t>
            </a:r>
            <a:r>
              <a:rPr dirty="0" sz="2400">
                <a:latin typeface="Century Gothic"/>
                <a:cs typeface="Century Gothic"/>
              </a:rPr>
              <a:t>written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</a:t>
            </a:r>
            <a:r>
              <a:rPr dirty="0" sz="2400" spc="-5">
                <a:latin typeface="Century Gothic"/>
                <a:cs typeface="Century Gothic"/>
              </a:rPr>
              <a:t> local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storage:</a:t>
            </a:r>
            <a:endParaRPr sz="24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455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15">
                <a:latin typeface="Century Gothic"/>
                <a:cs typeface="Century Gothic"/>
              </a:rPr>
              <a:t>When</a:t>
            </a:r>
            <a:r>
              <a:rPr dirty="0" sz="2200" spc="2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they</a:t>
            </a:r>
            <a:r>
              <a:rPr dirty="0" sz="2200" spc="-30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are </a:t>
            </a:r>
            <a:r>
              <a:rPr dirty="0" sz="2200" spc="-5">
                <a:latin typeface="Century Gothic"/>
                <a:cs typeface="Century Gothic"/>
              </a:rPr>
              <a:t>created</a:t>
            </a:r>
            <a:endParaRPr sz="22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875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5">
                <a:latin typeface="Century Gothic"/>
                <a:cs typeface="Century Gothic"/>
              </a:rPr>
              <a:t>Whenever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the</a:t>
            </a:r>
            <a:r>
              <a:rPr dirty="0" sz="2200" spc="-2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network</a:t>
            </a:r>
            <a:r>
              <a:rPr dirty="0" sz="2200" spc="-2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is</a:t>
            </a:r>
            <a:r>
              <a:rPr dirty="0" sz="2200" spc="-3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called</a:t>
            </a:r>
            <a:endParaRPr sz="22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865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10">
                <a:latin typeface="Century Gothic"/>
                <a:cs typeface="Century Gothic"/>
              </a:rPr>
              <a:t>While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waiting</a:t>
            </a:r>
            <a:r>
              <a:rPr dirty="0" sz="2200" spc="-4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on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 counterparty</a:t>
            </a:r>
            <a:endParaRPr sz="22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880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10">
                <a:latin typeface="Century Gothic"/>
                <a:cs typeface="Century Gothic"/>
              </a:rPr>
              <a:t>While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waiting</a:t>
            </a:r>
            <a:r>
              <a:rPr dirty="0" sz="2200" spc="-3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for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human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intervention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9262871" y="2141220"/>
            <a:ext cx="2019935" cy="1109345"/>
          </a:xfrm>
          <a:custGeom>
            <a:avLst/>
            <a:gdLst/>
            <a:ahLst/>
            <a:cxnLst/>
            <a:rect l="l" t="t" r="r" b="b"/>
            <a:pathLst>
              <a:path w="2019934" h="1109345">
                <a:moveTo>
                  <a:pt x="1846072" y="935481"/>
                </a:moveTo>
                <a:lnTo>
                  <a:pt x="1846072" y="1109217"/>
                </a:lnTo>
                <a:lnTo>
                  <a:pt x="1961896" y="1051305"/>
                </a:lnTo>
                <a:lnTo>
                  <a:pt x="1875027" y="1051305"/>
                </a:lnTo>
                <a:lnTo>
                  <a:pt x="1875027" y="993393"/>
                </a:lnTo>
                <a:lnTo>
                  <a:pt x="1961895" y="993393"/>
                </a:lnTo>
                <a:lnTo>
                  <a:pt x="1846072" y="935481"/>
                </a:lnTo>
                <a:close/>
              </a:path>
              <a:path w="2019934" h="1109345">
                <a:moveTo>
                  <a:pt x="57911" y="0"/>
                </a:moveTo>
                <a:lnTo>
                  <a:pt x="0" y="0"/>
                </a:lnTo>
                <a:lnTo>
                  <a:pt x="0" y="1051305"/>
                </a:lnTo>
                <a:lnTo>
                  <a:pt x="1846072" y="1051305"/>
                </a:lnTo>
                <a:lnTo>
                  <a:pt x="1846072" y="1022350"/>
                </a:lnTo>
                <a:lnTo>
                  <a:pt x="57911" y="1022350"/>
                </a:lnTo>
                <a:lnTo>
                  <a:pt x="28955" y="993393"/>
                </a:lnTo>
                <a:lnTo>
                  <a:pt x="57911" y="993393"/>
                </a:lnTo>
                <a:lnTo>
                  <a:pt x="57911" y="0"/>
                </a:lnTo>
                <a:close/>
              </a:path>
              <a:path w="2019934" h="1109345">
                <a:moveTo>
                  <a:pt x="1961895" y="993393"/>
                </a:moveTo>
                <a:lnTo>
                  <a:pt x="1875027" y="993393"/>
                </a:lnTo>
                <a:lnTo>
                  <a:pt x="1875027" y="1051305"/>
                </a:lnTo>
                <a:lnTo>
                  <a:pt x="1961896" y="1051305"/>
                </a:lnTo>
                <a:lnTo>
                  <a:pt x="2019807" y="1022350"/>
                </a:lnTo>
                <a:lnTo>
                  <a:pt x="1961895" y="993393"/>
                </a:lnTo>
                <a:close/>
              </a:path>
              <a:path w="2019934" h="1109345">
                <a:moveTo>
                  <a:pt x="57911" y="993393"/>
                </a:moveTo>
                <a:lnTo>
                  <a:pt x="28955" y="993393"/>
                </a:lnTo>
                <a:lnTo>
                  <a:pt x="57911" y="1022350"/>
                </a:lnTo>
                <a:lnTo>
                  <a:pt x="57911" y="993393"/>
                </a:lnTo>
                <a:close/>
              </a:path>
              <a:path w="2019934" h="1109345">
                <a:moveTo>
                  <a:pt x="1846072" y="993393"/>
                </a:moveTo>
                <a:lnTo>
                  <a:pt x="57911" y="993393"/>
                </a:lnTo>
                <a:lnTo>
                  <a:pt x="57911" y="1022350"/>
                </a:lnTo>
                <a:lnTo>
                  <a:pt x="1846072" y="1022350"/>
                </a:lnTo>
                <a:lnTo>
                  <a:pt x="1846072" y="993393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8790431" y="2220467"/>
            <a:ext cx="1003300" cy="234950"/>
          </a:xfrm>
          <a:prstGeom prst="rect">
            <a:avLst/>
          </a:prstGeom>
          <a:solidFill>
            <a:srgbClr val="EC1C23"/>
          </a:solidFill>
        </p:spPr>
        <p:txBody>
          <a:bodyPr wrap="square" lIns="0" tIns="2286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80"/>
              </a:spcBef>
            </a:pPr>
            <a:r>
              <a:rPr dirty="0" sz="1200" spc="-5" b="1">
                <a:solidFill>
                  <a:srgbClr val="FFFFFF"/>
                </a:solidFill>
                <a:latin typeface="Century Gothic"/>
                <a:cs typeface="Century Gothic"/>
              </a:rPr>
              <a:t>Create</a:t>
            </a:r>
            <a:r>
              <a:rPr dirty="0" sz="1200" spc="-5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790431" y="2511551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050" rIns="0" bIns="0" rtlCol="0" vert="horz">
            <a:spAutoFit/>
          </a:bodyPr>
          <a:lstStyle/>
          <a:p>
            <a:pPr marL="194945">
              <a:lnSpc>
                <a:spcPct val="100000"/>
              </a:lnSpc>
              <a:spcBef>
                <a:spcPts val="150"/>
              </a:spcBef>
            </a:pPr>
            <a:r>
              <a:rPr dirty="0" sz="1200" spc="-5" b="1">
                <a:solidFill>
                  <a:srgbClr val="FFFFFF"/>
                </a:solidFill>
                <a:latin typeface="Century Gothic"/>
                <a:cs typeface="Century Gothic"/>
              </a:rPr>
              <a:t>Verify</a:t>
            </a:r>
            <a:r>
              <a:rPr dirty="0" sz="1200" spc="-4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790431" y="2795016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685" rIns="0" bIns="0" rtlCol="0" vert="horz">
            <a:spAutoFit/>
          </a:bodyPr>
          <a:lstStyle/>
          <a:p>
            <a:pPr marL="251460">
              <a:lnSpc>
                <a:spcPct val="100000"/>
              </a:lnSpc>
              <a:spcBef>
                <a:spcPts val="155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Sign</a:t>
            </a:r>
            <a:r>
              <a:rPr dirty="0" sz="1200" spc="-5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8616695" y="1668779"/>
            <a:ext cx="1348740" cy="2443480"/>
            <a:chOff x="8616695" y="1668779"/>
            <a:chExt cx="1348740" cy="2443480"/>
          </a:xfrm>
        </p:grpSpPr>
        <p:sp>
          <p:nvSpPr>
            <p:cNvPr id="119" name="object 119"/>
            <p:cNvSpPr/>
            <p:nvPr/>
          </p:nvSpPr>
          <p:spPr>
            <a:xfrm>
              <a:off x="9293351" y="3198875"/>
              <a:ext cx="0" cy="913130"/>
            </a:xfrm>
            <a:custGeom>
              <a:avLst/>
              <a:gdLst/>
              <a:ahLst/>
              <a:cxnLst/>
              <a:rect l="l" t="t" r="r" b="b"/>
              <a:pathLst>
                <a:path w="0" h="913129">
                  <a:moveTo>
                    <a:pt x="0" y="0"/>
                  </a:moveTo>
                  <a:lnTo>
                    <a:pt x="0" y="913003"/>
                  </a:lnTo>
                </a:path>
              </a:pathLst>
            </a:custGeom>
            <a:ln w="57912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8618219" y="1670303"/>
              <a:ext cx="1346200" cy="471170"/>
            </a:xfrm>
            <a:custGeom>
              <a:avLst/>
              <a:gdLst/>
              <a:ahLst/>
              <a:cxnLst/>
              <a:rect l="l" t="t" r="r" b="b"/>
              <a:pathLst>
                <a:path w="1346200" h="471169">
                  <a:moveTo>
                    <a:pt x="672846" y="0"/>
                  </a:moveTo>
                  <a:lnTo>
                    <a:pt x="604051" y="1215"/>
                  </a:lnTo>
                  <a:lnTo>
                    <a:pt x="537244" y="4783"/>
                  </a:lnTo>
                  <a:lnTo>
                    <a:pt x="472762" y="10585"/>
                  </a:lnTo>
                  <a:lnTo>
                    <a:pt x="410944" y="18502"/>
                  </a:lnTo>
                  <a:lnTo>
                    <a:pt x="352127" y="28416"/>
                  </a:lnTo>
                  <a:lnTo>
                    <a:pt x="296651" y="40210"/>
                  </a:lnTo>
                  <a:lnTo>
                    <a:pt x="244853" y="53764"/>
                  </a:lnTo>
                  <a:lnTo>
                    <a:pt x="197072" y="68961"/>
                  </a:lnTo>
                  <a:lnTo>
                    <a:pt x="153645" y="85681"/>
                  </a:lnTo>
                  <a:lnTo>
                    <a:pt x="114911" y="103807"/>
                  </a:lnTo>
                  <a:lnTo>
                    <a:pt x="81208" y="123221"/>
                  </a:lnTo>
                  <a:lnTo>
                    <a:pt x="30249" y="165436"/>
                  </a:lnTo>
                  <a:lnTo>
                    <a:pt x="3473" y="211382"/>
                  </a:lnTo>
                  <a:lnTo>
                    <a:pt x="0" y="235458"/>
                  </a:lnTo>
                  <a:lnTo>
                    <a:pt x="3473" y="259533"/>
                  </a:lnTo>
                  <a:lnTo>
                    <a:pt x="30249" y="305479"/>
                  </a:lnTo>
                  <a:lnTo>
                    <a:pt x="81208" y="347694"/>
                  </a:lnTo>
                  <a:lnTo>
                    <a:pt x="114911" y="367108"/>
                  </a:lnTo>
                  <a:lnTo>
                    <a:pt x="153645" y="385234"/>
                  </a:lnTo>
                  <a:lnTo>
                    <a:pt x="197072" y="401955"/>
                  </a:lnTo>
                  <a:lnTo>
                    <a:pt x="244853" y="417151"/>
                  </a:lnTo>
                  <a:lnTo>
                    <a:pt x="296651" y="430705"/>
                  </a:lnTo>
                  <a:lnTo>
                    <a:pt x="352127" y="442499"/>
                  </a:lnTo>
                  <a:lnTo>
                    <a:pt x="410944" y="452413"/>
                  </a:lnTo>
                  <a:lnTo>
                    <a:pt x="472762" y="460330"/>
                  </a:lnTo>
                  <a:lnTo>
                    <a:pt x="537244" y="466132"/>
                  </a:lnTo>
                  <a:lnTo>
                    <a:pt x="604051" y="469700"/>
                  </a:lnTo>
                  <a:lnTo>
                    <a:pt x="672846" y="470916"/>
                  </a:lnTo>
                  <a:lnTo>
                    <a:pt x="741640" y="469700"/>
                  </a:lnTo>
                  <a:lnTo>
                    <a:pt x="808447" y="466132"/>
                  </a:lnTo>
                  <a:lnTo>
                    <a:pt x="872929" y="460330"/>
                  </a:lnTo>
                  <a:lnTo>
                    <a:pt x="934747" y="452413"/>
                  </a:lnTo>
                  <a:lnTo>
                    <a:pt x="993564" y="442499"/>
                  </a:lnTo>
                  <a:lnTo>
                    <a:pt x="1049040" y="430705"/>
                  </a:lnTo>
                  <a:lnTo>
                    <a:pt x="1100838" y="417151"/>
                  </a:lnTo>
                  <a:lnTo>
                    <a:pt x="1148619" y="401955"/>
                  </a:lnTo>
                  <a:lnTo>
                    <a:pt x="1192046" y="385234"/>
                  </a:lnTo>
                  <a:lnTo>
                    <a:pt x="1230780" y="367108"/>
                  </a:lnTo>
                  <a:lnTo>
                    <a:pt x="1264483" y="347694"/>
                  </a:lnTo>
                  <a:lnTo>
                    <a:pt x="1315442" y="305479"/>
                  </a:lnTo>
                  <a:lnTo>
                    <a:pt x="1342218" y="259533"/>
                  </a:lnTo>
                  <a:lnTo>
                    <a:pt x="1345691" y="235458"/>
                  </a:lnTo>
                  <a:lnTo>
                    <a:pt x="1342218" y="211382"/>
                  </a:lnTo>
                  <a:lnTo>
                    <a:pt x="1315442" y="165436"/>
                  </a:lnTo>
                  <a:lnTo>
                    <a:pt x="1264483" y="123221"/>
                  </a:lnTo>
                  <a:lnTo>
                    <a:pt x="1230780" y="103807"/>
                  </a:lnTo>
                  <a:lnTo>
                    <a:pt x="1192046" y="85681"/>
                  </a:lnTo>
                  <a:lnTo>
                    <a:pt x="1148619" y="68960"/>
                  </a:lnTo>
                  <a:lnTo>
                    <a:pt x="1100838" y="53764"/>
                  </a:lnTo>
                  <a:lnTo>
                    <a:pt x="1049040" y="40210"/>
                  </a:lnTo>
                  <a:lnTo>
                    <a:pt x="993564" y="28416"/>
                  </a:lnTo>
                  <a:lnTo>
                    <a:pt x="934747" y="18502"/>
                  </a:lnTo>
                  <a:lnTo>
                    <a:pt x="872929" y="10585"/>
                  </a:lnTo>
                  <a:lnTo>
                    <a:pt x="808447" y="4783"/>
                  </a:lnTo>
                  <a:lnTo>
                    <a:pt x="741640" y="1215"/>
                  </a:lnTo>
                  <a:lnTo>
                    <a:pt x="6728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8618219" y="1670303"/>
              <a:ext cx="1346200" cy="471170"/>
            </a:xfrm>
            <a:custGeom>
              <a:avLst/>
              <a:gdLst/>
              <a:ahLst/>
              <a:cxnLst/>
              <a:rect l="l" t="t" r="r" b="b"/>
              <a:pathLst>
                <a:path w="1346200" h="471169">
                  <a:moveTo>
                    <a:pt x="0" y="235458"/>
                  </a:moveTo>
                  <a:lnTo>
                    <a:pt x="13669" y="188002"/>
                  </a:lnTo>
                  <a:lnTo>
                    <a:pt x="52875" y="143803"/>
                  </a:lnTo>
                  <a:lnTo>
                    <a:pt x="114911" y="103807"/>
                  </a:lnTo>
                  <a:lnTo>
                    <a:pt x="153645" y="85681"/>
                  </a:lnTo>
                  <a:lnTo>
                    <a:pt x="197072" y="68961"/>
                  </a:lnTo>
                  <a:lnTo>
                    <a:pt x="244853" y="53764"/>
                  </a:lnTo>
                  <a:lnTo>
                    <a:pt x="296651" y="40210"/>
                  </a:lnTo>
                  <a:lnTo>
                    <a:pt x="352127" y="28416"/>
                  </a:lnTo>
                  <a:lnTo>
                    <a:pt x="410944" y="18502"/>
                  </a:lnTo>
                  <a:lnTo>
                    <a:pt x="472762" y="10585"/>
                  </a:lnTo>
                  <a:lnTo>
                    <a:pt x="537244" y="4783"/>
                  </a:lnTo>
                  <a:lnTo>
                    <a:pt x="604051" y="1215"/>
                  </a:lnTo>
                  <a:lnTo>
                    <a:pt x="672846" y="0"/>
                  </a:lnTo>
                  <a:lnTo>
                    <a:pt x="741640" y="1215"/>
                  </a:lnTo>
                  <a:lnTo>
                    <a:pt x="808447" y="4783"/>
                  </a:lnTo>
                  <a:lnTo>
                    <a:pt x="872929" y="10585"/>
                  </a:lnTo>
                  <a:lnTo>
                    <a:pt x="934747" y="18502"/>
                  </a:lnTo>
                  <a:lnTo>
                    <a:pt x="993564" y="28416"/>
                  </a:lnTo>
                  <a:lnTo>
                    <a:pt x="1049040" y="40210"/>
                  </a:lnTo>
                  <a:lnTo>
                    <a:pt x="1100838" y="53764"/>
                  </a:lnTo>
                  <a:lnTo>
                    <a:pt x="1148619" y="68960"/>
                  </a:lnTo>
                  <a:lnTo>
                    <a:pt x="1192046" y="85681"/>
                  </a:lnTo>
                  <a:lnTo>
                    <a:pt x="1230780" y="103807"/>
                  </a:lnTo>
                  <a:lnTo>
                    <a:pt x="1264483" y="123221"/>
                  </a:lnTo>
                  <a:lnTo>
                    <a:pt x="1315442" y="165436"/>
                  </a:lnTo>
                  <a:lnTo>
                    <a:pt x="1342218" y="211382"/>
                  </a:lnTo>
                  <a:lnTo>
                    <a:pt x="1345691" y="235458"/>
                  </a:lnTo>
                  <a:lnTo>
                    <a:pt x="1342218" y="259533"/>
                  </a:lnTo>
                  <a:lnTo>
                    <a:pt x="1315442" y="305479"/>
                  </a:lnTo>
                  <a:lnTo>
                    <a:pt x="1264483" y="347694"/>
                  </a:lnTo>
                  <a:lnTo>
                    <a:pt x="1230780" y="367108"/>
                  </a:lnTo>
                  <a:lnTo>
                    <a:pt x="1192046" y="385234"/>
                  </a:lnTo>
                  <a:lnTo>
                    <a:pt x="1148619" y="401955"/>
                  </a:lnTo>
                  <a:lnTo>
                    <a:pt x="1100838" y="417151"/>
                  </a:lnTo>
                  <a:lnTo>
                    <a:pt x="1049040" y="430705"/>
                  </a:lnTo>
                  <a:lnTo>
                    <a:pt x="993564" y="442499"/>
                  </a:lnTo>
                  <a:lnTo>
                    <a:pt x="934747" y="452413"/>
                  </a:lnTo>
                  <a:lnTo>
                    <a:pt x="872929" y="460330"/>
                  </a:lnTo>
                  <a:lnTo>
                    <a:pt x="808447" y="466132"/>
                  </a:lnTo>
                  <a:lnTo>
                    <a:pt x="741640" y="469700"/>
                  </a:lnTo>
                  <a:lnTo>
                    <a:pt x="672846" y="470916"/>
                  </a:lnTo>
                  <a:lnTo>
                    <a:pt x="604051" y="469700"/>
                  </a:lnTo>
                  <a:lnTo>
                    <a:pt x="537244" y="466132"/>
                  </a:lnTo>
                  <a:lnTo>
                    <a:pt x="472762" y="460330"/>
                  </a:lnTo>
                  <a:lnTo>
                    <a:pt x="410944" y="452413"/>
                  </a:lnTo>
                  <a:lnTo>
                    <a:pt x="352127" y="442499"/>
                  </a:lnTo>
                  <a:lnTo>
                    <a:pt x="296651" y="430705"/>
                  </a:lnTo>
                  <a:lnTo>
                    <a:pt x="244853" y="417151"/>
                  </a:lnTo>
                  <a:lnTo>
                    <a:pt x="197072" y="401955"/>
                  </a:lnTo>
                  <a:lnTo>
                    <a:pt x="153645" y="385234"/>
                  </a:lnTo>
                  <a:lnTo>
                    <a:pt x="114911" y="367108"/>
                  </a:lnTo>
                  <a:lnTo>
                    <a:pt x="81208" y="347694"/>
                  </a:lnTo>
                  <a:lnTo>
                    <a:pt x="30249" y="305479"/>
                  </a:lnTo>
                  <a:lnTo>
                    <a:pt x="3473" y="259533"/>
                  </a:lnTo>
                  <a:lnTo>
                    <a:pt x="0" y="235458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/>
          <p:cNvSpPr txBox="1"/>
          <p:nvPr/>
        </p:nvSpPr>
        <p:spPr>
          <a:xfrm>
            <a:off x="9069451" y="1799082"/>
            <a:ext cx="446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entury Gothic"/>
                <a:cs typeface="Century Gothic"/>
              </a:rPr>
              <a:t>ALICE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0036809" y="2782570"/>
            <a:ext cx="582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entury Gothic"/>
                <a:cs typeface="Century Gothic"/>
              </a:rPr>
              <a:t>Se</a:t>
            </a:r>
            <a:r>
              <a:rPr dirty="0" sz="1800" spc="-10">
                <a:latin typeface="Century Gothic"/>
                <a:cs typeface="Century Gothic"/>
              </a:rPr>
              <a:t>n</a:t>
            </a:r>
            <a:r>
              <a:rPr dirty="0" sz="1800">
                <a:latin typeface="Century Gothic"/>
                <a:cs typeface="Century Gothic"/>
              </a:rPr>
              <a:t>d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0036809" y="5022341"/>
            <a:ext cx="582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entury Gothic"/>
                <a:cs typeface="Century Gothic"/>
              </a:rPr>
              <a:t>Se</a:t>
            </a:r>
            <a:r>
              <a:rPr dirty="0" sz="1800" spc="-10">
                <a:latin typeface="Century Gothic"/>
                <a:cs typeface="Century Gothic"/>
              </a:rPr>
              <a:t>n</a:t>
            </a:r>
            <a:r>
              <a:rPr dirty="0" sz="1800">
                <a:latin typeface="Century Gothic"/>
                <a:cs typeface="Century Gothic"/>
              </a:rPr>
              <a:t>d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9204959" y="4389120"/>
            <a:ext cx="2077720" cy="1617345"/>
            <a:chOff x="9204959" y="4389120"/>
            <a:chExt cx="2077720" cy="1617345"/>
          </a:xfrm>
        </p:grpSpPr>
        <p:sp>
          <p:nvSpPr>
            <p:cNvPr id="126" name="object 126"/>
            <p:cNvSpPr/>
            <p:nvPr/>
          </p:nvSpPr>
          <p:spPr>
            <a:xfrm>
              <a:off x="9293351" y="4389120"/>
              <a:ext cx="0" cy="1129665"/>
            </a:xfrm>
            <a:custGeom>
              <a:avLst/>
              <a:gdLst/>
              <a:ahLst/>
              <a:cxnLst/>
              <a:rect l="l" t="t" r="r" b="b"/>
              <a:pathLst>
                <a:path w="0" h="1129664">
                  <a:moveTo>
                    <a:pt x="0" y="0"/>
                  </a:moveTo>
                  <a:lnTo>
                    <a:pt x="0" y="1129283"/>
                  </a:lnTo>
                </a:path>
              </a:pathLst>
            </a:custGeom>
            <a:ln w="57911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9204960" y="5317236"/>
              <a:ext cx="2077720" cy="689610"/>
            </a:xfrm>
            <a:custGeom>
              <a:avLst/>
              <a:gdLst/>
              <a:ahLst/>
              <a:cxnLst/>
              <a:rect l="l" t="t" r="r" b="b"/>
              <a:pathLst>
                <a:path w="2077720" h="689610">
                  <a:moveTo>
                    <a:pt x="2077720" y="57912"/>
                  </a:moveTo>
                  <a:lnTo>
                    <a:pt x="260604" y="57912"/>
                  </a:lnTo>
                  <a:lnTo>
                    <a:pt x="260604" y="0"/>
                  </a:lnTo>
                  <a:lnTo>
                    <a:pt x="86868" y="86868"/>
                  </a:lnTo>
                  <a:lnTo>
                    <a:pt x="57912" y="86868"/>
                  </a:lnTo>
                  <a:lnTo>
                    <a:pt x="57912" y="515416"/>
                  </a:lnTo>
                  <a:lnTo>
                    <a:pt x="0" y="515416"/>
                  </a:lnTo>
                  <a:lnTo>
                    <a:pt x="86868" y="689152"/>
                  </a:lnTo>
                  <a:lnTo>
                    <a:pt x="159258" y="544372"/>
                  </a:lnTo>
                  <a:lnTo>
                    <a:pt x="173736" y="515416"/>
                  </a:lnTo>
                  <a:lnTo>
                    <a:pt x="115824" y="515416"/>
                  </a:lnTo>
                  <a:lnTo>
                    <a:pt x="115824" y="101346"/>
                  </a:lnTo>
                  <a:lnTo>
                    <a:pt x="260604" y="173736"/>
                  </a:lnTo>
                  <a:lnTo>
                    <a:pt x="260604" y="115824"/>
                  </a:lnTo>
                  <a:lnTo>
                    <a:pt x="2077720" y="115824"/>
                  </a:lnTo>
                  <a:lnTo>
                    <a:pt x="2077720" y="57912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8" name="object 128"/>
          <p:cNvSpPr txBox="1"/>
          <p:nvPr/>
        </p:nvSpPr>
        <p:spPr>
          <a:xfrm>
            <a:off x="8800592" y="4144517"/>
            <a:ext cx="987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Century Gothic"/>
                <a:cs typeface="Century Gothic"/>
              </a:rPr>
              <a:t>*Suspended*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30" name="object 1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31" name="object 1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  <p:sp>
        <p:nvSpPr>
          <p:cNvPr id="129" name="object 129"/>
          <p:cNvSpPr txBox="1"/>
          <p:nvPr/>
        </p:nvSpPr>
        <p:spPr>
          <a:xfrm>
            <a:off x="8790431" y="5518403"/>
            <a:ext cx="1003300" cy="25907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36195" rIns="0" bIns="0" rtlCol="0" vert="horz">
            <a:spAutoFit/>
          </a:bodyPr>
          <a:lstStyle/>
          <a:p>
            <a:pPr marL="140970">
              <a:lnSpc>
                <a:spcPct val="100000"/>
              </a:lnSpc>
              <a:spcBef>
                <a:spcPts val="285"/>
              </a:spcBef>
            </a:pPr>
            <a:r>
              <a:rPr dirty="0" sz="1200" spc="-5" b="1">
                <a:solidFill>
                  <a:srgbClr val="FFFFFF"/>
                </a:solidFill>
                <a:latin typeface="Century Gothic"/>
                <a:cs typeface="Century Gothic"/>
              </a:rPr>
              <a:t>Record</a:t>
            </a:r>
            <a:r>
              <a:rPr dirty="0" sz="1200" spc="-6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2971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Writing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 spc="-5"/>
              <a:t>suspendable</a:t>
            </a:r>
            <a:r>
              <a:rPr dirty="0" spc="-15"/>
              <a:t> </a:t>
            </a:r>
            <a:r>
              <a:rPr dirty="0"/>
              <a:t>flow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14" name="object 1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60322" y="1470786"/>
            <a:ext cx="8832215" cy="40100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55600" marR="5080" indent="-342900">
              <a:lnSpc>
                <a:spcPts val="2680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A </a:t>
            </a:r>
            <a:r>
              <a:rPr dirty="0" sz="2400" spc="-5">
                <a:latin typeface="Century Gothic"/>
                <a:cs typeface="Century Gothic"/>
              </a:rPr>
              <a:t>flow-logic’s </a:t>
            </a: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call </a:t>
            </a:r>
            <a:r>
              <a:rPr dirty="0" sz="2400">
                <a:latin typeface="Century Gothic"/>
                <a:cs typeface="Century Gothic"/>
              </a:rPr>
              <a:t>method </a:t>
            </a:r>
            <a:r>
              <a:rPr dirty="0" sz="2400" spc="5">
                <a:latin typeface="Century Gothic"/>
                <a:cs typeface="Century Gothic"/>
              </a:rPr>
              <a:t>is </a:t>
            </a:r>
            <a:r>
              <a:rPr dirty="0" sz="2400">
                <a:latin typeface="Century Gothic"/>
                <a:cs typeface="Century Gothic"/>
              </a:rPr>
              <a:t>written </a:t>
            </a:r>
            <a:r>
              <a:rPr dirty="0" sz="2400" spc="10">
                <a:latin typeface="Century Gothic"/>
                <a:cs typeface="Century Gothic"/>
              </a:rPr>
              <a:t>in </a:t>
            </a:r>
            <a:r>
              <a:rPr dirty="0" sz="2400">
                <a:latin typeface="Century Gothic"/>
                <a:cs typeface="Century Gothic"/>
              </a:rPr>
              <a:t>the normal </a:t>
            </a:r>
            <a:r>
              <a:rPr dirty="0" sz="2400" spc="-5">
                <a:latin typeface="Century Gothic"/>
                <a:cs typeface="Century Gothic"/>
              </a:rPr>
              <a:t>blocking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style:</a:t>
            </a:r>
            <a:endParaRPr sz="2400">
              <a:latin typeface="Century Gothic"/>
              <a:cs typeface="Century Gothic"/>
            </a:endParaRPr>
          </a:p>
          <a:p>
            <a:pPr marL="927100">
              <a:lnSpc>
                <a:spcPts val="2050"/>
              </a:lnSpc>
              <a:spcBef>
                <a:spcPts val="950"/>
              </a:spcBef>
            </a:pP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override</a:t>
            </a:r>
            <a:r>
              <a:rPr dirty="0" sz="1800" spc="-4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fun</a:t>
            </a:r>
            <a:r>
              <a:rPr dirty="0" sz="1800" spc="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call():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SignedTransaction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ts val="1945"/>
              </a:lnSpc>
            </a:pPr>
            <a:r>
              <a:rPr dirty="0" sz="1800" spc="-5">
                <a:latin typeface="Calibri"/>
                <a:cs typeface="Calibri"/>
              </a:rPr>
              <a:t>//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Prepare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transaction...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ts val="1945"/>
              </a:lnSpc>
            </a:pPr>
            <a:r>
              <a:rPr dirty="0" sz="1800" spc="-10">
                <a:latin typeface="Calibri"/>
                <a:cs typeface="Calibri"/>
              </a:rPr>
              <a:t>flowSession.sendAndReceive(SignedTransaction,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otherParty,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partialTx)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ts val="1945"/>
              </a:lnSpc>
            </a:pPr>
            <a:r>
              <a:rPr dirty="0" sz="1800" spc="-5">
                <a:latin typeface="Calibri"/>
                <a:cs typeface="Calibri"/>
              </a:rPr>
              <a:t>//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Handle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response…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050"/>
              </a:lnSpc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Calibri"/>
              <a:cs typeface="Calibri"/>
            </a:endParaRPr>
          </a:p>
          <a:p>
            <a:pPr marL="355600" indent="-342900">
              <a:lnSpc>
                <a:spcPts val="27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entury Gothic"/>
                <a:cs typeface="Century Gothic"/>
              </a:rPr>
              <a:t>To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allow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it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 </a:t>
            </a:r>
            <a:r>
              <a:rPr dirty="0" sz="2400" spc="-10">
                <a:latin typeface="Century Gothic"/>
                <a:cs typeface="Century Gothic"/>
              </a:rPr>
              <a:t>be</a:t>
            </a:r>
            <a:r>
              <a:rPr dirty="0" sz="2400">
                <a:latin typeface="Century Gothic"/>
                <a:cs typeface="Century Gothic"/>
              </a:rPr>
              <a:t> suspended,</a:t>
            </a:r>
            <a:r>
              <a:rPr dirty="0" sz="2400" spc="20">
                <a:latin typeface="Century Gothic"/>
                <a:cs typeface="Century Gothic"/>
              </a:rPr>
              <a:t> </a:t>
            </a: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call</a:t>
            </a:r>
            <a:r>
              <a:rPr dirty="0" sz="2400" spc="11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must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be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marked</a:t>
            </a:r>
            <a:r>
              <a:rPr dirty="0" sz="2400">
                <a:latin typeface="Century Gothic"/>
                <a:cs typeface="Century Gothic"/>
              </a:rPr>
              <a:t> with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an</a:t>
            </a:r>
            <a:endParaRPr sz="2400">
              <a:latin typeface="Century Gothic"/>
              <a:cs typeface="Century Gothic"/>
            </a:endParaRPr>
          </a:p>
          <a:p>
            <a:pPr marL="355600">
              <a:lnSpc>
                <a:spcPts val="2735"/>
              </a:lnSpc>
            </a:pP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@Suspendable</a:t>
            </a:r>
            <a:r>
              <a:rPr dirty="0" sz="2400" spc="13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annotation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ts val="2725"/>
              </a:lnSpc>
              <a:spcBef>
                <a:spcPts val="23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Any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functions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that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call</a:t>
            </a:r>
            <a:r>
              <a:rPr dirty="0" sz="2400" spc="11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invokes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must</a:t>
            </a:r>
            <a:r>
              <a:rPr dirty="0" sz="2400" spc="-5">
                <a:latin typeface="Century Gothic"/>
                <a:cs typeface="Century Gothic"/>
              </a:rPr>
              <a:t> also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be marked</a:t>
            </a:r>
            <a:endParaRPr sz="2400">
              <a:latin typeface="Century Gothic"/>
              <a:cs typeface="Century Gothic"/>
            </a:endParaRPr>
          </a:p>
          <a:p>
            <a:pPr marL="355600">
              <a:lnSpc>
                <a:spcPts val="2725"/>
              </a:lnSpc>
            </a:pP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@Suspendable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6068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Suspending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flow</a:t>
            </a:r>
          </a:p>
        </p:txBody>
      </p:sp>
      <p:sp>
        <p:nvSpPr>
          <p:cNvPr id="114" name="object 1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15" name="object 1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47622" y="1470786"/>
            <a:ext cx="8982075" cy="2926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0" indent="-342900">
              <a:lnSpc>
                <a:spcPts val="2780"/>
              </a:lnSpc>
              <a:spcBef>
                <a:spcPts val="10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400">
                <a:latin typeface="Century Gothic"/>
                <a:cs typeface="Century Gothic"/>
              </a:rPr>
              <a:t>At compile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time,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call</a:t>
            </a:r>
            <a:r>
              <a:rPr dirty="0" sz="2400" spc="-5">
                <a:latin typeface="Century Gothic"/>
                <a:cs typeface="Century Gothic"/>
              </a:rPr>
              <a:t>’s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bytecode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is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automatically</a:t>
            </a:r>
            <a:endParaRPr sz="2400">
              <a:latin typeface="Century Gothic"/>
              <a:cs typeface="Century Gothic"/>
            </a:endParaRPr>
          </a:p>
          <a:p>
            <a:pPr marL="368300">
              <a:lnSpc>
                <a:spcPts val="2780"/>
              </a:lnSpc>
            </a:pPr>
            <a:r>
              <a:rPr dirty="0" sz="2400">
                <a:latin typeface="Century Gothic"/>
                <a:cs typeface="Century Gothic"/>
              </a:rPr>
              <a:t>instrumented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 </a:t>
            </a:r>
            <a:r>
              <a:rPr dirty="0" sz="2400" spc="-5">
                <a:latin typeface="Century Gothic"/>
                <a:cs typeface="Century Gothic"/>
              </a:rPr>
              <a:t>be suspendable</a:t>
            </a:r>
            <a:r>
              <a:rPr dirty="0" sz="2400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using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 </a:t>
            </a:r>
            <a:r>
              <a:rPr dirty="0" sz="2400" spc="-5">
                <a:latin typeface="Century Gothic"/>
                <a:cs typeface="Century Gothic"/>
              </a:rPr>
              <a:t>Quasar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library</a:t>
            </a:r>
            <a:r>
              <a:rPr dirty="0" baseline="24305" sz="2400" spc="-7">
                <a:latin typeface="Century Gothic"/>
                <a:cs typeface="Century Gothic"/>
              </a:rPr>
              <a:t>[1]</a:t>
            </a:r>
            <a:endParaRPr baseline="24305" sz="2400">
              <a:latin typeface="Century Gothic"/>
              <a:cs typeface="Century Gothic"/>
            </a:endParaRPr>
          </a:p>
          <a:p>
            <a:pPr marL="368300" indent="-342900">
              <a:lnSpc>
                <a:spcPts val="2735"/>
              </a:lnSpc>
              <a:spcBef>
                <a:spcPts val="230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400" spc="-5">
                <a:latin typeface="Century Gothic"/>
                <a:cs typeface="Century Gothic"/>
              </a:rPr>
              <a:t>Once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suspended,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5">
                <a:latin typeface="Century Gothic"/>
                <a:cs typeface="Century Gothic"/>
              </a:rPr>
              <a:t> flow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is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serialized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using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Kryo</a:t>
            </a:r>
            <a:endParaRPr sz="2400">
              <a:latin typeface="Century Gothic"/>
              <a:cs typeface="Century Gothic"/>
            </a:endParaRPr>
          </a:p>
          <a:p>
            <a:pPr marL="368300">
              <a:lnSpc>
                <a:spcPts val="2735"/>
              </a:lnSpc>
            </a:pPr>
            <a:r>
              <a:rPr dirty="0" sz="2400" spc="-5">
                <a:latin typeface="Century Gothic"/>
                <a:cs typeface="Century Gothic"/>
              </a:rPr>
              <a:t>framework</a:t>
            </a:r>
            <a:r>
              <a:rPr dirty="0" baseline="24305" sz="2400" spc="-7">
                <a:latin typeface="Century Gothic"/>
                <a:cs typeface="Century Gothic"/>
              </a:rPr>
              <a:t>[2]</a:t>
            </a:r>
            <a:endParaRPr baseline="24305" sz="2400">
              <a:latin typeface="Century Gothic"/>
              <a:cs typeface="Century Gothic"/>
            </a:endParaRPr>
          </a:p>
          <a:p>
            <a:pPr marL="368300" marR="157480" indent="-342900">
              <a:lnSpc>
                <a:spcPct val="90100"/>
              </a:lnSpc>
              <a:spcBef>
                <a:spcPts val="173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400" spc="-5">
                <a:latin typeface="Century Gothic"/>
                <a:cs typeface="Century Gothic"/>
              </a:rPr>
              <a:t>Other </a:t>
            </a:r>
            <a:r>
              <a:rPr dirty="0" sz="2400">
                <a:latin typeface="Century Gothic"/>
                <a:cs typeface="Century Gothic"/>
              </a:rPr>
              <a:t>networking issues such </a:t>
            </a:r>
            <a:r>
              <a:rPr dirty="0" sz="2400" spc="-5">
                <a:latin typeface="Century Gothic"/>
                <a:cs typeface="Century Gothic"/>
              </a:rPr>
              <a:t>as </a:t>
            </a:r>
            <a:r>
              <a:rPr dirty="0" sz="2400">
                <a:latin typeface="Century Gothic"/>
                <a:cs typeface="Century Gothic"/>
              </a:rPr>
              <a:t>session management, 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message receipts </a:t>
            </a:r>
            <a:r>
              <a:rPr dirty="0" sz="2400" spc="-5">
                <a:latin typeface="Century Gothic"/>
                <a:cs typeface="Century Gothic"/>
              </a:rPr>
              <a:t>and </a:t>
            </a:r>
            <a:r>
              <a:rPr dirty="0" sz="2400">
                <a:latin typeface="Century Gothic"/>
                <a:cs typeface="Century Gothic"/>
              </a:rPr>
              <a:t>delivery retries </a:t>
            </a:r>
            <a:r>
              <a:rPr dirty="0" sz="2400" spc="-5">
                <a:latin typeface="Century Gothic"/>
                <a:cs typeface="Century Gothic"/>
              </a:rPr>
              <a:t>are also abstracted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away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178420" y="5940044"/>
            <a:ext cx="3683635" cy="488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3215" indent="-311150">
              <a:lnSpc>
                <a:spcPts val="1825"/>
              </a:lnSpc>
              <a:spcBef>
                <a:spcPts val="95"/>
              </a:spcBef>
              <a:buAutoNum type="arabicPlain"/>
              <a:tabLst>
                <a:tab pos="323850" algn="l"/>
              </a:tabLst>
            </a:pPr>
            <a:r>
              <a:rPr dirty="0" sz="1600" spc="-5">
                <a:latin typeface="Century Gothic"/>
                <a:cs typeface="Century Gothic"/>
              </a:rPr>
              <a:t>docs.paralleluniverse.co/quasar</a:t>
            </a:r>
            <a:endParaRPr sz="1600">
              <a:latin typeface="Century Gothic"/>
              <a:cs typeface="Century Gothic"/>
            </a:endParaRPr>
          </a:p>
          <a:p>
            <a:pPr marL="326390" indent="-311785">
              <a:lnSpc>
                <a:spcPts val="1825"/>
              </a:lnSpc>
              <a:buAutoNum type="arabicPlain"/>
              <a:tabLst>
                <a:tab pos="327025" algn="l"/>
              </a:tabLst>
            </a:pPr>
            <a:r>
              <a:rPr dirty="0" sz="1600" spc="-5">
                <a:latin typeface="Century Gothic"/>
                <a:cs typeface="Century Gothic"/>
              </a:rPr>
              <a:t>github.com/EsotericSoftware/kryo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4747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Flows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summary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14" name="object 1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60322" y="1481454"/>
            <a:ext cx="9271000" cy="36836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494665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Flows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allow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nodes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communicate</a:t>
            </a:r>
            <a:r>
              <a:rPr dirty="0" sz="2400" spc="-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and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agree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on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ledger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updates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ts val="2735"/>
              </a:lnSpc>
              <a:spcBef>
                <a:spcPts val="22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Each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is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made up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two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communicating,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but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untrusting,</a:t>
            </a:r>
            <a:endParaRPr sz="2400">
              <a:latin typeface="Century Gothic"/>
              <a:cs typeface="Century Gothic"/>
            </a:endParaRPr>
          </a:p>
          <a:p>
            <a:pPr marL="355600">
              <a:lnSpc>
                <a:spcPts val="2735"/>
              </a:lnSpc>
            </a:pPr>
            <a:r>
              <a:rPr dirty="0" sz="2400">
                <a:latin typeface="Century Gothic"/>
                <a:cs typeface="Century Gothic"/>
              </a:rPr>
              <a:t>flow-logic</a:t>
            </a:r>
            <a:r>
              <a:rPr dirty="0" sz="2400" spc="-7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subclasses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Century Gothic"/>
              <a:cs typeface="Century Gothic"/>
            </a:endParaRPr>
          </a:p>
          <a:p>
            <a:pPr marL="355600" marR="235585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Subflows </a:t>
            </a:r>
            <a:r>
              <a:rPr dirty="0" sz="2400">
                <a:latin typeface="Century Gothic"/>
                <a:cs typeface="Century Gothic"/>
              </a:rPr>
              <a:t>are used to handle common </a:t>
            </a:r>
            <a:r>
              <a:rPr dirty="0" sz="2400" spc="-5">
                <a:latin typeface="Century Gothic"/>
                <a:cs typeface="Century Gothic"/>
              </a:rPr>
              <a:t>tasks </a:t>
            </a:r>
            <a:r>
              <a:rPr dirty="0" sz="2400">
                <a:latin typeface="Century Gothic"/>
                <a:cs typeface="Century Gothic"/>
              </a:rPr>
              <a:t>or create flows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involving</a:t>
            </a:r>
            <a:r>
              <a:rPr dirty="0" sz="2400" spc="-5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three or more </a:t>
            </a:r>
            <a:r>
              <a:rPr dirty="0" sz="2400" spc="-5">
                <a:latin typeface="Century Gothic"/>
                <a:cs typeface="Century Gothic"/>
              </a:rPr>
              <a:t>parties</a:t>
            </a:r>
            <a:endParaRPr sz="2400">
              <a:latin typeface="Century Gothic"/>
              <a:cs typeface="Century Gothic"/>
            </a:endParaRPr>
          </a:p>
          <a:p>
            <a:pPr marL="355600" marR="236220" indent="-342900">
              <a:lnSpc>
                <a:spcPts val="2590"/>
              </a:lnSpc>
              <a:spcBef>
                <a:spcPts val="2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Flows </a:t>
            </a:r>
            <a:r>
              <a:rPr dirty="0" sz="2400" spc="-5">
                <a:latin typeface="Century Gothic"/>
                <a:cs typeface="Century Gothic"/>
              </a:rPr>
              <a:t>are suspended </a:t>
            </a:r>
            <a:r>
              <a:rPr dirty="0" sz="2400">
                <a:latin typeface="Century Gothic"/>
                <a:cs typeface="Century Gothic"/>
              </a:rPr>
              <a:t>behind the </a:t>
            </a:r>
            <a:r>
              <a:rPr dirty="0" sz="2400" spc="-5">
                <a:latin typeface="Century Gothic"/>
                <a:cs typeface="Century Gothic"/>
              </a:rPr>
              <a:t>scenes, allowing </a:t>
            </a:r>
            <a:r>
              <a:rPr dirty="0" sz="2400">
                <a:latin typeface="Century Gothic"/>
                <a:cs typeface="Century Gothic"/>
              </a:rPr>
              <a:t>nodes to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handle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millions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 </a:t>
            </a:r>
            <a:r>
              <a:rPr dirty="0" sz="2400" spc="-5">
                <a:latin typeface="Century Gothic"/>
                <a:cs typeface="Century Gothic"/>
              </a:rPr>
              <a:t>concurrent </a:t>
            </a:r>
            <a:r>
              <a:rPr dirty="0" sz="2400">
                <a:latin typeface="Century Gothic"/>
                <a:cs typeface="Century Gothic"/>
              </a:rPr>
              <a:t>flows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304799"/>
            <a:ext cx="11582400" cy="6248400"/>
            <a:chOff x="304800" y="304799"/>
            <a:chExt cx="11582400" cy="6248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304799"/>
              <a:ext cx="11582400" cy="62483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6592" y="1107812"/>
              <a:ext cx="116812" cy="1172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3524" y="760463"/>
              <a:ext cx="763905" cy="701040"/>
            </a:xfrm>
            <a:custGeom>
              <a:avLst/>
              <a:gdLst/>
              <a:ahLst/>
              <a:cxnLst/>
              <a:rect l="l" t="t" r="r" b="b"/>
              <a:pathLst>
                <a:path w="763905" h="701040">
                  <a:moveTo>
                    <a:pt x="355498" y="0"/>
                  </a:moveTo>
                  <a:lnTo>
                    <a:pt x="235521" y="0"/>
                  </a:lnTo>
                  <a:lnTo>
                    <a:pt x="203771" y="2095"/>
                  </a:lnTo>
                  <a:lnTo>
                    <a:pt x="173393" y="8242"/>
                  </a:lnTo>
                  <a:lnTo>
                    <a:pt x="144551" y="18186"/>
                  </a:lnTo>
                  <a:lnTo>
                    <a:pt x="117436" y="31699"/>
                  </a:lnTo>
                  <a:lnTo>
                    <a:pt x="117436" y="0"/>
                  </a:lnTo>
                  <a:lnTo>
                    <a:pt x="0" y="0"/>
                  </a:lnTo>
                  <a:lnTo>
                    <a:pt x="0" y="464629"/>
                  </a:lnTo>
                  <a:lnTo>
                    <a:pt x="117436" y="464629"/>
                  </a:lnTo>
                  <a:lnTo>
                    <a:pt x="117436" y="235800"/>
                  </a:lnTo>
                  <a:lnTo>
                    <a:pt x="126784" y="189826"/>
                  </a:lnTo>
                  <a:lnTo>
                    <a:pt x="152196" y="152361"/>
                  </a:lnTo>
                  <a:lnTo>
                    <a:pt x="189750" y="127139"/>
                  </a:lnTo>
                  <a:lnTo>
                    <a:pt x="235521" y="117894"/>
                  </a:lnTo>
                  <a:lnTo>
                    <a:pt x="274878" y="117271"/>
                  </a:lnTo>
                  <a:lnTo>
                    <a:pt x="333717" y="31699"/>
                  </a:lnTo>
                  <a:lnTo>
                    <a:pt x="355498" y="0"/>
                  </a:lnTo>
                  <a:close/>
                </a:path>
                <a:path w="763905" h="701040">
                  <a:moveTo>
                    <a:pt x="763701" y="464629"/>
                  </a:moveTo>
                  <a:lnTo>
                    <a:pt x="758774" y="416547"/>
                  </a:lnTo>
                  <a:lnTo>
                    <a:pt x="744651" y="371843"/>
                  </a:lnTo>
                  <a:lnTo>
                    <a:pt x="722325" y="331470"/>
                  </a:lnTo>
                  <a:lnTo>
                    <a:pt x="692785" y="296392"/>
                  </a:lnTo>
                  <a:lnTo>
                    <a:pt x="657009" y="267589"/>
                  </a:lnTo>
                  <a:lnTo>
                    <a:pt x="615988" y="246011"/>
                  </a:lnTo>
                  <a:lnTo>
                    <a:pt x="570712" y="232625"/>
                  </a:lnTo>
                  <a:lnTo>
                    <a:pt x="650709" y="117271"/>
                  </a:lnTo>
                  <a:lnTo>
                    <a:pt x="650709" y="0"/>
                  </a:lnTo>
                  <a:lnTo>
                    <a:pt x="396773" y="0"/>
                  </a:lnTo>
                  <a:lnTo>
                    <a:pt x="316141" y="117271"/>
                  </a:lnTo>
                  <a:lnTo>
                    <a:pt x="507873" y="117271"/>
                  </a:lnTo>
                  <a:lnTo>
                    <a:pt x="409460" y="260515"/>
                  </a:lnTo>
                  <a:lnTo>
                    <a:pt x="467868" y="361937"/>
                  </a:lnTo>
                  <a:lnTo>
                    <a:pt x="481660" y="355180"/>
                  </a:lnTo>
                  <a:lnTo>
                    <a:pt x="496277" y="350202"/>
                  </a:lnTo>
                  <a:lnTo>
                    <a:pt x="511619" y="347141"/>
                  </a:lnTo>
                  <a:lnTo>
                    <a:pt x="527545" y="346087"/>
                  </a:lnTo>
                  <a:lnTo>
                    <a:pt x="573684" y="355422"/>
                  </a:lnTo>
                  <a:lnTo>
                    <a:pt x="611428" y="380873"/>
                  </a:lnTo>
                  <a:lnTo>
                    <a:pt x="636905" y="418553"/>
                  </a:lnTo>
                  <a:lnTo>
                    <a:pt x="646264" y="464629"/>
                  </a:lnTo>
                  <a:lnTo>
                    <a:pt x="636905" y="510692"/>
                  </a:lnTo>
                  <a:lnTo>
                    <a:pt x="611428" y="548373"/>
                  </a:lnTo>
                  <a:lnTo>
                    <a:pt x="573684" y="573811"/>
                  </a:lnTo>
                  <a:lnTo>
                    <a:pt x="527545" y="583158"/>
                  </a:lnTo>
                  <a:lnTo>
                    <a:pt x="481139" y="573811"/>
                  </a:lnTo>
                  <a:lnTo>
                    <a:pt x="443433" y="548373"/>
                  </a:lnTo>
                  <a:lnTo>
                    <a:pt x="418096" y="510692"/>
                  </a:lnTo>
                  <a:lnTo>
                    <a:pt x="408825" y="464629"/>
                  </a:lnTo>
                  <a:lnTo>
                    <a:pt x="291388" y="464629"/>
                  </a:lnTo>
                  <a:lnTo>
                    <a:pt x="296176" y="512064"/>
                  </a:lnTo>
                  <a:lnTo>
                    <a:pt x="309892" y="556285"/>
                  </a:lnTo>
                  <a:lnTo>
                    <a:pt x="331622" y="596328"/>
                  </a:lnTo>
                  <a:lnTo>
                    <a:pt x="360426" y="631253"/>
                  </a:lnTo>
                  <a:lnTo>
                    <a:pt x="395351" y="660069"/>
                  </a:lnTo>
                  <a:lnTo>
                    <a:pt x="435470" y="681850"/>
                  </a:lnTo>
                  <a:lnTo>
                    <a:pt x="479844" y="695617"/>
                  </a:lnTo>
                  <a:lnTo>
                    <a:pt x="527545" y="700417"/>
                  </a:lnTo>
                  <a:lnTo>
                    <a:pt x="575056" y="695617"/>
                  </a:lnTo>
                  <a:lnTo>
                    <a:pt x="619353" y="681850"/>
                  </a:lnTo>
                  <a:lnTo>
                    <a:pt x="659460" y="660069"/>
                  </a:lnTo>
                  <a:lnTo>
                    <a:pt x="694423" y="631253"/>
                  </a:lnTo>
                  <a:lnTo>
                    <a:pt x="723290" y="596328"/>
                  </a:lnTo>
                  <a:lnTo>
                    <a:pt x="745109" y="556285"/>
                  </a:lnTo>
                  <a:lnTo>
                    <a:pt x="758888" y="512064"/>
                  </a:lnTo>
                  <a:lnTo>
                    <a:pt x="763701" y="4646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615" y="1892553"/>
            <a:ext cx="294640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>
                <a:solidFill>
                  <a:srgbClr val="FFFFFF"/>
                </a:solidFill>
              </a:rPr>
              <a:t>Practical</a:t>
            </a:r>
            <a:endParaRPr sz="5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4767" y="2731007"/>
            <a:ext cx="5809487" cy="31592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31642" y="3786885"/>
            <a:ext cx="656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7E7E7E"/>
                </a:solidFill>
                <a:latin typeface="Century Gothic"/>
                <a:cs typeface="Century Gothic"/>
              </a:rPr>
              <a:t>ALICE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26</a:t>
            </a:fld>
            <a:r>
              <a:rPr dirty="0" spc="-5"/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51603" y="4134434"/>
            <a:ext cx="48323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7E7E7E"/>
                </a:solidFill>
                <a:latin typeface="Century Gothic"/>
                <a:cs typeface="Century Gothic"/>
              </a:rPr>
              <a:t>BOB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8387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dirty="0" spc="-10"/>
              <a:t> </a:t>
            </a:r>
            <a:r>
              <a:rPr dirty="0"/>
              <a:t>Goal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IOU</a:t>
            </a:r>
            <a:r>
              <a:rPr dirty="0" spc="-10"/>
              <a:t> </a:t>
            </a:r>
            <a:r>
              <a:rPr dirty="0"/>
              <a:t>Flow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60322" y="1487551"/>
            <a:ext cx="8064500" cy="879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Century Gothic"/>
                <a:cs typeface="Century Gothic"/>
              </a:rPr>
              <a:t>Our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flow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must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allow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Alice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and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Bob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agree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creation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of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IOUs</a:t>
            </a:r>
            <a:endParaRPr sz="20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1914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…without</a:t>
            </a:r>
            <a:r>
              <a:rPr dirty="0" sz="2000" spc="-5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Carl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knowing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about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them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4378" y="3550666"/>
            <a:ext cx="224154" cy="998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1270">
              <a:lnSpc>
                <a:spcPct val="118300"/>
              </a:lnSpc>
              <a:spcBef>
                <a:spcPts val="95"/>
              </a:spcBef>
            </a:pP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I </a:t>
            </a:r>
            <a:r>
              <a:rPr dirty="0" sz="1800" spc="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O  U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9935" y="4527550"/>
            <a:ext cx="606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7E7E7E"/>
                </a:solidFill>
                <a:latin typeface="Century Gothic"/>
                <a:cs typeface="Century Gothic"/>
              </a:rPr>
              <a:t>CARL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3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3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3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80497" y="4456252"/>
            <a:ext cx="1068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5.</a:t>
            </a:r>
            <a:r>
              <a:rPr dirty="0" sz="1600" spc="-4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80497" y="506653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6.</a:t>
            </a:r>
            <a:r>
              <a:rPr dirty="0" sz="1600" spc="-5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52297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Design</a:t>
            </a:r>
            <a:r>
              <a:rPr dirty="0" spc="-45"/>
              <a:t> </a:t>
            </a:r>
            <a:r>
              <a:rPr dirty="0" spc="-5"/>
              <a:t>Brainstorm</a:t>
            </a:r>
          </a:p>
        </p:txBody>
      </p:sp>
      <p:sp>
        <p:nvSpPr>
          <p:cNvPr id="4" name="object 4"/>
          <p:cNvSpPr/>
          <p:nvPr/>
        </p:nvSpPr>
        <p:spPr>
          <a:xfrm>
            <a:off x="3126485" y="1619250"/>
            <a:ext cx="5712460" cy="3689985"/>
          </a:xfrm>
          <a:custGeom>
            <a:avLst/>
            <a:gdLst/>
            <a:ahLst/>
            <a:cxnLst/>
            <a:rect l="l" t="t" r="r" b="b"/>
            <a:pathLst>
              <a:path w="5712459" h="3689985">
                <a:moveTo>
                  <a:pt x="0" y="614934"/>
                </a:moveTo>
                <a:lnTo>
                  <a:pt x="1850" y="566879"/>
                </a:lnTo>
                <a:lnTo>
                  <a:pt x="7309" y="519836"/>
                </a:lnTo>
                <a:lnTo>
                  <a:pt x="16241" y="473941"/>
                </a:lnTo>
                <a:lnTo>
                  <a:pt x="28509" y="429331"/>
                </a:lnTo>
                <a:lnTo>
                  <a:pt x="43976" y="386141"/>
                </a:lnTo>
                <a:lnTo>
                  <a:pt x="62506" y="344510"/>
                </a:lnTo>
                <a:lnTo>
                  <a:pt x="83961" y="304574"/>
                </a:lnTo>
                <a:lnTo>
                  <a:pt x="108204" y="266469"/>
                </a:lnTo>
                <a:lnTo>
                  <a:pt x="135100" y="230332"/>
                </a:lnTo>
                <a:lnTo>
                  <a:pt x="164511" y="196301"/>
                </a:lnTo>
                <a:lnTo>
                  <a:pt x="196301" y="164511"/>
                </a:lnTo>
                <a:lnTo>
                  <a:pt x="230332" y="135100"/>
                </a:lnTo>
                <a:lnTo>
                  <a:pt x="266469" y="108204"/>
                </a:lnTo>
                <a:lnTo>
                  <a:pt x="304574" y="83961"/>
                </a:lnTo>
                <a:lnTo>
                  <a:pt x="344510" y="62506"/>
                </a:lnTo>
                <a:lnTo>
                  <a:pt x="386141" y="43976"/>
                </a:lnTo>
                <a:lnTo>
                  <a:pt x="429331" y="28509"/>
                </a:lnTo>
                <a:lnTo>
                  <a:pt x="473941" y="16241"/>
                </a:lnTo>
                <a:lnTo>
                  <a:pt x="519836" y="7309"/>
                </a:lnTo>
                <a:lnTo>
                  <a:pt x="566879" y="1850"/>
                </a:lnTo>
                <a:lnTo>
                  <a:pt x="614934" y="0"/>
                </a:lnTo>
                <a:lnTo>
                  <a:pt x="5097018" y="0"/>
                </a:lnTo>
                <a:lnTo>
                  <a:pt x="5145072" y="1850"/>
                </a:lnTo>
                <a:lnTo>
                  <a:pt x="5192115" y="7309"/>
                </a:lnTo>
                <a:lnTo>
                  <a:pt x="5238010" y="16241"/>
                </a:lnTo>
                <a:lnTo>
                  <a:pt x="5282620" y="28509"/>
                </a:lnTo>
                <a:lnTo>
                  <a:pt x="5325810" y="43976"/>
                </a:lnTo>
                <a:lnTo>
                  <a:pt x="5367441" y="62506"/>
                </a:lnTo>
                <a:lnTo>
                  <a:pt x="5407377" y="83961"/>
                </a:lnTo>
                <a:lnTo>
                  <a:pt x="5445482" y="108204"/>
                </a:lnTo>
                <a:lnTo>
                  <a:pt x="5481619" y="135100"/>
                </a:lnTo>
                <a:lnTo>
                  <a:pt x="5515650" y="164511"/>
                </a:lnTo>
                <a:lnTo>
                  <a:pt x="5547440" y="196301"/>
                </a:lnTo>
                <a:lnTo>
                  <a:pt x="5576851" y="230332"/>
                </a:lnTo>
                <a:lnTo>
                  <a:pt x="5603747" y="266469"/>
                </a:lnTo>
                <a:lnTo>
                  <a:pt x="5627990" y="304574"/>
                </a:lnTo>
                <a:lnTo>
                  <a:pt x="5649445" y="344510"/>
                </a:lnTo>
                <a:lnTo>
                  <a:pt x="5667975" y="386141"/>
                </a:lnTo>
                <a:lnTo>
                  <a:pt x="5683442" y="429331"/>
                </a:lnTo>
                <a:lnTo>
                  <a:pt x="5695710" y="473941"/>
                </a:lnTo>
                <a:lnTo>
                  <a:pt x="5704642" y="519836"/>
                </a:lnTo>
                <a:lnTo>
                  <a:pt x="5710101" y="566879"/>
                </a:lnTo>
                <a:lnTo>
                  <a:pt x="5711952" y="614934"/>
                </a:lnTo>
                <a:lnTo>
                  <a:pt x="5711952" y="3074670"/>
                </a:lnTo>
                <a:lnTo>
                  <a:pt x="5710101" y="3122724"/>
                </a:lnTo>
                <a:lnTo>
                  <a:pt x="5704642" y="3169767"/>
                </a:lnTo>
                <a:lnTo>
                  <a:pt x="5695710" y="3215662"/>
                </a:lnTo>
                <a:lnTo>
                  <a:pt x="5683442" y="3260272"/>
                </a:lnTo>
                <a:lnTo>
                  <a:pt x="5667975" y="3303462"/>
                </a:lnTo>
                <a:lnTo>
                  <a:pt x="5649445" y="3345093"/>
                </a:lnTo>
                <a:lnTo>
                  <a:pt x="5627990" y="3385029"/>
                </a:lnTo>
                <a:lnTo>
                  <a:pt x="5603747" y="3423134"/>
                </a:lnTo>
                <a:lnTo>
                  <a:pt x="5576851" y="3459271"/>
                </a:lnTo>
                <a:lnTo>
                  <a:pt x="5547440" y="3493302"/>
                </a:lnTo>
                <a:lnTo>
                  <a:pt x="5515650" y="3525092"/>
                </a:lnTo>
                <a:lnTo>
                  <a:pt x="5481619" y="3554503"/>
                </a:lnTo>
                <a:lnTo>
                  <a:pt x="5445482" y="3581399"/>
                </a:lnTo>
                <a:lnTo>
                  <a:pt x="5407377" y="3605642"/>
                </a:lnTo>
                <a:lnTo>
                  <a:pt x="5367441" y="3627097"/>
                </a:lnTo>
                <a:lnTo>
                  <a:pt x="5325810" y="3645627"/>
                </a:lnTo>
                <a:lnTo>
                  <a:pt x="5282620" y="3661094"/>
                </a:lnTo>
                <a:lnTo>
                  <a:pt x="5238010" y="3673362"/>
                </a:lnTo>
                <a:lnTo>
                  <a:pt x="5192115" y="3682294"/>
                </a:lnTo>
                <a:lnTo>
                  <a:pt x="5145072" y="3687753"/>
                </a:lnTo>
                <a:lnTo>
                  <a:pt x="5097018" y="3689604"/>
                </a:lnTo>
                <a:lnTo>
                  <a:pt x="614934" y="3689604"/>
                </a:lnTo>
                <a:lnTo>
                  <a:pt x="566879" y="3687753"/>
                </a:lnTo>
                <a:lnTo>
                  <a:pt x="519836" y="3682294"/>
                </a:lnTo>
                <a:lnTo>
                  <a:pt x="473941" y="3673362"/>
                </a:lnTo>
                <a:lnTo>
                  <a:pt x="429331" y="3661094"/>
                </a:lnTo>
                <a:lnTo>
                  <a:pt x="386141" y="3645627"/>
                </a:lnTo>
                <a:lnTo>
                  <a:pt x="344510" y="3627097"/>
                </a:lnTo>
                <a:lnTo>
                  <a:pt x="304574" y="3605642"/>
                </a:lnTo>
                <a:lnTo>
                  <a:pt x="266469" y="3581399"/>
                </a:lnTo>
                <a:lnTo>
                  <a:pt x="230332" y="3554503"/>
                </a:lnTo>
                <a:lnTo>
                  <a:pt x="196301" y="3525092"/>
                </a:lnTo>
                <a:lnTo>
                  <a:pt x="164511" y="3493302"/>
                </a:lnTo>
                <a:lnTo>
                  <a:pt x="135100" y="3459271"/>
                </a:lnTo>
                <a:lnTo>
                  <a:pt x="108204" y="3423134"/>
                </a:lnTo>
                <a:lnTo>
                  <a:pt x="83961" y="3385029"/>
                </a:lnTo>
                <a:lnTo>
                  <a:pt x="62506" y="3345093"/>
                </a:lnTo>
                <a:lnTo>
                  <a:pt x="43976" y="3303462"/>
                </a:lnTo>
                <a:lnTo>
                  <a:pt x="28509" y="3260272"/>
                </a:lnTo>
                <a:lnTo>
                  <a:pt x="16241" y="3215662"/>
                </a:lnTo>
                <a:lnTo>
                  <a:pt x="7309" y="3169767"/>
                </a:lnTo>
                <a:lnTo>
                  <a:pt x="1850" y="3122724"/>
                </a:lnTo>
                <a:lnTo>
                  <a:pt x="0" y="3074670"/>
                </a:lnTo>
                <a:lnTo>
                  <a:pt x="0" y="614934"/>
                </a:lnTo>
                <a:close/>
              </a:path>
            </a:pathLst>
          </a:custGeom>
          <a:ln w="19812">
            <a:solidFill>
              <a:srgbClr val="EC1C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37635" y="1893773"/>
            <a:ext cx="4762500" cy="3032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5">
                <a:latin typeface="Century Gothic"/>
                <a:cs typeface="Century Gothic"/>
              </a:rPr>
              <a:t>What</a:t>
            </a:r>
            <a:r>
              <a:rPr dirty="0" sz="2000" spc="3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steps</a:t>
            </a:r>
            <a:r>
              <a:rPr dirty="0" sz="2000" spc="-5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need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happen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in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flow</a:t>
            </a:r>
            <a:endParaRPr sz="2000">
              <a:latin typeface="Century Gothic"/>
              <a:cs typeface="Century Gothic"/>
            </a:endParaRPr>
          </a:p>
          <a:p>
            <a:pPr marL="184785">
              <a:lnSpc>
                <a:spcPts val="2280"/>
              </a:lnSpc>
            </a:pPr>
            <a:r>
              <a:rPr dirty="0" sz="2000">
                <a:latin typeface="Century Gothic"/>
                <a:cs typeface="Century Gothic"/>
              </a:rPr>
              <a:t>intended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create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new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IOU?</a:t>
            </a:r>
            <a:endParaRPr sz="20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Century Gothic"/>
                <a:cs typeface="Century Gothic"/>
              </a:rPr>
              <a:t>How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should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they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be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ordered?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750">
              <a:latin typeface="Century Gothic"/>
              <a:cs typeface="Century Gothic"/>
            </a:endParaRPr>
          </a:p>
          <a:p>
            <a:pPr marL="184785" marR="5715" indent="-172720">
              <a:lnSpc>
                <a:spcPts val="216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Century Gothic"/>
                <a:cs typeface="Century Gothic"/>
              </a:rPr>
              <a:t>How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should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they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be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spread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between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participants?</a:t>
            </a:r>
            <a:endParaRPr sz="2000">
              <a:latin typeface="Century Gothic"/>
              <a:cs typeface="Century Gothic"/>
            </a:endParaRPr>
          </a:p>
          <a:p>
            <a:pPr lvl="1" marL="417830" indent="-172720">
              <a:lnSpc>
                <a:spcPct val="100000"/>
              </a:lnSpc>
              <a:spcBef>
                <a:spcPts val="375"/>
              </a:spcBef>
              <a:buFont typeface="Microsoft JhengHei"/>
              <a:buChar char="–"/>
              <a:tabLst>
                <a:tab pos="418465" algn="l"/>
              </a:tabLst>
            </a:pPr>
            <a:r>
              <a:rPr dirty="0" sz="1800" spc="-10">
                <a:latin typeface="Century Gothic"/>
                <a:cs typeface="Century Gothic"/>
              </a:rPr>
              <a:t>Lender</a:t>
            </a:r>
            <a:endParaRPr sz="1800">
              <a:latin typeface="Century Gothic"/>
              <a:cs typeface="Century Gothic"/>
            </a:endParaRPr>
          </a:p>
          <a:p>
            <a:pPr lvl="1" marL="417830" indent="-172720">
              <a:lnSpc>
                <a:spcPct val="100000"/>
              </a:lnSpc>
              <a:spcBef>
                <a:spcPts val="710"/>
              </a:spcBef>
              <a:buFont typeface="Microsoft JhengHei"/>
              <a:buChar char="–"/>
              <a:tabLst>
                <a:tab pos="418465" algn="l"/>
              </a:tabLst>
            </a:pPr>
            <a:r>
              <a:rPr dirty="0" sz="1800" spc="-10">
                <a:latin typeface="Century Gothic"/>
                <a:cs typeface="Century Gothic"/>
              </a:rPr>
              <a:t>Borrower</a:t>
            </a:r>
            <a:endParaRPr sz="1800">
              <a:latin typeface="Century Gothic"/>
              <a:cs typeface="Century Gothic"/>
            </a:endParaRPr>
          </a:p>
          <a:p>
            <a:pPr lvl="1" marL="417830" indent="-172720">
              <a:lnSpc>
                <a:spcPct val="100000"/>
              </a:lnSpc>
              <a:spcBef>
                <a:spcPts val="705"/>
              </a:spcBef>
              <a:buFont typeface="Microsoft JhengHei"/>
              <a:buChar char="–"/>
              <a:tabLst>
                <a:tab pos="418465" algn="l"/>
              </a:tabLst>
            </a:pPr>
            <a:r>
              <a:rPr dirty="0" sz="1800" spc="-5">
                <a:latin typeface="Century Gothic"/>
                <a:cs typeface="Century Gothic"/>
              </a:rPr>
              <a:t>Notary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4359" y="2576322"/>
            <a:ext cx="2533015" cy="1757045"/>
            <a:chOff x="594359" y="2576322"/>
            <a:chExt cx="2533015" cy="1757045"/>
          </a:xfrm>
        </p:grpSpPr>
        <p:sp>
          <p:nvSpPr>
            <p:cNvPr id="7" name="object 7"/>
            <p:cNvSpPr/>
            <p:nvPr/>
          </p:nvSpPr>
          <p:spPr>
            <a:xfrm>
              <a:off x="600455" y="2606040"/>
              <a:ext cx="1717675" cy="1716405"/>
            </a:xfrm>
            <a:custGeom>
              <a:avLst/>
              <a:gdLst/>
              <a:ahLst/>
              <a:cxnLst/>
              <a:rect l="l" t="t" r="r" b="b"/>
              <a:pathLst>
                <a:path w="1717675" h="1716404">
                  <a:moveTo>
                    <a:pt x="858774" y="0"/>
                  </a:moveTo>
                  <a:lnTo>
                    <a:pt x="810042" y="1358"/>
                  </a:lnTo>
                  <a:lnTo>
                    <a:pt x="762024" y="5385"/>
                  </a:lnTo>
                  <a:lnTo>
                    <a:pt x="714792" y="12007"/>
                  </a:lnTo>
                  <a:lnTo>
                    <a:pt x="668417" y="21153"/>
                  </a:lnTo>
                  <a:lnTo>
                    <a:pt x="622973" y="32751"/>
                  </a:lnTo>
                  <a:lnTo>
                    <a:pt x="578532" y="46726"/>
                  </a:lnTo>
                  <a:lnTo>
                    <a:pt x="535167" y="63008"/>
                  </a:lnTo>
                  <a:lnTo>
                    <a:pt x="492950" y="81524"/>
                  </a:lnTo>
                  <a:lnTo>
                    <a:pt x="451954" y="102201"/>
                  </a:lnTo>
                  <a:lnTo>
                    <a:pt x="412250" y="124966"/>
                  </a:lnTo>
                  <a:lnTo>
                    <a:pt x="373912" y="149748"/>
                  </a:lnTo>
                  <a:lnTo>
                    <a:pt x="337013" y="176474"/>
                  </a:lnTo>
                  <a:lnTo>
                    <a:pt x="301624" y="205071"/>
                  </a:lnTo>
                  <a:lnTo>
                    <a:pt x="267818" y="235467"/>
                  </a:lnTo>
                  <a:lnTo>
                    <a:pt x="235667" y="267589"/>
                  </a:lnTo>
                  <a:lnTo>
                    <a:pt x="205245" y="301366"/>
                  </a:lnTo>
                  <a:lnTo>
                    <a:pt x="176623" y="336724"/>
                  </a:lnTo>
                  <a:lnTo>
                    <a:pt x="149875" y="373591"/>
                  </a:lnTo>
                  <a:lnTo>
                    <a:pt x="125072" y="411895"/>
                  </a:lnTo>
                  <a:lnTo>
                    <a:pt x="102287" y="451563"/>
                  </a:lnTo>
                  <a:lnTo>
                    <a:pt x="81592" y="492523"/>
                  </a:lnTo>
                  <a:lnTo>
                    <a:pt x="63061" y="534702"/>
                  </a:lnTo>
                  <a:lnTo>
                    <a:pt x="46765" y="578028"/>
                  </a:lnTo>
                  <a:lnTo>
                    <a:pt x="32778" y="622429"/>
                  </a:lnTo>
                  <a:lnTo>
                    <a:pt x="21171" y="667831"/>
                  </a:lnTo>
                  <a:lnTo>
                    <a:pt x="12017" y="714163"/>
                  </a:lnTo>
                  <a:lnTo>
                    <a:pt x="5389" y="761352"/>
                  </a:lnTo>
                  <a:lnTo>
                    <a:pt x="1359" y="809326"/>
                  </a:lnTo>
                  <a:lnTo>
                    <a:pt x="0" y="858012"/>
                  </a:lnTo>
                  <a:lnTo>
                    <a:pt x="1359" y="906697"/>
                  </a:lnTo>
                  <a:lnTo>
                    <a:pt x="5389" y="954671"/>
                  </a:lnTo>
                  <a:lnTo>
                    <a:pt x="12017" y="1001860"/>
                  </a:lnTo>
                  <a:lnTo>
                    <a:pt x="21171" y="1048192"/>
                  </a:lnTo>
                  <a:lnTo>
                    <a:pt x="32778" y="1093594"/>
                  </a:lnTo>
                  <a:lnTo>
                    <a:pt x="46765" y="1137995"/>
                  </a:lnTo>
                  <a:lnTo>
                    <a:pt x="63061" y="1181321"/>
                  </a:lnTo>
                  <a:lnTo>
                    <a:pt x="81592" y="1223500"/>
                  </a:lnTo>
                  <a:lnTo>
                    <a:pt x="102287" y="1264460"/>
                  </a:lnTo>
                  <a:lnTo>
                    <a:pt x="125072" y="1304128"/>
                  </a:lnTo>
                  <a:lnTo>
                    <a:pt x="149875" y="1342432"/>
                  </a:lnTo>
                  <a:lnTo>
                    <a:pt x="176623" y="1379299"/>
                  </a:lnTo>
                  <a:lnTo>
                    <a:pt x="205245" y="1414657"/>
                  </a:lnTo>
                  <a:lnTo>
                    <a:pt x="235667" y="1448434"/>
                  </a:lnTo>
                  <a:lnTo>
                    <a:pt x="267818" y="1480556"/>
                  </a:lnTo>
                  <a:lnTo>
                    <a:pt x="301624" y="1510952"/>
                  </a:lnTo>
                  <a:lnTo>
                    <a:pt x="337013" y="1539549"/>
                  </a:lnTo>
                  <a:lnTo>
                    <a:pt x="373912" y="1566275"/>
                  </a:lnTo>
                  <a:lnTo>
                    <a:pt x="412250" y="1591057"/>
                  </a:lnTo>
                  <a:lnTo>
                    <a:pt x="451954" y="1613822"/>
                  </a:lnTo>
                  <a:lnTo>
                    <a:pt x="492950" y="1634499"/>
                  </a:lnTo>
                  <a:lnTo>
                    <a:pt x="535167" y="1653015"/>
                  </a:lnTo>
                  <a:lnTo>
                    <a:pt x="578532" y="1669297"/>
                  </a:lnTo>
                  <a:lnTo>
                    <a:pt x="622973" y="1683272"/>
                  </a:lnTo>
                  <a:lnTo>
                    <a:pt x="668417" y="1694870"/>
                  </a:lnTo>
                  <a:lnTo>
                    <a:pt x="714792" y="1704016"/>
                  </a:lnTo>
                  <a:lnTo>
                    <a:pt x="762024" y="1710638"/>
                  </a:lnTo>
                  <a:lnTo>
                    <a:pt x="810042" y="1714665"/>
                  </a:lnTo>
                  <a:lnTo>
                    <a:pt x="858774" y="1716024"/>
                  </a:lnTo>
                  <a:lnTo>
                    <a:pt x="907511" y="1714665"/>
                  </a:lnTo>
                  <a:lnTo>
                    <a:pt x="955534" y="1710638"/>
                  </a:lnTo>
                  <a:lnTo>
                    <a:pt x="1002771" y="1704016"/>
                  </a:lnTo>
                  <a:lnTo>
                    <a:pt x="1049149" y="1694870"/>
                  </a:lnTo>
                  <a:lnTo>
                    <a:pt x="1094596" y="1683272"/>
                  </a:lnTo>
                  <a:lnTo>
                    <a:pt x="1139039" y="1669297"/>
                  </a:lnTo>
                  <a:lnTo>
                    <a:pt x="1182406" y="1653015"/>
                  </a:lnTo>
                  <a:lnTo>
                    <a:pt x="1224624" y="1634499"/>
                  </a:lnTo>
                  <a:lnTo>
                    <a:pt x="1265621" y="1613822"/>
                  </a:lnTo>
                  <a:lnTo>
                    <a:pt x="1305325" y="1591057"/>
                  </a:lnTo>
                  <a:lnTo>
                    <a:pt x="1343662" y="1566275"/>
                  </a:lnTo>
                  <a:lnTo>
                    <a:pt x="1380561" y="1539549"/>
                  </a:lnTo>
                  <a:lnTo>
                    <a:pt x="1415949" y="1510952"/>
                  </a:lnTo>
                  <a:lnTo>
                    <a:pt x="1449754" y="1480556"/>
                  </a:lnTo>
                  <a:lnTo>
                    <a:pt x="1481903" y="1448434"/>
                  </a:lnTo>
                  <a:lnTo>
                    <a:pt x="1512323" y="1414657"/>
                  </a:lnTo>
                  <a:lnTo>
                    <a:pt x="1540943" y="1379299"/>
                  </a:lnTo>
                  <a:lnTo>
                    <a:pt x="1567689" y="1342432"/>
                  </a:lnTo>
                  <a:lnTo>
                    <a:pt x="1592490" y="1304128"/>
                  </a:lnTo>
                  <a:lnTo>
                    <a:pt x="1615273" y="1264460"/>
                  </a:lnTo>
                  <a:lnTo>
                    <a:pt x="1635965" y="1223500"/>
                  </a:lnTo>
                  <a:lnTo>
                    <a:pt x="1654494" y="1181321"/>
                  </a:lnTo>
                  <a:lnTo>
                    <a:pt x="1670788" y="1137995"/>
                  </a:lnTo>
                  <a:lnTo>
                    <a:pt x="1684774" y="1093594"/>
                  </a:lnTo>
                  <a:lnTo>
                    <a:pt x="1696379" y="1048192"/>
                  </a:lnTo>
                  <a:lnTo>
                    <a:pt x="1705532" y="1001860"/>
                  </a:lnTo>
                  <a:lnTo>
                    <a:pt x="1712159" y="954671"/>
                  </a:lnTo>
                  <a:lnTo>
                    <a:pt x="1716188" y="906697"/>
                  </a:lnTo>
                  <a:lnTo>
                    <a:pt x="1717548" y="858012"/>
                  </a:lnTo>
                  <a:lnTo>
                    <a:pt x="1716188" y="809326"/>
                  </a:lnTo>
                  <a:lnTo>
                    <a:pt x="1712159" y="761352"/>
                  </a:lnTo>
                  <a:lnTo>
                    <a:pt x="1705532" y="714163"/>
                  </a:lnTo>
                  <a:lnTo>
                    <a:pt x="1696379" y="667831"/>
                  </a:lnTo>
                  <a:lnTo>
                    <a:pt x="1684774" y="622429"/>
                  </a:lnTo>
                  <a:lnTo>
                    <a:pt x="1670788" y="578028"/>
                  </a:lnTo>
                  <a:lnTo>
                    <a:pt x="1654494" y="534702"/>
                  </a:lnTo>
                  <a:lnTo>
                    <a:pt x="1635965" y="492523"/>
                  </a:lnTo>
                  <a:lnTo>
                    <a:pt x="1615273" y="451563"/>
                  </a:lnTo>
                  <a:lnTo>
                    <a:pt x="1592490" y="411895"/>
                  </a:lnTo>
                  <a:lnTo>
                    <a:pt x="1567689" y="373591"/>
                  </a:lnTo>
                  <a:lnTo>
                    <a:pt x="1540943" y="336724"/>
                  </a:lnTo>
                  <a:lnTo>
                    <a:pt x="1512323" y="301366"/>
                  </a:lnTo>
                  <a:lnTo>
                    <a:pt x="1481903" y="267589"/>
                  </a:lnTo>
                  <a:lnTo>
                    <a:pt x="1449754" y="235467"/>
                  </a:lnTo>
                  <a:lnTo>
                    <a:pt x="1415949" y="205071"/>
                  </a:lnTo>
                  <a:lnTo>
                    <a:pt x="1380561" y="176474"/>
                  </a:lnTo>
                  <a:lnTo>
                    <a:pt x="1343662" y="149748"/>
                  </a:lnTo>
                  <a:lnTo>
                    <a:pt x="1305325" y="124966"/>
                  </a:lnTo>
                  <a:lnTo>
                    <a:pt x="1265621" y="102201"/>
                  </a:lnTo>
                  <a:lnTo>
                    <a:pt x="1224624" y="81524"/>
                  </a:lnTo>
                  <a:lnTo>
                    <a:pt x="1182406" y="63008"/>
                  </a:lnTo>
                  <a:lnTo>
                    <a:pt x="1139039" y="46726"/>
                  </a:lnTo>
                  <a:lnTo>
                    <a:pt x="1094596" y="32751"/>
                  </a:lnTo>
                  <a:lnTo>
                    <a:pt x="1049149" y="21153"/>
                  </a:lnTo>
                  <a:lnTo>
                    <a:pt x="1002771" y="12007"/>
                  </a:lnTo>
                  <a:lnTo>
                    <a:pt x="955534" y="5385"/>
                  </a:lnTo>
                  <a:lnTo>
                    <a:pt x="907511" y="1358"/>
                  </a:lnTo>
                  <a:lnTo>
                    <a:pt x="858774" y="0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0455" y="2606040"/>
              <a:ext cx="1717675" cy="1716405"/>
            </a:xfrm>
            <a:custGeom>
              <a:avLst/>
              <a:gdLst/>
              <a:ahLst/>
              <a:cxnLst/>
              <a:rect l="l" t="t" r="r" b="b"/>
              <a:pathLst>
                <a:path w="1717675" h="1716404">
                  <a:moveTo>
                    <a:pt x="0" y="858012"/>
                  </a:moveTo>
                  <a:lnTo>
                    <a:pt x="1359" y="809326"/>
                  </a:lnTo>
                  <a:lnTo>
                    <a:pt x="5389" y="761352"/>
                  </a:lnTo>
                  <a:lnTo>
                    <a:pt x="12017" y="714163"/>
                  </a:lnTo>
                  <a:lnTo>
                    <a:pt x="21171" y="667831"/>
                  </a:lnTo>
                  <a:lnTo>
                    <a:pt x="32778" y="622429"/>
                  </a:lnTo>
                  <a:lnTo>
                    <a:pt x="46765" y="578028"/>
                  </a:lnTo>
                  <a:lnTo>
                    <a:pt x="63061" y="534702"/>
                  </a:lnTo>
                  <a:lnTo>
                    <a:pt x="81592" y="492523"/>
                  </a:lnTo>
                  <a:lnTo>
                    <a:pt x="102287" y="451563"/>
                  </a:lnTo>
                  <a:lnTo>
                    <a:pt x="125072" y="411895"/>
                  </a:lnTo>
                  <a:lnTo>
                    <a:pt x="149875" y="373591"/>
                  </a:lnTo>
                  <a:lnTo>
                    <a:pt x="176623" y="336724"/>
                  </a:lnTo>
                  <a:lnTo>
                    <a:pt x="205245" y="301366"/>
                  </a:lnTo>
                  <a:lnTo>
                    <a:pt x="235667" y="267589"/>
                  </a:lnTo>
                  <a:lnTo>
                    <a:pt x="267818" y="235467"/>
                  </a:lnTo>
                  <a:lnTo>
                    <a:pt x="301624" y="205071"/>
                  </a:lnTo>
                  <a:lnTo>
                    <a:pt x="337013" y="176474"/>
                  </a:lnTo>
                  <a:lnTo>
                    <a:pt x="373912" y="149748"/>
                  </a:lnTo>
                  <a:lnTo>
                    <a:pt x="412250" y="124966"/>
                  </a:lnTo>
                  <a:lnTo>
                    <a:pt x="451954" y="102201"/>
                  </a:lnTo>
                  <a:lnTo>
                    <a:pt x="492950" y="81524"/>
                  </a:lnTo>
                  <a:lnTo>
                    <a:pt x="535167" y="63008"/>
                  </a:lnTo>
                  <a:lnTo>
                    <a:pt x="578532" y="46726"/>
                  </a:lnTo>
                  <a:lnTo>
                    <a:pt x="622973" y="32751"/>
                  </a:lnTo>
                  <a:lnTo>
                    <a:pt x="668417" y="21153"/>
                  </a:lnTo>
                  <a:lnTo>
                    <a:pt x="714792" y="12007"/>
                  </a:lnTo>
                  <a:lnTo>
                    <a:pt x="762024" y="5385"/>
                  </a:lnTo>
                  <a:lnTo>
                    <a:pt x="810042" y="1358"/>
                  </a:lnTo>
                  <a:lnTo>
                    <a:pt x="858774" y="0"/>
                  </a:lnTo>
                  <a:lnTo>
                    <a:pt x="907511" y="1358"/>
                  </a:lnTo>
                  <a:lnTo>
                    <a:pt x="955534" y="5385"/>
                  </a:lnTo>
                  <a:lnTo>
                    <a:pt x="1002771" y="12007"/>
                  </a:lnTo>
                  <a:lnTo>
                    <a:pt x="1049149" y="21153"/>
                  </a:lnTo>
                  <a:lnTo>
                    <a:pt x="1094596" y="32751"/>
                  </a:lnTo>
                  <a:lnTo>
                    <a:pt x="1139039" y="46726"/>
                  </a:lnTo>
                  <a:lnTo>
                    <a:pt x="1182406" y="63008"/>
                  </a:lnTo>
                  <a:lnTo>
                    <a:pt x="1224624" y="81524"/>
                  </a:lnTo>
                  <a:lnTo>
                    <a:pt x="1265621" y="102201"/>
                  </a:lnTo>
                  <a:lnTo>
                    <a:pt x="1305325" y="124966"/>
                  </a:lnTo>
                  <a:lnTo>
                    <a:pt x="1343662" y="149748"/>
                  </a:lnTo>
                  <a:lnTo>
                    <a:pt x="1380561" y="176474"/>
                  </a:lnTo>
                  <a:lnTo>
                    <a:pt x="1415949" y="205071"/>
                  </a:lnTo>
                  <a:lnTo>
                    <a:pt x="1449754" y="235467"/>
                  </a:lnTo>
                  <a:lnTo>
                    <a:pt x="1481903" y="267589"/>
                  </a:lnTo>
                  <a:lnTo>
                    <a:pt x="1512323" y="301366"/>
                  </a:lnTo>
                  <a:lnTo>
                    <a:pt x="1540943" y="336724"/>
                  </a:lnTo>
                  <a:lnTo>
                    <a:pt x="1567689" y="373591"/>
                  </a:lnTo>
                  <a:lnTo>
                    <a:pt x="1592490" y="411895"/>
                  </a:lnTo>
                  <a:lnTo>
                    <a:pt x="1615273" y="451563"/>
                  </a:lnTo>
                  <a:lnTo>
                    <a:pt x="1635965" y="492523"/>
                  </a:lnTo>
                  <a:lnTo>
                    <a:pt x="1654494" y="534702"/>
                  </a:lnTo>
                  <a:lnTo>
                    <a:pt x="1670788" y="578028"/>
                  </a:lnTo>
                  <a:lnTo>
                    <a:pt x="1684774" y="622429"/>
                  </a:lnTo>
                  <a:lnTo>
                    <a:pt x="1696379" y="667831"/>
                  </a:lnTo>
                  <a:lnTo>
                    <a:pt x="1705532" y="714163"/>
                  </a:lnTo>
                  <a:lnTo>
                    <a:pt x="1712159" y="761352"/>
                  </a:lnTo>
                  <a:lnTo>
                    <a:pt x="1716188" y="809326"/>
                  </a:lnTo>
                  <a:lnTo>
                    <a:pt x="1717548" y="858012"/>
                  </a:lnTo>
                  <a:lnTo>
                    <a:pt x="1716188" y="906697"/>
                  </a:lnTo>
                  <a:lnTo>
                    <a:pt x="1712159" y="954671"/>
                  </a:lnTo>
                  <a:lnTo>
                    <a:pt x="1705532" y="1001860"/>
                  </a:lnTo>
                  <a:lnTo>
                    <a:pt x="1696379" y="1048192"/>
                  </a:lnTo>
                  <a:lnTo>
                    <a:pt x="1684774" y="1093594"/>
                  </a:lnTo>
                  <a:lnTo>
                    <a:pt x="1670788" y="1137995"/>
                  </a:lnTo>
                  <a:lnTo>
                    <a:pt x="1654494" y="1181321"/>
                  </a:lnTo>
                  <a:lnTo>
                    <a:pt x="1635965" y="1223500"/>
                  </a:lnTo>
                  <a:lnTo>
                    <a:pt x="1615273" y="1264460"/>
                  </a:lnTo>
                  <a:lnTo>
                    <a:pt x="1592490" y="1304128"/>
                  </a:lnTo>
                  <a:lnTo>
                    <a:pt x="1567689" y="1342432"/>
                  </a:lnTo>
                  <a:lnTo>
                    <a:pt x="1540943" y="1379299"/>
                  </a:lnTo>
                  <a:lnTo>
                    <a:pt x="1512323" y="1414657"/>
                  </a:lnTo>
                  <a:lnTo>
                    <a:pt x="1481903" y="1448434"/>
                  </a:lnTo>
                  <a:lnTo>
                    <a:pt x="1449754" y="1480556"/>
                  </a:lnTo>
                  <a:lnTo>
                    <a:pt x="1415949" y="1510952"/>
                  </a:lnTo>
                  <a:lnTo>
                    <a:pt x="1380561" y="1539549"/>
                  </a:lnTo>
                  <a:lnTo>
                    <a:pt x="1343662" y="1566275"/>
                  </a:lnTo>
                  <a:lnTo>
                    <a:pt x="1305325" y="1591057"/>
                  </a:lnTo>
                  <a:lnTo>
                    <a:pt x="1265621" y="1613822"/>
                  </a:lnTo>
                  <a:lnTo>
                    <a:pt x="1224624" y="1634499"/>
                  </a:lnTo>
                  <a:lnTo>
                    <a:pt x="1182406" y="1653015"/>
                  </a:lnTo>
                  <a:lnTo>
                    <a:pt x="1139039" y="1669297"/>
                  </a:lnTo>
                  <a:lnTo>
                    <a:pt x="1094596" y="1683272"/>
                  </a:lnTo>
                  <a:lnTo>
                    <a:pt x="1049149" y="1694870"/>
                  </a:lnTo>
                  <a:lnTo>
                    <a:pt x="1002771" y="1704016"/>
                  </a:lnTo>
                  <a:lnTo>
                    <a:pt x="955534" y="1710638"/>
                  </a:lnTo>
                  <a:lnTo>
                    <a:pt x="907511" y="1714665"/>
                  </a:lnTo>
                  <a:lnTo>
                    <a:pt x="858774" y="1716024"/>
                  </a:lnTo>
                  <a:lnTo>
                    <a:pt x="810042" y="1714665"/>
                  </a:lnTo>
                  <a:lnTo>
                    <a:pt x="762024" y="1710638"/>
                  </a:lnTo>
                  <a:lnTo>
                    <a:pt x="714792" y="1704016"/>
                  </a:lnTo>
                  <a:lnTo>
                    <a:pt x="668417" y="1694870"/>
                  </a:lnTo>
                  <a:lnTo>
                    <a:pt x="622973" y="1683272"/>
                  </a:lnTo>
                  <a:lnTo>
                    <a:pt x="578532" y="1669297"/>
                  </a:lnTo>
                  <a:lnTo>
                    <a:pt x="535167" y="1653015"/>
                  </a:lnTo>
                  <a:lnTo>
                    <a:pt x="492950" y="1634499"/>
                  </a:lnTo>
                  <a:lnTo>
                    <a:pt x="451954" y="1613822"/>
                  </a:lnTo>
                  <a:lnTo>
                    <a:pt x="412250" y="1591057"/>
                  </a:lnTo>
                  <a:lnTo>
                    <a:pt x="373912" y="1566275"/>
                  </a:lnTo>
                  <a:lnTo>
                    <a:pt x="337013" y="1539549"/>
                  </a:lnTo>
                  <a:lnTo>
                    <a:pt x="301624" y="1510952"/>
                  </a:lnTo>
                  <a:lnTo>
                    <a:pt x="267818" y="1480556"/>
                  </a:lnTo>
                  <a:lnTo>
                    <a:pt x="235667" y="1448434"/>
                  </a:lnTo>
                  <a:lnTo>
                    <a:pt x="205245" y="1414657"/>
                  </a:lnTo>
                  <a:lnTo>
                    <a:pt x="176623" y="1379299"/>
                  </a:lnTo>
                  <a:lnTo>
                    <a:pt x="149875" y="1342432"/>
                  </a:lnTo>
                  <a:lnTo>
                    <a:pt x="125072" y="1304128"/>
                  </a:lnTo>
                  <a:lnTo>
                    <a:pt x="102287" y="1264460"/>
                  </a:lnTo>
                  <a:lnTo>
                    <a:pt x="81592" y="1223500"/>
                  </a:lnTo>
                  <a:lnTo>
                    <a:pt x="63061" y="1181321"/>
                  </a:lnTo>
                  <a:lnTo>
                    <a:pt x="46765" y="1137995"/>
                  </a:lnTo>
                  <a:lnTo>
                    <a:pt x="32778" y="1093594"/>
                  </a:lnTo>
                  <a:lnTo>
                    <a:pt x="21171" y="1048192"/>
                  </a:lnTo>
                  <a:lnTo>
                    <a:pt x="12017" y="1001860"/>
                  </a:lnTo>
                  <a:lnTo>
                    <a:pt x="5389" y="954671"/>
                  </a:lnTo>
                  <a:lnTo>
                    <a:pt x="1359" y="906697"/>
                  </a:lnTo>
                  <a:lnTo>
                    <a:pt x="0" y="858012"/>
                  </a:lnTo>
                  <a:close/>
                </a:path>
              </a:pathLst>
            </a:custGeom>
            <a:ln w="12192">
              <a:solidFill>
                <a:srgbClr val="EC1C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18765" y="3464813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 h="0">
                  <a:moveTo>
                    <a:pt x="0" y="0"/>
                  </a:moveTo>
                  <a:lnTo>
                    <a:pt x="808608" y="0"/>
                  </a:lnTo>
                </a:path>
              </a:pathLst>
            </a:custGeom>
            <a:ln w="19812">
              <a:solidFill>
                <a:srgbClr val="EC1C2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662" y="2576322"/>
              <a:ext cx="1460411" cy="175652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26</a:t>
            </a:fld>
            <a:r>
              <a:rPr dirty="0" spc="-5"/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3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3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3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80497" y="4456252"/>
            <a:ext cx="1068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5.</a:t>
            </a:r>
            <a:r>
              <a:rPr dirty="0" sz="1600" spc="-4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80497" y="506653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6.</a:t>
            </a:r>
            <a:r>
              <a:rPr dirty="0" sz="1600" spc="-5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5273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dirty="0" spc="-35"/>
              <a:t> </a:t>
            </a:r>
            <a:r>
              <a:rPr dirty="0" spc="5"/>
              <a:t>IOU</a:t>
            </a:r>
            <a:r>
              <a:rPr dirty="0" spc="-35"/>
              <a:t> </a:t>
            </a:r>
            <a:r>
              <a:rPr dirty="0"/>
              <a:t>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77518"/>
            <a:ext cx="44507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2000" b="1">
                <a:solidFill>
                  <a:srgbClr val="2B79EF"/>
                </a:solidFill>
                <a:latin typeface="Calibri"/>
                <a:cs typeface="Calibri"/>
              </a:rPr>
              <a:t>IOUIssueFlow</a:t>
            </a:r>
            <a:r>
              <a:rPr dirty="0" sz="2000">
                <a:latin typeface="Century Gothic"/>
                <a:cs typeface="Century Gothic"/>
              </a:rPr>
              <a:t>,</a:t>
            </a:r>
            <a:r>
              <a:rPr dirty="0" sz="2000" spc="-7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our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IOU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creation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flow: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4456252"/>
            <a:ext cx="1068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5.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506653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6.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04844" y="2473451"/>
            <a:ext cx="4273550" cy="3843020"/>
            <a:chOff x="3704844" y="2473451"/>
            <a:chExt cx="4273550" cy="3843020"/>
          </a:xfrm>
        </p:grpSpPr>
        <p:sp>
          <p:nvSpPr>
            <p:cNvPr id="12" name="object 12"/>
            <p:cNvSpPr/>
            <p:nvPr/>
          </p:nvSpPr>
          <p:spPr>
            <a:xfrm>
              <a:off x="3704844" y="2497835"/>
              <a:ext cx="4273550" cy="3818890"/>
            </a:xfrm>
            <a:custGeom>
              <a:avLst/>
              <a:gdLst/>
              <a:ahLst/>
              <a:cxnLst/>
              <a:rect l="l" t="t" r="r" b="b"/>
              <a:pathLst>
                <a:path w="4273550" h="3818890">
                  <a:moveTo>
                    <a:pt x="115824" y="3247644"/>
                  </a:moveTo>
                  <a:lnTo>
                    <a:pt x="57912" y="3247644"/>
                  </a:lnTo>
                  <a:lnTo>
                    <a:pt x="57912" y="3421380"/>
                  </a:lnTo>
                  <a:lnTo>
                    <a:pt x="115824" y="3421380"/>
                  </a:lnTo>
                  <a:lnTo>
                    <a:pt x="115824" y="3247644"/>
                  </a:lnTo>
                  <a:close/>
                </a:path>
                <a:path w="4273550" h="3818890">
                  <a:moveTo>
                    <a:pt x="115824" y="3015996"/>
                  </a:moveTo>
                  <a:lnTo>
                    <a:pt x="57912" y="3015996"/>
                  </a:lnTo>
                  <a:lnTo>
                    <a:pt x="57912" y="3189732"/>
                  </a:lnTo>
                  <a:lnTo>
                    <a:pt x="115824" y="3189732"/>
                  </a:lnTo>
                  <a:lnTo>
                    <a:pt x="115824" y="3015996"/>
                  </a:lnTo>
                  <a:close/>
                </a:path>
                <a:path w="4273550" h="3818890">
                  <a:moveTo>
                    <a:pt x="115824" y="2784348"/>
                  </a:moveTo>
                  <a:lnTo>
                    <a:pt x="57912" y="2784348"/>
                  </a:lnTo>
                  <a:lnTo>
                    <a:pt x="57912" y="2958084"/>
                  </a:lnTo>
                  <a:lnTo>
                    <a:pt x="115824" y="2958084"/>
                  </a:lnTo>
                  <a:lnTo>
                    <a:pt x="115824" y="2784348"/>
                  </a:lnTo>
                  <a:close/>
                </a:path>
                <a:path w="4273550" h="3818890">
                  <a:moveTo>
                    <a:pt x="115824" y="2552700"/>
                  </a:moveTo>
                  <a:lnTo>
                    <a:pt x="57912" y="2552700"/>
                  </a:lnTo>
                  <a:lnTo>
                    <a:pt x="57912" y="2726448"/>
                  </a:lnTo>
                  <a:lnTo>
                    <a:pt x="115824" y="2726448"/>
                  </a:lnTo>
                  <a:lnTo>
                    <a:pt x="115824" y="2552700"/>
                  </a:lnTo>
                  <a:close/>
                </a:path>
                <a:path w="4273550" h="3818890">
                  <a:moveTo>
                    <a:pt x="115824" y="2321052"/>
                  </a:moveTo>
                  <a:lnTo>
                    <a:pt x="57912" y="2321052"/>
                  </a:lnTo>
                  <a:lnTo>
                    <a:pt x="57912" y="2494788"/>
                  </a:lnTo>
                  <a:lnTo>
                    <a:pt x="115824" y="2494788"/>
                  </a:lnTo>
                  <a:lnTo>
                    <a:pt x="115824" y="2321052"/>
                  </a:lnTo>
                  <a:close/>
                </a:path>
                <a:path w="4273550" h="3818890">
                  <a:moveTo>
                    <a:pt x="115824" y="2089404"/>
                  </a:moveTo>
                  <a:lnTo>
                    <a:pt x="57912" y="2089404"/>
                  </a:lnTo>
                  <a:lnTo>
                    <a:pt x="57912" y="2263140"/>
                  </a:lnTo>
                  <a:lnTo>
                    <a:pt x="115824" y="2263140"/>
                  </a:lnTo>
                  <a:lnTo>
                    <a:pt x="115824" y="2089404"/>
                  </a:lnTo>
                  <a:close/>
                </a:path>
                <a:path w="4273550" h="3818890">
                  <a:moveTo>
                    <a:pt x="115824" y="1857756"/>
                  </a:moveTo>
                  <a:lnTo>
                    <a:pt x="57912" y="1857756"/>
                  </a:lnTo>
                  <a:lnTo>
                    <a:pt x="57912" y="2031492"/>
                  </a:lnTo>
                  <a:lnTo>
                    <a:pt x="115824" y="2031492"/>
                  </a:lnTo>
                  <a:lnTo>
                    <a:pt x="115824" y="1857756"/>
                  </a:lnTo>
                  <a:close/>
                </a:path>
                <a:path w="4273550" h="3818890">
                  <a:moveTo>
                    <a:pt x="115824" y="1626108"/>
                  </a:moveTo>
                  <a:lnTo>
                    <a:pt x="57912" y="1626108"/>
                  </a:lnTo>
                  <a:lnTo>
                    <a:pt x="57912" y="1799844"/>
                  </a:lnTo>
                  <a:lnTo>
                    <a:pt x="115824" y="1799844"/>
                  </a:lnTo>
                  <a:lnTo>
                    <a:pt x="115824" y="1626108"/>
                  </a:lnTo>
                  <a:close/>
                </a:path>
                <a:path w="4273550" h="3818890">
                  <a:moveTo>
                    <a:pt x="115824" y="1394460"/>
                  </a:moveTo>
                  <a:lnTo>
                    <a:pt x="57912" y="1394460"/>
                  </a:lnTo>
                  <a:lnTo>
                    <a:pt x="57912" y="1568196"/>
                  </a:lnTo>
                  <a:lnTo>
                    <a:pt x="115824" y="1568196"/>
                  </a:lnTo>
                  <a:lnTo>
                    <a:pt x="115824" y="1394460"/>
                  </a:lnTo>
                  <a:close/>
                </a:path>
                <a:path w="4273550" h="3818890">
                  <a:moveTo>
                    <a:pt x="115824" y="1162812"/>
                  </a:moveTo>
                  <a:lnTo>
                    <a:pt x="57912" y="1162812"/>
                  </a:lnTo>
                  <a:lnTo>
                    <a:pt x="57912" y="1336548"/>
                  </a:lnTo>
                  <a:lnTo>
                    <a:pt x="115824" y="1336548"/>
                  </a:lnTo>
                  <a:lnTo>
                    <a:pt x="115824" y="1162812"/>
                  </a:lnTo>
                  <a:close/>
                </a:path>
                <a:path w="4273550" h="3818890">
                  <a:moveTo>
                    <a:pt x="115824" y="931164"/>
                  </a:moveTo>
                  <a:lnTo>
                    <a:pt x="57912" y="931164"/>
                  </a:lnTo>
                  <a:lnTo>
                    <a:pt x="57912" y="1104900"/>
                  </a:lnTo>
                  <a:lnTo>
                    <a:pt x="115824" y="1104900"/>
                  </a:lnTo>
                  <a:lnTo>
                    <a:pt x="115824" y="931164"/>
                  </a:lnTo>
                  <a:close/>
                </a:path>
                <a:path w="4273550" h="3818890">
                  <a:moveTo>
                    <a:pt x="115824" y="699516"/>
                  </a:moveTo>
                  <a:lnTo>
                    <a:pt x="57912" y="699516"/>
                  </a:lnTo>
                  <a:lnTo>
                    <a:pt x="57912" y="873252"/>
                  </a:lnTo>
                  <a:lnTo>
                    <a:pt x="115824" y="873252"/>
                  </a:lnTo>
                  <a:lnTo>
                    <a:pt x="115824" y="699516"/>
                  </a:lnTo>
                  <a:close/>
                </a:path>
                <a:path w="4273550" h="3818890">
                  <a:moveTo>
                    <a:pt x="115824" y="467868"/>
                  </a:moveTo>
                  <a:lnTo>
                    <a:pt x="57912" y="467868"/>
                  </a:lnTo>
                  <a:lnTo>
                    <a:pt x="57912" y="641604"/>
                  </a:lnTo>
                  <a:lnTo>
                    <a:pt x="115824" y="641604"/>
                  </a:lnTo>
                  <a:lnTo>
                    <a:pt x="115824" y="467868"/>
                  </a:lnTo>
                  <a:close/>
                </a:path>
                <a:path w="4273550" h="3818890">
                  <a:moveTo>
                    <a:pt x="115824" y="236220"/>
                  </a:moveTo>
                  <a:lnTo>
                    <a:pt x="57912" y="236220"/>
                  </a:lnTo>
                  <a:lnTo>
                    <a:pt x="57912" y="409956"/>
                  </a:lnTo>
                  <a:lnTo>
                    <a:pt x="115824" y="409956"/>
                  </a:lnTo>
                  <a:lnTo>
                    <a:pt x="115824" y="236220"/>
                  </a:lnTo>
                  <a:close/>
                </a:path>
                <a:path w="4273550" h="3818890">
                  <a:moveTo>
                    <a:pt x="115824" y="4572"/>
                  </a:moveTo>
                  <a:lnTo>
                    <a:pt x="57912" y="4572"/>
                  </a:lnTo>
                  <a:lnTo>
                    <a:pt x="57912" y="178308"/>
                  </a:lnTo>
                  <a:lnTo>
                    <a:pt x="115824" y="178308"/>
                  </a:lnTo>
                  <a:lnTo>
                    <a:pt x="115824" y="4572"/>
                  </a:lnTo>
                  <a:close/>
                </a:path>
                <a:path w="4273550" h="3818890">
                  <a:moveTo>
                    <a:pt x="173736" y="3610927"/>
                  </a:moveTo>
                  <a:lnTo>
                    <a:pt x="115824" y="3610927"/>
                  </a:lnTo>
                  <a:lnTo>
                    <a:pt x="115824" y="3479292"/>
                  </a:lnTo>
                  <a:lnTo>
                    <a:pt x="57912" y="3479292"/>
                  </a:lnTo>
                  <a:lnTo>
                    <a:pt x="57912" y="3610927"/>
                  </a:lnTo>
                  <a:lnTo>
                    <a:pt x="0" y="3610927"/>
                  </a:lnTo>
                  <a:lnTo>
                    <a:pt x="86868" y="3784663"/>
                  </a:lnTo>
                  <a:lnTo>
                    <a:pt x="159258" y="3639883"/>
                  </a:lnTo>
                  <a:lnTo>
                    <a:pt x="173736" y="3610927"/>
                  </a:lnTo>
                  <a:close/>
                </a:path>
                <a:path w="4273550" h="3818890">
                  <a:moveTo>
                    <a:pt x="2142744" y="3250692"/>
                  </a:moveTo>
                  <a:lnTo>
                    <a:pt x="2084832" y="3250692"/>
                  </a:lnTo>
                  <a:lnTo>
                    <a:pt x="2084832" y="3424428"/>
                  </a:lnTo>
                  <a:lnTo>
                    <a:pt x="2142744" y="3424428"/>
                  </a:lnTo>
                  <a:lnTo>
                    <a:pt x="2142744" y="3250692"/>
                  </a:lnTo>
                  <a:close/>
                </a:path>
                <a:path w="4273550" h="3818890">
                  <a:moveTo>
                    <a:pt x="2142744" y="3019044"/>
                  </a:moveTo>
                  <a:lnTo>
                    <a:pt x="2084832" y="3019044"/>
                  </a:lnTo>
                  <a:lnTo>
                    <a:pt x="2084832" y="3192780"/>
                  </a:lnTo>
                  <a:lnTo>
                    <a:pt x="2142744" y="3192780"/>
                  </a:lnTo>
                  <a:lnTo>
                    <a:pt x="2142744" y="3019044"/>
                  </a:lnTo>
                  <a:close/>
                </a:path>
                <a:path w="4273550" h="3818890">
                  <a:moveTo>
                    <a:pt x="2142744" y="2787396"/>
                  </a:moveTo>
                  <a:lnTo>
                    <a:pt x="2084832" y="2787396"/>
                  </a:lnTo>
                  <a:lnTo>
                    <a:pt x="2084832" y="2961132"/>
                  </a:lnTo>
                  <a:lnTo>
                    <a:pt x="2142744" y="2961132"/>
                  </a:lnTo>
                  <a:lnTo>
                    <a:pt x="2142744" y="2787396"/>
                  </a:lnTo>
                  <a:close/>
                </a:path>
                <a:path w="4273550" h="3818890">
                  <a:moveTo>
                    <a:pt x="2142744" y="2555748"/>
                  </a:moveTo>
                  <a:lnTo>
                    <a:pt x="2084832" y="2555748"/>
                  </a:lnTo>
                  <a:lnTo>
                    <a:pt x="2084832" y="2729484"/>
                  </a:lnTo>
                  <a:lnTo>
                    <a:pt x="2142744" y="2729484"/>
                  </a:lnTo>
                  <a:lnTo>
                    <a:pt x="2142744" y="2555748"/>
                  </a:lnTo>
                  <a:close/>
                </a:path>
                <a:path w="4273550" h="3818890">
                  <a:moveTo>
                    <a:pt x="2142744" y="2324100"/>
                  </a:moveTo>
                  <a:lnTo>
                    <a:pt x="2084832" y="2324100"/>
                  </a:lnTo>
                  <a:lnTo>
                    <a:pt x="2084832" y="2497836"/>
                  </a:lnTo>
                  <a:lnTo>
                    <a:pt x="2142744" y="2497836"/>
                  </a:lnTo>
                  <a:lnTo>
                    <a:pt x="2142744" y="2324100"/>
                  </a:lnTo>
                  <a:close/>
                </a:path>
                <a:path w="4273550" h="3818890">
                  <a:moveTo>
                    <a:pt x="2142744" y="2092452"/>
                  </a:moveTo>
                  <a:lnTo>
                    <a:pt x="2084832" y="2092452"/>
                  </a:lnTo>
                  <a:lnTo>
                    <a:pt x="2084832" y="2266188"/>
                  </a:lnTo>
                  <a:lnTo>
                    <a:pt x="2142744" y="2266188"/>
                  </a:lnTo>
                  <a:lnTo>
                    <a:pt x="2142744" y="2092452"/>
                  </a:lnTo>
                  <a:close/>
                </a:path>
                <a:path w="4273550" h="3818890">
                  <a:moveTo>
                    <a:pt x="2142744" y="1860804"/>
                  </a:moveTo>
                  <a:lnTo>
                    <a:pt x="2084832" y="1860804"/>
                  </a:lnTo>
                  <a:lnTo>
                    <a:pt x="2084832" y="2034540"/>
                  </a:lnTo>
                  <a:lnTo>
                    <a:pt x="2142744" y="2034540"/>
                  </a:lnTo>
                  <a:lnTo>
                    <a:pt x="2142744" y="1860804"/>
                  </a:lnTo>
                  <a:close/>
                </a:path>
                <a:path w="4273550" h="3818890">
                  <a:moveTo>
                    <a:pt x="2142744" y="1629156"/>
                  </a:moveTo>
                  <a:lnTo>
                    <a:pt x="2084832" y="1629156"/>
                  </a:lnTo>
                  <a:lnTo>
                    <a:pt x="2084832" y="1802892"/>
                  </a:lnTo>
                  <a:lnTo>
                    <a:pt x="2142744" y="1802892"/>
                  </a:lnTo>
                  <a:lnTo>
                    <a:pt x="2142744" y="1629156"/>
                  </a:lnTo>
                  <a:close/>
                </a:path>
                <a:path w="4273550" h="3818890">
                  <a:moveTo>
                    <a:pt x="2142744" y="1397508"/>
                  </a:moveTo>
                  <a:lnTo>
                    <a:pt x="2084832" y="1397508"/>
                  </a:lnTo>
                  <a:lnTo>
                    <a:pt x="2084832" y="1571244"/>
                  </a:lnTo>
                  <a:lnTo>
                    <a:pt x="2142744" y="1571244"/>
                  </a:lnTo>
                  <a:lnTo>
                    <a:pt x="2142744" y="1397508"/>
                  </a:lnTo>
                  <a:close/>
                </a:path>
                <a:path w="4273550" h="3818890">
                  <a:moveTo>
                    <a:pt x="2142744" y="1165860"/>
                  </a:moveTo>
                  <a:lnTo>
                    <a:pt x="2084832" y="1165860"/>
                  </a:lnTo>
                  <a:lnTo>
                    <a:pt x="2084832" y="1339596"/>
                  </a:lnTo>
                  <a:lnTo>
                    <a:pt x="2142744" y="1339596"/>
                  </a:lnTo>
                  <a:lnTo>
                    <a:pt x="2142744" y="1165860"/>
                  </a:lnTo>
                  <a:close/>
                </a:path>
                <a:path w="4273550" h="3818890">
                  <a:moveTo>
                    <a:pt x="2142744" y="934212"/>
                  </a:moveTo>
                  <a:lnTo>
                    <a:pt x="2084832" y="934212"/>
                  </a:lnTo>
                  <a:lnTo>
                    <a:pt x="2084832" y="1107960"/>
                  </a:lnTo>
                  <a:lnTo>
                    <a:pt x="2142744" y="1107960"/>
                  </a:lnTo>
                  <a:lnTo>
                    <a:pt x="2142744" y="934212"/>
                  </a:lnTo>
                  <a:close/>
                </a:path>
                <a:path w="4273550" h="3818890">
                  <a:moveTo>
                    <a:pt x="2142744" y="702564"/>
                  </a:moveTo>
                  <a:lnTo>
                    <a:pt x="2084832" y="702564"/>
                  </a:lnTo>
                  <a:lnTo>
                    <a:pt x="2084832" y="876300"/>
                  </a:lnTo>
                  <a:lnTo>
                    <a:pt x="2142744" y="876300"/>
                  </a:lnTo>
                  <a:lnTo>
                    <a:pt x="2142744" y="702564"/>
                  </a:lnTo>
                  <a:close/>
                </a:path>
                <a:path w="4273550" h="3818890">
                  <a:moveTo>
                    <a:pt x="2142744" y="470916"/>
                  </a:moveTo>
                  <a:lnTo>
                    <a:pt x="2084832" y="470916"/>
                  </a:lnTo>
                  <a:lnTo>
                    <a:pt x="2084832" y="644652"/>
                  </a:lnTo>
                  <a:lnTo>
                    <a:pt x="2142744" y="644652"/>
                  </a:lnTo>
                  <a:lnTo>
                    <a:pt x="2142744" y="470916"/>
                  </a:lnTo>
                  <a:close/>
                </a:path>
                <a:path w="4273550" h="3818890">
                  <a:moveTo>
                    <a:pt x="2142744" y="239268"/>
                  </a:moveTo>
                  <a:lnTo>
                    <a:pt x="2084832" y="239268"/>
                  </a:lnTo>
                  <a:lnTo>
                    <a:pt x="2084832" y="413004"/>
                  </a:lnTo>
                  <a:lnTo>
                    <a:pt x="2142744" y="413004"/>
                  </a:lnTo>
                  <a:lnTo>
                    <a:pt x="2142744" y="239268"/>
                  </a:lnTo>
                  <a:close/>
                </a:path>
                <a:path w="4273550" h="3818890">
                  <a:moveTo>
                    <a:pt x="2142744" y="7620"/>
                  </a:moveTo>
                  <a:lnTo>
                    <a:pt x="2084832" y="7620"/>
                  </a:lnTo>
                  <a:lnTo>
                    <a:pt x="2084832" y="181356"/>
                  </a:lnTo>
                  <a:lnTo>
                    <a:pt x="2142744" y="181356"/>
                  </a:lnTo>
                  <a:lnTo>
                    <a:pt x="2142744" y="7620"/>
                  </a:lnTo>
                  <a:close/>
                </a:path>
                <a:path w="4273550" h="3818890">
                  <a:moveTo>
                    <a:pt x="2200656" y="3644557"/>
                  </a:moveTo>
                  <a:lnTo>
                    <a:pt x="2142744" y="3644557"/>
                  </a:lnTo>
                  <a:lnTo>
                    <a:pt x="2142744" y="3482340"/>
                  </a:lnTo>
                  <a:lnTo>
                    <a:pt x="2084832" y="3482340"/>
                  </a:lnTo>
                  <a:lnTo>
                    <a:pt x="2084832" y="3644557"/>
                  </a:lnTo>
                  <a:lnTo>
                    <a:pt x="2026920" y="3644557"/>
                  </a:lnTo>
                  <a:lnTo>
                    <a:pt x="2113788" y="3818293"/>
                  </a:lnTo>
                  <a:lnTo>
                    <a:pt x="2194890" y="3656076"/>
                  </a:lnTo>
                  <a:lnTo>
                    <a:pt x="2200656" y="3644557"/>
                  </a:lnTo>
                  <a:close/>
                </a:path>
                <a:path w="4273550" h="3818890">
                  <a:moveTo>
                    <a:pt x="4215384" y="3243072"/>
                  </a:moveTo>
                  <a:lnTo>
                    <a:pt x="4157472" y="3243072"/>
                  </a:lnTo>
                  <a:lnTo>
                    <a:pt x="4157472" y="3416808"/>
                  </a:lnTo>
                  <a:lnTo>
                    <a:pt x="4215384" y="3416808"/>
                  </a:lnTo>
                  <a:lnTo>
                    <a:pt x="4215384" y="3243072"/>
                  </a:lnTo>
                  <a:close/>
                </a:path>
                <a:path w="4273550" h="3818890">
                  <a:moveTo>
                    <a:pt x="4215384" y="3011424"/>
                  </a:moveTo>
                  <a:lnTo>
                    <a:pt x="4157472" y="3011424"/>
                  </a:lnTo>
                  <a:lnTo>
                    <a:pt x="4157472" y="3185160"/>
                  </a:lnTo>
                  <a:lnTo>
                    <a:pt x="4215384" y="3185160"/>
                  </a:lnTo>
                  <a:lnTo>
                    <a:pt x="4215384" y="3011424"/>
                  </a:lnTo>
                  <a:close/>
                </a:path>
                <a:path w="4273550" h="3818890">
                  <a:moveTo>
                    <a:pt x="4215384" y="2779776"/>
                  </a:moveTo>
                  <a:lnTo>
                    <a:pt x="4157472" y="2779776"/>
                  </a:lnTo>
                  <a:lnTo>
                    <a:pt x="4157472" y="2953512"/>
                  </a:lnTo>
                  <a:lnTo>
                    <a:pt x="4215384" y="2953512"/>
                  </a:lnTo>
                  <a:lnTo>
                    <a:pt x="4215384" y="2779776"/>
                  </a:lnTo>
                  <a:close/>
                </a:path>
                <a:path w="4273550" h="3818890">
                  <a:moveTo>
                    <a:pt x="4215384" y="2548128"/>
                  </a:moveTo>
                  <a:lnTo>
                    <a:pt x="4157472" y="2548128"/>
                  </a:lnTo>
                  <a:lnTo>
                    <a:pt x="4157472" y="2721864"/>
                  </a:lnTo>
                  <a:lnTo>
                    <a:pt x="4215384" y="2721864"/>
                  </a:lnTo>
                  <a:lnTo>
                    <a:pt x="4215384" y="2548128"/>
                  </a:lnTo>
                  <a:close/>
                </a:path>
                <a:path w="4273550" h="3818890">
                  <a:moveTo>
                    <a:pt x="4215384" y="2316480"/>
                  </a:moveTo>
                  <a:lnTo>
                    <a:pt x="4157472" y="2316480"/>
                  </a:lnTo>
                  <a:lnTo>
                    <a:pt x="4157472" y="2490216"/>
                  </a:lnTo>
                  <a:lnTo>
                    <a:pt x="4215384" y="2490216"/>
                  </a:lnTo>
                  <a:lnTo>
                    <a:pt x="4215384" y="2316480"/>
                  </a:lnTo>
                  <a:close/>
                </a:path>
                <a:path w="4273550" h="3818890">
                  <a:moveTo>
                    <a:pt x="4215384" y="2084832"/>
                  </a:moveTo>
                  <a:lnTo>
                    <a:pt x="4157472" y="2084832"/>
                  </a:lnTo>
                  <a:lnTo>
                    <a:pt x="4157472" y="2258568"/>
                  </a:lnTo>
                  <a:lnTo>
                    <a:pt x="4215384" y="2258568"/>
                  </a:lnTo>
                  <a:lnTo>
                    <a:pt x="4215384" y="2084832"/>
                  </a:lnTo>
                  <a:close/>
                </a:path>
                <a:path w="4273550" h="3818890">
                  <a:moveTo>
                    <a:pt x="4215384" y="1853184"/>
                  </a:moveTo>
                  <a:lnTo>
                    <a:pt x="4157472" y="1853184"/>
                  </a:lnTo>
                  <a:lnTo>
                    <a:pt x="4157472" y="2026920"/>
                  </a:lnTo>
                  <a:lnTo>
                    <a:pt x="4215384" y="2026920"/>
                  </a:lnTo>
                  <a:lnTo>
                    <a:pt x="4215384" y="1853184"/>
                  </a:lnTo>
                  <a:close/>
                </a:path>
                <a:path w="4273550" h="3818890">
                  <a:moveTo>
                    <a:pt x="4215384" y="1621536"/>
                  </a:moveTo>
                  <a:lnTo>
                    <a:pt x="4157472" y="1621536"/>
                  </a:lnTo>
                  <a:lnTo>
                    <a:pt x="4157472" y="1795272"/>
                  </a:lnTo>
                  <a:lnTo>
                    <a:pt x="4215384" y="1795272"/>
                  </a:lnTo>
                  <a:lnTo>
                    <a:pt x="4215384" y="1621536"/>
                  </a:lnTo>
                  <a:close/>
                </a:path>
                <a:path w="4273550" h="3818890">
                  <a:moveTo>
                    <a:pt x="4215384" y="1389888"/>
                  </a:moveTo>
                  <a:lnTo>
                    <a:pt x="4157472" y="1389888"/>
                  </a:lnTo>
                  <a:lnTo>
                    <a:pt x="4157472" y="1563624"/>
                  </a:lnTo>
                  <a:lnTo>
                    <a:pt x="4215384" y="1563624"/>
                  </a:lnTo>
                  <a:lnTo>
                    <a:pt x="4215384" y="1389888"/>
                  </a:lnTo>
                  <a:close/>
                </a:path>
                <a:path w="4273550" h="3818890">
                  <a:moveTo>
                    <a:pt x="4215384" y="1158240"/>
                  </a:moveTo>
                  <a:lnTo>
                    <a:pt x="4157472" y="1158240"/>
                  </a:lnTo>
                  <a:lnTo>
                    <a:pt x="4157472" y="1331976"/>
                  </a:lnTo>
                  <a:lnTo>
                    <a:pt x="4215384" y="1331976"/>
                  </a:lnTo>
                  <a:lnTo>
                    <a:pt x="4215384" y="1158240"/>
                  </a:lnTo>
                  <a:close/>
                </a:path>
                <a:path w="4273550" h="3818890">
                  <a:moveTo>
                    <a:pt x="4215384" y="926592"/>
                  </a:moveTo>
                  <a:lnTo>
                    <a:pt x="4157472" y="926592"/>
                  </a:lnTo>
                  <a:lnTo>
                    <a:pt x="4157472" y="1100328"/>
                  </a:lnTo>
                  <a:lnTo>
                    <a:pt x="4215384" y="1100328"/>
                  </a:lnTo>
                  <a:lnTo>
                    <a:pt x="4215384" y="926592"/>
                  </a:lnTo>
                  <a:close/>
                </a:path>
                <a:path w="4273550" h="3818890">
                  <a:moveTo>
                    <a:pt x="4215384" y="694944"/>
                  </a:moveTo>
                  <a:lnTo>
                    <a:pt x="4157472" y="694944"/>
                  </a:lnTo>
                  <a:lnTo>
                    <a:pt x="4157472" y="868680"/>
                  </a:lnTo>
                  <a:lnTo>
                    <a:pt x="4215384" y="868680"/>
                  </a:lnTo>
                  <a:lnTo>
                    <a:pt x="4215384" y="694944"/>
                  </a:lnTo>
                  <a:close/>
                </a:path>
                <a:path w="4273550" h="3818890">
                  <a:moveTo>
                    <a:pt x="4215384" y="463296"/>
                  </a:moveTo>
                  <a:lnTo>
                    <a:pt x="4157472" y="463296"/>
                  </a:lnTo>
                  <a:lnTo>
                    <a:pt x="4157472" y="637032"/>
                  </a:lnTo>
                  <a:lnTo>
                    <a:pt x="4215384" y="637032"/>
                  </a:lnTo>
                  <a:lnTo>
                    <a:pt x="4215384" y="463296"/>
                  </a:lnTo>
                  <a:close/>
                </a:path>
                <a:path w="4273550" h="3818890">
                  <a:moveTo>
                    <a:pt x="4215384" y="231648"/>
                  </a:moveTo>
                  <a:lnTo>
                    <a:pt x="4157472" y="231648"/>
                  </a:lnTo>
                  <a:lnTo>
                    <a:pt x="4157472" y="405384"/>
                  </a:lnTo>
                  <a:lnTo>
                    <a:pt x="4215384" y="405384"/>
                  </a:lnTo>
                  <a:lnTo>
                    <a:pt x="4215384" y="231648"/>
                  </a:lnTo>
                  <a:close/>
                </a:path>
                <a:path w="4273550" h="3818890">
                  <a:moveTo>
                    <a:pt x="4215384" y="0"/>
                  </a:moveTo>
                  <a:lnTo>
                    <a:pt x="4157472" y="0"/>
                  </a:lnTo>
                  <a:lnTo>
                    <a:pt x="4157472" y="173736"/>
                  </a:lnTo>
                  <a:lnTo>
                    <a:pt x="4215384" y="173736"/>
                  </a:lnTo>
                  <a:lnTo>
                    <a:pt x="4215384" y="0"/>
                  </a:lnTo>
                  <a:close/>
                </a:path>
                <a:path w="4273550" h="3818890">
                  <a:moveTo>
                    <a:pt x="4273296" y="3603409"/>
                  </a:moveTo>
                  <a:lnTo>
                    <a:pt x="4215384" y="3603409"/>
                  </a:lnTo>
                  <a:lnTo>
                    <a:pt x="4215384" y="3474720"/>
                  </a:lnTo>
                  <a:lnTo>
                    <a:pt x="4157472" y="3474720"/>
                  </a:lnTo>
                  <a:lnTo>
                    <a:pt x="4157472" y="3603409"/>
                  </a:lnTo>
                  <a:lnTo>
                    <a:pt x="4099560" y="3603409"/>
                  </a:lnTo>
                  <a:lnTo>
                    <a:pt x="4186428" y="3777145"/>
                  </a:lnTo>
                  <a:lnTo>
                    <a:pt x="4258805" y="3632377"/>
                  </a:lnTo>
                  <a:lnTo>
                    <a:pt x="4273296" y="360340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64788" y="2473451"/>
              <a:ext cx="4157345" cy="2951480"/>
            </a:xfrm>
            <a:custGeom>
              <a:avLst/>
              <a:gdLst/>
              <a:ahLst/>
              <a:cxnLst/>
              <a:rect l="l" t="t" r="r" b="b"/>
              <a:pathLst>
                <a:path w="4157345" h="2951479">
                  <a:moveTo>
                    <a:pt x="2027682" y="981329"/>
                  </a:moveTo>
                  <a:lnTo>
                    <a:pt x="1969770" y="952373"/>
                  </a:lnTo>
                  <a:lnTo>
                    <a:pt x="1853946" y="894461"/>
                  </a:lnTo>
                  <a:lnTo>
                    <a:pt x="1853946" y="952373"/>
                  </a:lnTo>
                  <a:lnTo>
                    <a:pt x="57912" y="952373"/>
                  </a:lnTo>
                  <a:lnTo>
                    <a:pt x="57912" y="57912"/>
                  </a:lnTo>
                  <a:lnTo>
                    <a:pt x="57912" y="0"/>
                  </a:lnTo>
                  <a:lnTo>
                    <a:pt x="28448" y="0"/>
                  </a:lnTo>
                  <a:lnTo>
                    <a:pt x="28448" y="57404"/>
                  </a:lnTo>
                  <a:lnTo>
                    <a:pt x="0" y="28956"/>
                  </a:lnTo>
                  <a:lnTo>
                    <a:pt x="0" y="1010285"/>
                  </a:lnTo>
                  <a:lnTo>
                    <a:pt x="1853946" y="1010285"/>
                  </a:lnTo>
                  <a:lnTo>
                    <a:pt x="1853946" y="1068197"/>
                  </a:lnTo>
                  <a:lnTo>
                    <a:pt x="1969757" y="1010285"/>
                  </a:lnTo>
                  <a:lnTo>
                    <a:pt x="2027682" y="981329"/>
                  </a:lnTo>
                  <a:close/>
                </a:path>
                <a:path w="4157345" h="2951479">
                  <a:moveTo>
                    <a:pt x="4156837" y="2113788"/>
                  </a:moveTo>
                  <a:lnTo>
                    <a:pt x="4124706" y="2113788"/>
                  </a:lnTo>
                  <a:lnTo>
                    <a:pt x="4124706" y="2168525"/>
                  </a:lnTo>
                  <a:lnTo>
                    <a:pt x="4098925" y="2142744"/>
                  </a:lnTo>
                  <a:lnTo>
                    <a:pt x="4098925" y="2835402"/>
                  </a:lnTo>
                  <a:lnTo>
                    <a:pt x="189992" y="2835402"/>
                  </a:lnTo>
                  <a:lnTo>
                    <a:pt x="189992" y="2777490"/>
                  </a:lnTo>
                  <a:lnTo>
                    <a:pt x="16256" y="2864358"/>
                  </a:lnTo>
                  <a:lnTo>
                    <a:pt x="189992" y="2951226"/>
                  </a:lnTo>
                  <a:lnTo>
                    <a:pt x="189992" y="2893314"/>
                  </a:lnTo>
                  <a:lnTo>
                    <a:pt x="4156837" y="2893314"/>
                  </a:lnTo>
                  <a:lnTo>
                    <a:pt x="4156837" y="2864358"/>
                  </a:lnTo>
                  <a:lnTo>
                    <a:pt x="4156837" y="2835402"/>
                  </a:lnTo>
                  <a:lnTo>
                    <a:pt x="4156837" y="2171700"/>
                  </a:lnTo>
                  <a:lnTo>
                    <a:pt x="4156837" y="2113788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300984" y="2581655"/>
            <a:ext cx="1003300" cy="234950"/>
          </a:xfrm>
          <a:prstGeom prst="rect">
            <a:avLst/>
          </a:prstGeom>
          <a:solidFill>
            <a:srgbClr val="EC1C23"/>
          </a:solidFill>
        </p:spPr>
        <p:txBody>
          <a:bodyPr wrap="square" lIns="0" tIns="2286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80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Create</a:t>
            </a:r>
            <a:r>
              <a:rPr dirty="0" sz="1200" spc="-6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00984" y="2871216"/>
            <a:ext cx="1003300" cy="228600"/>
          </a:xfrm>
          <a:prstGeom prst="rect">
            <a:avLst/>
          </a:prstGeom>
          <a:solidFill>
            <a:srgbClr val="EC1C23"/>
          </a:solidFill>
        </p:spPr>
        <p:txBody>
          <a:bodyPr wrap="square" lIns="0" tIns="20320" rIns="0" bIns="0" rtlCol="0" vert="horz">
            <a:spAutoFit/>
          </a:bodyPr>
          <a:lstStyle/>
          <a:p>
            <a:pPr marL="194945">
              <a:lnSpc>
                <a:spcPct val="100000"/>
              </a:lnSpc>
              <a:spcBef>
                <a:spcPts val="160"/>
              </a:spcBef>
            </a:pPr>
            <a:r>
              <a:rPr dirty="0" sz="1200" spc="-5" b="1">
                <a:solidFill>
                  <a:srgbClr val="FFFFFF"/>
                </a:solidFill>
                <a:latin typeface="Century Gothic"/>
                <a:cs typeface="Century Gothic"/>
              </a:rPr>
              <a:t>Verify</a:t>
            </a:r>
            <a:r>
              <a:rPr dirty="0" sz="1200" spc="-4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00984" y="3156204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050" rIns="0" bIns="0" rtlCol="0" vert="horz">
            <a:spAutoFit/>
          </a:bodyPr>
          <a:lstStyle/>
          <a:p>
            <a:pPr marL="251460">
              <a:lnSpc>
                <a:spcPct val="100000"/>
              </a:lnSpc>
              <a:spcBef>
                <a:spcPts val="150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Sign</a:t>
            </a:r>
            <a:r>
              <a:rPr dirty="0" sz="1200" spc="-5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17620" y="3432047"/>
            <a:ext cx="2087880" cy="2884805"/>
          </a:xfrm>
          <a:custGeom>
            <a:avLst/>
            <a:gdLst/>
            <a:ahLst/>
            <a:cxnLst/>
            <a:rect l="l" t="t" r="r" b="b"/>
            <a:pathLst>
              <a:path w="2087879" h="2884804">
                <a:moveTo>
                  <a:pt x="2028317" y="28956"/>
                </a:moveTo>
                <a:lnTo>
                  <a:pt x="2000504" y="56769"/>
                </a:lnTo>
                <a:lnTo>
                  <a:pt x="2000504" y="0"/>
                </a:lnTo>
                <a:lnTo>
                  <a:pt x="1970405" y="0"/>
                </a:lnTo>
                <a:lnTo>
                  <a:pt x="1970405" y="997077"/>
                </a:lnTo>
                <a:lnTo>
                  <a:pt x="173736" y="997077"/>
                </a:lnTo>
                <a:lnTo>
                  <a:pt x="173736" y="939165"/>
                </a:lnTo>
                <a:lnTo>
                  <a:pt x="0" y="1026033"/>
                </a:lnTo>
                <a:lnTo>
                  <a:pt x="173736" y="1112901"/>
                </a:lnTo>
                <a:lnTo>
                  <a:pt x="173736" y="1054989"/>
                </a:lnTo>
                <a:lnTo>
                  <a:pt x="2028317" y="1054989"/>
                </a:lnTo>
                <a:lnTo>
                  <a:pt x="2028317" y="1026033"/>
                </a:lnTo>
                <a:lnTo>
                  <a:pt x="2028317" y="997077"/>
                </a:lnTo>
                <a:lnTo>
                  <a:pt x="2028317" y="57912"/>
                </a:lnTo>
                <a:lnTo>
                  <a:pt x="2028317" y="28956"/>
                </a:lnTo>
                <a:close/>
              </a:path>
              <a:path w="2087879" h="2884804">
                <a:moveTo>
                  <a:pt x="2087880" y="2710561"/>
                </a:moveTo>
                <a:lnTo>
                  <a:pt x="2029968" y="2710573"/>
                </a:lnTo>
                <a:lnTo>
                  <a:pt x="2029968" y="2330196"/>
                </a:lnTo>
                <a:lnTo>
                  <a:pt x="1972056" y="2330196"/>
                </a:lnTo>
                <a:lnTo>
                  <a:pt x="1972056" y="2710573"/>
                </a:lnTo>
                <a:lnTo>
                  <a:pt x="1914144" y="2710573"/>
                </a:lnTo>
                <a:lnTo>
                  <a:pt x="2001012" y="2884297"/>
                </a:lnTo>
                <a:lnTo>
                  <a:pt x="2073402" y="2739517"/>
                </a:lnTo>
                <a:lnTo>
                  <a:pt x="2087880" y="2710561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349240" y="3573779"/>
            <a:ext cx="1003300" cy="231775"/>
          </a:xfrm>
          <a:prstGeom prst="rect">
            <a:avLst/>
          </a:prstGeom>
          <a:solidFill>
            <a:srgbClr val="EC1C23"/>
          </a:solidFill>
        </p:spPr>
        <p:txBody>
          <a:bodyPr wrap="square" lIns="0" tIns="2222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175"/>
              </a:spcBef>
            </a:pPr>
            <a:r>
              <a:rPr dirty="0" sz="1200" spc="-5" b="1">
                <a:solidFill>
                  <a:srgbClr val="FFFFFF"/>
                </a:solidFill>
                <a:latin typeface="Century Gothic"/>
                <a:cs typeface="Century Gothic"/>
              </a:rPr>
              <a:t>Verify</a:t>
            </a:r>
            <a:r>
              <a:rPr dirty="0" sz="1200" spc="-5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Sigs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49240" y="3874008"/>
            <a:ext cx="1003300" cy="230504"/>
          </a:xfrm>
          <a:prstGeom prst="rect">
            <a:avLst/>
          </a:prstGeom>
          <a:solidFill>
            <a:srgbClr val="EC1C23"/>
          </a:solidFill>
        </p:spPr>
        <p:txBody>
          <a:bodyPr wrap="square" lIns="0" tIns="20955" rIns="0" bIns="0" rtlCol="0" vert="horz">
            <a:spAutoFit/>
          </a:bodyPr>
          <a:lstStyle/>
          <a:p>
            <a:pPr marL="194945">
              <a:lnSpc>
                <a:spcPct val="100000"/>
              </a:lnSpc>
              <a:spcBef>
                <a:spcPts val="165"/>
              </a:spcBef>
            </a:pPr>
            <a:r>
              <a:rPr dirty="0" sz="1200" spc="-5" b="1">
                <a:solidFill>
                  <a:srgbClr val="FFFFFF"/>
                </a:solidFill>
                <a:latin typeface="Century Gothic"/>
                <a:cs typeface="Century Gothic"/>
              </a:rPr>
              <a:t>Verify</a:t>
            </a:r>
            <a:r>
              <a:rPr dirty="0" sz="1200" spc="-4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49240" y="4168140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685" rIns="0" bIns="0" rtlCol="0" vert="horz">
            <a:spAutoFit/>
          </a:bodyPr>
          <a:lstStyle/>
          <a:p>
            <a:pPr marL="251460">
              <a:lnSpc>
                <a:spcPct val="100000"/>
              </a:lnSpc>
              <a:spcBef>
                <a:spcPts val="155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Sign</a:t>
            </a:r>
            <a:r>
              <a:rPr dirty="0" sz="1200" spc="-5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28708" y="2028380"/>
            <a:ext cx="2689860" cy="3821429"/>
            <a:chOff x="3128708" y="2028380"/>
            <a:chExt cx="2689860" cy="3821429"/>
          </a:xfrm>
        </p:grpSpPr>
        <p:sp>
          <p:nvSpPr>
            <p:cNvPr id="22" name="object 22"/>
            <p:cNvSpPr/>
            <p:nvPr/>
          </p:nvSpPr>
          <p:spPr>
            <a:xfrm>
              <a:off x="3766819" y="5324855"/>
              <a:ext cx="2051685" cy="524510"/>
            </a:xfrm>
            <a:custGeom>
              <a:avLst/>
              <a:gdLst/>
              <a:ahLst/>
              <a:cxnLst/>
              <a:rect l="l" t="t" r="r" b="b"/>
              <a:pathLst>
                <a:path w="2051685" h="524510">
                  <a:moveTo>
                    <a:pt x="1877567" y="350748"/>
                  </a:moveTo>
                  <a:lnTo>
                    <a:pt x="1877567" y="524484"/>
                  </a:lnTo>
                  <a:lnTo>
                    <a:pt x="1993391" y="466572"/>
                  </a:lnTo>
                  <a:lnTo>
                    <a:pt x="1906524" y="466572"/>
                  </a:lnTo>
                  <a:lnTo>
                    <a:pt x="1906524" y="408660"/>
                  </a:lnTo>
                  <a:lnTo>
                    <a:pt x="1993391" y="408660"/>
                  </a:lnTo>
                  <a:lnTo>
                    <a:pt x="1877567" y="350748"/>
                  </a:lnTo>
                  <a:close/>
                </a:path>
                <a:path w="2051685" h="524510">
                  <a:moveTo>
                    <a:pt x="50800" y="0"/>
                  </a:moveTo>
                  <a:lnTo>
                    <a:pt x="0" y="0"/>
                  </a:lnTo>
                  <a:lnTo>
                    <a:pt x="0" y="466572"/>
                  </a:lnTo>
                  <a:lnTo>
                    <a:pt x="1877567" y="466572"/>
                  </a:lnTo>
                  <a:lnTo>
                    <a:pt x="1877567" y="437616"/>
                  </a:lnTo>
                  <a:lnTo>
                    <a:pt x="57912" y="437616"/>
                  </a:lnTo>
                  <a:lnTo>
                    <a:pt x="28955" y="408660"/>
                  </a:lnTo>
                  <a:lnTo>
                    <a:pt x="57912" y="408660"/>
                  </a:lnTo>
                  <a:lnTo>
                    <a:pt x="57912" y="57912"/>
                  </a:lnTo>
                  <a:lnTo>
                    <a:pt x="28955" y="57912"/>
                  </a:lnTo>
                  <a:lnTo>
                    <a:pt x="50800" y="36068"/>
                  </a:lnTo>
                  <a:lnTo>
                    <a:pt x="50800" y="0"/>
                  </a:lnTo>
                  <a:close/>
                </a:path>
                <a:path w="2051685" h="524510">
                  <a:moveTo>
                    <a:pt x="1993391" y="408660"/>
                  </a:moveTo>
                  <a:lnTo>
                    <a:pt x="1906524" y="408660"/>
                  </a:lnTo>
                  <a:lnTo>
                    <a:pt x="1906524" y="466572"/>
                  </a:lnTo>
                  <a:lnTo>
                    <a:pt x="1993391" y="466572"/>
                  </a:lnTo>
                  <a:lnTo>
                    <a:pt x="2051303" y="437616"/>
                  </a:lnTo>
                  <a:lnTo>
                    <a:pt x="1993391" y="408660"/>
                  </a:lnTo>
                  <a:close/>
                </a:path>
                <a:path w="2051685" h="524510">
                  <a:moveTo>
                    <a:pt x="57912" y="408660"/>
                  </a:moveTo>
                  <a:lnTo>
                    <a:pt x="28955" y="408660"/>
                  </a:lnTo>
                  <a:lnTo>
                    <a:pt x="57912" y="437616"/>
                  </a:lnTo>
                  <a:lnTo>
                    <a:pt x="57912" y="408660"/>
                  </a:lnTo>
                  <a:close/>
                </a:path>
                <a:path w="2051685" h="524510">
                  <a:moveTo>
                    <a:pt x="1877567" y="408660"/>
                  </a:moveTo>
                  <a:lnTo>
                    <a:pt x="57912" y="408660"/>
                  </a:lnTo>
                  <a:lnTo>
                    <a:pt x="57912" y="437616"/>
                  </a:lnTo>
                  <a:lnTo>
                    <a:pt x="1877567" y="437616"/>
                  </a:lnTo>
                  <a:lnTo>
                    <a:pt x="1877567" y="408660"/>
                  </a:lnTo>
                  <a:close/>
                </a:path>
                <a:path w="2051685" h="524510">
                  <a:moveTo>
                    <a:pt x="50800" y="36068"/>
                  </a:moveTo>
                  <a:lnTo>
                    <a:pt x="28955" y="57912"/>
                  </a:lnTo>
                  <a:lnTo>
                    <a:pt x="50800" y="57912"/>
                  </a:lnTo>
                  <a:lnTo>
                    <a:pt x="50800" y="36068"/>
                  </a:lnTo>
                  <a:close/>
                </a:path>
                <a:path w="2051685" h="524510">
                  <a:moveTo>
                    <a:pt x="57912" y="28956"/>
                  </a:moveTo>
                  <a:lnTo>
                    <a:pt x="50800" y="36068"/>
                  </a:lnTo>
                  <a:lnTo>
                    <a:pt x="50800" y="57912"/>
                  </a:lnTo>
                  <a:lnTo>
                    <a:pt x="57912" y="57912"/>
                  </a:lnTo>
                  <a:lnTo>
                    <a:pt x="57912" y="28956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30295" y="2029967"/>
              <a:ext cx="1346200" cy="472440"/>
            </a:xfrm>
            <a:custGeom>
              <a:avLst/>
              <a:gdLst/>
              <a:ahLst/>
              <a:cxnLst/>
              <a:rect l="l" t="t" r="r" b="b"/>
              <a:pathLst>
                <a:path w="1346200" h="472439">
                  <a:moveTo>
                    <a:pt x="672845" y="0"/>
                  </a:moveTo>
                  <a:lnTo>
                    <a:pt x="604051" y="1219"/>
                  </a:lnTo>
                  <a:lnTo>
                    <a:pt x="537244" y="4800"/>
                  </a:lnTo>
                  <a:lnTo>
                    <a:pt x="472762" y="10622"/>
                  </a:lnTo>
                  <a:lnTo>
                    <a:pt x="410944" y="18567"/>
                  </a:lnTo>
                  <a:lnTo>
                    <a:pt x="352127" y="28516"/>
                  </a:lnTo>
                  <a:lnTo>
                    <a:pt x="296651" y="40351"/>
                  </a:lnTo>
                  <a:lnTo>
                    <a:pt x="244853" y="53951"/>
                  </a:lnTo>
                  <a:lnTo>
                    <a:pt x="197072" y="69199"/>
                  </a:lnTo>
                  <a:lnTo>
                    <a:pt x="153645" y="85975"/>
                  </a:lnTo>
                  <a:lnTo>
                    <a:pt x="114911" y="104161"/>
                  </a:lnTo>
                  <a:lnTo>
                    <a:pt x="81208" y="123637"/>
                  </a:lnTo>
                  <a:lnTo>
                    <a:pt x="30249" y="165987"/>
                  </a:lnTo>
                  <a:lnTo>
                    <a:pt x="3473" y="212073"/>
                  </a:lnTo>
                  <a:lnTo>
                    <a:pt x="0" y="236220"/>
                  </a:lnTo>
                  <a:lnTo>
                    <a:pt x="3473" y="260366"/>
                  </a:lnTo>
                  <a:lnTo>
                    <a:pt x="30249" y="306452"/>
                  </a:lnTo>
                  <a:lnTo>
                    <a:pt x="81208" y="348802"/>
                  </a:lnTo>
                  <a:lnTo>
                    <a:pt x="114911" y="368278"/>
                  </a:lnTo>
                  <a:lnTo>
                    <a:pt x="153645" y="386464"/>
                  </a:lnTo>
                  <a:lnTo>
                    <a:pt x="197072" y="403240"/>
                  </a:lnTo>
                  <a:lnTo>
                    <a:pt x="244853" y="418488"/>
                  </a:lnTo>
                  <a:lnTo>
                    <a:pt x="296651" y="432088"/>
                  </a:lnTo>
                  <a:lnTo>
                    <a:pt x="352127" y="443923"/>
                  </a:lnTo>
                  <a:lnTo>
                    <a:pt x="410944" y="453872"/>
                  </a:lnTo>
                  <a:lnTo>
                    <a:pt x="472762" y="461817"/>
                  </a:lnTo>
                  <a:lnTo>
                    <a:pt x="537244" y="467639"/>
                  </a:lnTo>
                  <a:lnTo>
                    <a:pt x="604051" y="471220"/>
                  </a:lnTo>
                  <a:lnTo>
                    <a:pt x="672845" y="472440"/>
                  </a:lnTo>
                  <a:lnTo>
                    <a:pt x="741640" y="471220"/>
                  </a:lnTo>
                  <a:lnTo>
                    <a:pt x="808447" y="467639"/>
                  </a:lnTo>
                  <a:lnTo>
                    <a:pt x="872929" y="461817"/>
                  </a:lnTo>
                  <a:lnTo>
                    <a:pt x="934747" y="453872"/>
                  </a:lnTo>
                  <a:lnTo>
                    <a:pt x="993564" y="443923"/>
                  </a:lnTo>
                  <a:lnTo>
                    <a:pt x="1049040" y="432088"/>
                  </a:lnTo>
                  <a:lnTo>
                    <a:pt x="1100838" y="418488"/>
                  </a:lnTo>
                  <a:lnTo>
                    <a:pt x="1148619" y="403240"/>
                  </a:lnTo>
                  <a:lnTo>
                    <a:pt x="1192046" y="386464"/>
                  </a:lnTo>
                  <a:lnTo>
                    <a:pt x="1230780" y="368278"/>
                  </a:lnTo>
                  <a:lnTo>
                    <a:pt x="1264483" y="348802"/>
                  </a:lnTo>
                  <a:lnTo>
                    <a:pt x="1315442" y="306452"/>
                  </a:lnTo>
                  <a:lnTo>
                    <a:pt x="1342218" y="260366"/>
                  </a:lnTo>
                  <a:lnTo>
                    <a:pt x="1345692" y="236220"/>
                  </a:lnTo>
                  <a:lnTo>
                    <a:pt x="1342218" y="212073"/>
                  </a:lnTo>
                  <a:lnTo>
                    <a:pt x="1315442" y="165987"/>
                  </a:lnTo>
                  <a:lnTo>
                    <a:pt x="1264483" y="123637"/>
                  </a:lnTo>
                  <a:lnTo>
                    <a:pt x="1230780" y="104161"/>
                  </a:lnTo>
                  <a:lnTo>
                    <a:pt x="1192046" y="85975"/>
                  </a:lnTo>
                  <a:lnTo>
                    <a:pt x="1148619" y="69199"/>
                  </a:lnTo>
                  <a:lnTo>
                    <a:pt x="1100838" y="53951"/>
                  </a:lnTo>
                  <a:lnTo>
                    <a:pt x="1049040" y="40351"/>
                  </a:lnTo>
                  <a:lnTo>
                    <a:pt x="993564" y="28516"/>
                  </a:lnTo>
                  <a:lnTo>
                    <a:pt x="934747" y="18567"/>
                  </a:lnTo>
                  <a:lnTo>
                    <a:pt x="872929" y="10622"/>
                  </a:lnTo>
                  <a:lnTo>
                    <a:pt x="808447" y="4800"/>
                  </a:lnTo>
                  <a:lnTo>
                    <a:pt x="741640" y="1219"/>
                  </a:lnTo>
                  <a:lnTo>
                    <a:pt x="67284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130295" y="2029967"/>
              <a:ext cx="1346200" cy="472440"/>
            </a:xfrm>
            <a:custGeom>
              <a:avLst/>
              <a:gdLst/>
              <a:ahLst/>
              <a:cxnLst/>
              <a:rect l="l" t="t" r="r" b="b"/>
              <a:pathLst>
                <a:path w="1346200" h="472439">
                  <a:moveTo>
                    <a:pt x="0" y="236220"/>
                  </a:moveTo>
                  <a:lnTo>
                    <a:pt x="13669" y="188622"/>
                  </a:lnTo>
                  <a:lnTo>
                    <a:pt x="52875" y="144285"/>
                  </a:lnTo>
                  <a:lnTo>
                    <a:pt x="114911" y="104161"/>
                  </a:lnTo>
                  <a:lnTo>
                    <a:pt x="153645" y="85975"/>
                  </a:lnTo>
                  <a:lnTo>
                    <a:pt x="197072" y="69199"/>
                  </a:lnTo>
                  <a:lnTo>
                    <a:pt x="244853" y="53951"/>
                  </a:lnTo>
                  <a:lnTo>
                    <a:pt x="296651" y="40351"/>
                  </a:lnTo>
                  <a:lnTo>
                    <a:pt x="352127" y="28516"/>
                  </a:lnTo>
                  <a:lnTo>
                    <a:pt x="410944" y="18567"/>
                  </a:lnTo>
                  <a:lnTo>
                    <a:pt x="472762" y="10622"/>
                  </a:lnTo>
                  <a:lnTo>
                    <a:pt x="537244" y="4800"/>
                  </a:lnTo>
                  <a:lnTo>
                    <a:pt x="604051" y="1219"/>
                  </a:lnTo>
                  <a:lnTo>
                    <a:pt x="672845" y="0"/>
                  </a:lnTo>
                  <a:lnTo>
                    <a:pt x="741640" y="1219"/>
                  </a:lnTo>
                  <a:lnTo>
                    <a:pt x="808447" y="4800"/>
                  </a:lnTo>
                  <a:lnTo>
                    <a:pt x="872929" y="10622"/>
                  </a:lnTo>
                  <a:lnTo>
                    <a:pt x="934747" y="18567"/>
                  </a:lnTo>
                  <a:lnTo>
                    <a:pt x="993564" y="28516"/>
                  </a:lnTo>
                  <a:lnTo>
                    <a:pt x="1049040" y="40351"/>
                  </a:lnTo>
                  <a:lnTo>
                    <a:pt x="1100838" y="53951"/>
                  </a:lnTo>
                  <a:lnTo>
                    <a:pt x="1148619" y="69199"/>
                  </a:lnTo>
                  <a:lnTo>
                    <a:pt x="1192046" y="85975"/>
                  </a:lnTo>
                  <a:lnTo>
                    <a:pt x="1230780" y="104161"/>
                  </a:lnTo>
                  <a:lnTo>
                    <a:pt x="1264483" y="123637"/>
                  </a:lnTo>
                  <a:lnTo>
                    <a:pt x="1315442" y="165987"/>
                  </a:lnTo>
                  <a:lnTo>
                    <a:pt x="1342218" y="212073"/>
                  </a:lnTo>
                  <a:lnTo>
                    <a:pt x="1345692" y="236220"/>
                  </a:lnTo>
                  <a:lnTo>
                    <a:pt x="1342218" y="260366"/>
                  </a:lnTo>
                  <a:lnTo>
                    <a:pt x="1315442" y="306452"/>
                  </a:lnTo>
                  <a:lnTo>
                    <a:pt x="1264483" y="348802"/>
                  </a:lnTo>
                  <a:lnTo>
                    <a:pt x="1230780" y="368278"/>
                  </a:lnTo>
                  <a:lnTo>
                    <a:pt x="1192046" y="386464"/>
                  </a:lnTo>
                  <a:lnTo>
                    <a:pt x="1148619" y="403240"/>
                  </a:lnTo>
                  <a:lnTo>
                    <a:pt x="1100838" y="418488"/>
                  </a:lnTo>
                  <a:lnTo>
                    <a:pt x="1049040" y="432088"/>
                  </a:lnTo>
                  <a:lnTo>
                    <a:pt x="993564" y="443923"/>
                  </a:lnTo>
                  <a:lnTo>
                    <a:pt x="934747" y="453872"/>
                  </a:lnTo>
                  <a:lnTo>
                    <a:pt x="872929" y="461817"/>
                  </a:lnTo>
                  <a:lnTo>
                    <a:pt x="808447" y="467639"/>
                  </a:lnTo>
                  <a:lnTo>
                    <a:pt x="741640" y="471220"/>
                  </a:lnTo>
                  <a:lnTo>
                    <a:pt x="672845" y="472440"/>
                  </a:lnTo>
                  <a:lnTo>
                    <a:pt x="604051" y="471220"/>
                  </a:lnTo>
                  <a:lnTo>
                    <a:pt x="537244" y="467639"/>
                  </a:lnTo>
                  <a:lnTo>
                    <a:pt x="472762" y="461817"/>
                  </a:lnTo>
                  <a:lnTo>
                    <a:pt x="410944" y="453872"/>
                  </a:lnTo>
                  <a:lnTo>
                    <a:pt x="352127" y="443923"/>
                  </a:lnTo>
                  <a:lnTo>
                    <a:pt x="296651" y="432088"/>
                  </a:lnTo>
                  <a:lnTo>
                    <a:pt x="244853" y="418488"/>
                  </a:lnTo>
                  <a:lnTo>
                    <a:pt x="197072" y="403240"/>
                  </a:lnTo>
                  <a:lnTo>
                    <a:pt x="153645" y="386464"/>
                  </a:lnTo>
                  <a:lnTo>
                    <a:pt x="114911" y="368278"/>
                  </a:lnTo>
                  <a:lnTo>
                    <a:pt x="81208" y="348802"/>
                  </a:lnTo>
                  <a:lnTo>
                    <a:pt x="30249" y="306452"/>
                  </a:lnTo>
                  <a:lnTo>
                    <a:pt x="3473" y="260366"/>
                  </a:lnTo>
                  <a:lnTo>
                    <a:pt x="0" y="236220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7386828" y="4742688"/>
            <a:ext cx="1003300" cy="239395"/>
          </a:xfrm>
          <a:prstGeom prst="rect">
            <a:avLst/>
          </a:prstGeom>
          <a:solidFill>
            <a:srgbClr val="EC1C23"/>
          </a:solidFill>
        </p:spPr>
        <p:txBody>
          <a:bodyPr wrap="square" lIns="0" tIns="26034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204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Commit</a:t>
            </a:r>
            <a:r>
              <a:rPr dirty="0" sz="1200" spc="-6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86828" y="5029200"/>
            <a:ext cx="1003300" cy="22097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6510" rIns="0" bIns="0" rtlCol="0" vert="horz">
            <a:spAutoFit/>
          </a:bodyPr>
          <a:lstStyle/>
          <a:p>
            <a:pPr marL="252729">
              <a:lnSpc>
                <a:spcPct val="100000"/>
              </a:lnSpc>
              <a:spcBef>
                <a:spcPts val="130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Sign</a:t>
            </a:r>
            <a:r>
              <a:rPr dirty="0" sz="1200" spc="-5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80003" y="2159889"/>
            <a:ext cx="446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entury Gothic"/>
                <a:cs typeface="Century Gothic"/>
              </a:rPr>
              <a:t>ALICE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143436" y="2031428"/>
            <a:ext cx="1349375" cy="475615"/>
            <a:chOff x="5143436" y="2031428"/>
            <a:chExt cx="1349375" cy="475615"/>
          </a:xfrm>
        </p:grpSpPr>
        <p:sp>
          <p:nvSpPr>
            <p:cNvPr id="29" name="object 29"/>
            <p:cNvSpPr/>
            <p:nvPr/>
          </p:nvSpPr>
          <p:spPr>
            <a:xfrm>
              <a:off x="5145023" y="2033016"/>
              <a:ext cx="1346200" cy="472440"/>
            </a:xfrm>
            <a:custGeom>
              <a:avLst/>
              <a:gdLst/>
              <a:ahLst/>
              <a:cxnLst/>
              <a:rect l="l" t="t" r="r" b="b"/>
              <a:pathLst>
                <a:path w="1346200" h="472439">
                  <a:moveTo>
                    <a:pt x="672846" y="0"/>
                  </a:moveTo>
                  <a:lnTo>
                    <a:pt x="604051" y="1219"/>
                  </a:lnTo>
                  <a:lnTo>
                    <a:pt x="537244" y="4800"/>
                  </a:lnTo>
                  <a:lnTo>
                    <a:pt x="472762" y="10622"/>
                  </a:lnTo>
                  <a:lnTo>
                    <a:pt x="410944" y="18567"/>
                  </a:lnTo>
                  <a:lnTo>
                    <a:pt x="352127" y="28516"/>
                  </a:lnTo>
                  <a:lnTo>
                    <a:pt x="296651" y="40351"/>
                  </a:lnTo>
                  <a:lnTo>
                    <a:pt x="244853" y="53951"/>
                  </a:lnTo>
                  <a:lnTo>
                    <a:pt x="197072" y="69199"/>
                  </a:lnTo>
                  <a:lnTo>
                    <a:pt x="153645" y="85975"/>
                  </a:lnTo>
                  <a:lnTo>
                    <a:pt x="114911" y="104161"/>
                  </a:lnTo>
                  <a:lnTo>
                    <a:pt x="81208" y="123637"/>
                  </a:lnTo>
                  <a:lnTo>
                    <a:pt x="30249" y="165987"/>
                  </a:lnTo>
                  <a:lnTo>
                    <a:pt x="3473" y="212073"/>
                  </a:lnTo>
                  <a:lnTo>
                    <a:pt x="0" y="236220"/>
                  </a:lnTo>
                  <a:lnTo>
                    <a:pt x="3473" y="260366"/>
                  </a:lnTo>
                  <a:lnTo>
                    <a:pt x="30249" y="306452"/>
                  </a:lnTo>
                  <a:lnTo>
                    <a:pt x="81208" y="348802"/>
                  </a:lnTo>
                  <a:lnTo>
                    <a:pt x="114911" y="368278"/>
                  </a:lnTo>
                  <a:lnTo>
                    <a:pt x="153645" y="386464"/>
                  </a:lnTo>
                  <a:lnTo>
                    <a:pt x="197072" y="403240"/>
                  </a:lnTo>
                  <a:lnTo>
                    <a:pt x="244853" y="418488"/>
                  </a:lnTo>
                  <a:lnTo>
                    <a:pt x="296651" y="432088"/>
                  </a:lnTo>
                  <a:lnTo>
                    <a:pt x="352127" y="443923"/>
                  </a:lnTo>
                  <a:lnTo>
                    <a:pt x="410944" y="453872"/>
                  </a:lnTo>
                  <a:lnTo>
                    <a:pt x="472762" y="461817"/>
                  </a:lnTo>
                  <a:lnTo>
                    <a:pt x="537244" y="467639"/>
                  </a:lnTo>
                  <a:lnTo>
                    <a:pt x="604051" y="471220"/>
                  </a:lnTo>
                  <a:lnTo>
                    <a:pt x="672846" y="472439"/>
                  </a:lnTo>
                  <a:lnTo>
                    <a:pt x="741640" y="471220"/>
                  </a:lnTo>
                  <a:lnTo>
                    <a:pt x="808447" y="467639"/>
                  </a:lnTo>
                  <a:lnTo>
                    <a:pt x="872929" y="461817"/>
                  </a:lnTo>
                  <a:lnTo>
                    <a:pt x="934747" y="453872"/>
                  </a:lnTo>
                  <a:lnTo>
                    <a:pt x="993564" y="443923"/>
                  </a:lnTo>
                  <a:lnTo>
                    <a:pt x="1049040" y="432088"/>
                  </a:lnTo>
                  <a:lnTo>
                    <a:pt x="1100838" y="418488"/>
                  </a:lnTo>
                  <a:lnTo>
                    <a:pt x="1148619" y="403240"/>
                  </a:lnTo>
                  <a:lnTo>
                    <a:pt x="1192046" y="386464"/>
                  </a:lnTo>
                  <a:lnTo>
                    <a:pt x="1230780" y="368278"/>
                  </a:lnTo>
                  <a:lnTo>
                    <a:pt x="1264483" y="348802"/>
                  </a:lnTo>
                  <a:lnTo>
                    <a:pt x="1315442" y="306452"/>
                  </a:lnTo>
                  <a:lnTo>
                    <a:pt x="1342218" y="260366"/>
                  </a:lnTo>
                  <a:lnTo>
                    <a:pt x="1345691" y="236220"/>
                  </a:lnTo>
                  <a:lnTo>
                    <a:pt x="1342218" y="212073"/>
                  </a:lnTo>
                  <a:lnTo>
                    <a:pt x="1315442" y="165987"/>
                  </a:lnTo>
                  <a:lnTo>
                    <a:pt x="1264483" y="123637"/>
                  </a:lnTo>
                  <a:lnTo>
                    <a:pt x="1230780" y="104161"/>
                  </a:lnTo>
                  <a:lnTo>
                    <a:pt x="1192046" y="85975"/>
                  </a:lnTo>
                  <a:lnTo>
                    <a:pt x="1148619" y="69199"/>
                  </a:lnTo>
                  <a:lnTo>
                    <a:pt x="1100838" y="53951"/>
                  </a:lnTo>
                  <a:lnTo>
                    <a:pt x="1049040" y="40351"/>
                  </a:lnTo>
                  <a:lnTo>
                    <a:pt x="993564" y="28516"/>
                  </a:lnTo>
                  <a:lnTo>
                    <a:pt x="934747" y="18567"/>
                  </a:lnTo>
                  <a:lnTo>
                    <a:pt x="872929" y="10622"/>
                  </a:lnTo>
                  <a:lnTo>
                    <a:pt x="808447" y="4800"/>
                  </a:lnTo>
                  <a:lnTo>
                    <a:pt x="741640" y="1219"/>
                  </a:lnTo>
                  <a:lnTo>
                    <a:pt x="6728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145023" y="2033016"/>
              <a:ext cx="1346200" cy="472440"/>
            </a:xfrm>
            <a:custGeom>
              <a:avLst/>
              <a:gdLst/>
              <a:ahLst/>
              <a:cxnLst/>
              <a:rect l="l" t="t" r="r" b="b"/>
              <a:pathLst>
                <a:path w="1346200" h="472439">
                  <a:moveTo>
                    <a:pt x="0" y="236220"/>
                  </a:moveTo>
                  <a:lnTo>
                    <a:pt x="13669" y="188622"/>
                  </a:lnTo>
                  <a:lnTo>
                    <a:pt x="52875" y="144285"/>
                  </a:lnTo>
                  <a:lnTo>
                    <a:pt x="114911" y="104161"/>
                  </a:lnTo>
                  <a:lnTo>
                    <a:pt x="153645" y="85975"/>
                  </a:lnTo>
                  <a:lnTo>
                    <a:pt x="197072" y="69199"/>
                  </a:lnTo>
                  <a:lnTo>
                    <a:pt x="244853" y="53951"/>
                  </a:lnTo>
                  <a:lnTo>
                    <a:pt x="296651" y="40351"/>
                  </a:lnTo>
                  <a:lnTo>
                    <a:pt x="352127" y="28516"/>
                  </a:lnTo>
                  <a:lnTo>
                    <a:pt x="410944" y="18567"/>
                  </a:lnTo>
                  <a:lnTo>
                    <a:pt x="472762" y="10622"/>
                  </a:lnTo>
                  <a:lnTo>
                    <a:pt x="537244" y="4800"/>
                  </a:lnTo>
                  <a:lnTo>
                    <a:pt x="604051" y="1219"/>
                  </a:lnTo>
                  <a:lnTo>
                    <a:pt x="672846" y="0"/>
                  </a:lnTo>
                  <a:lnTo>
                    <a:pt x="741640" y="1219"/>
                  </a:lnTo>
                  <a:lnTo>
                    <a:pt x="808447" y="4800"/>
                  </a:lnTo>
                  <a:lnTo>
                    <a:pt x="872929" y="10622"/>
                  </a:lnTo>
                  <a:lnTo>
                    <a:pt x="934747" y="18567"/>
                  </a:lnTo>
                  <a:lnTo>
                    <a:pt x="993564" y="28516"/>
                  </a:lnTo>
                  <a:lnTo>
                    <a:pt x="1049040" y="40351"/>
                  </a:lnTo>
                  <a:lnTo>
                    <a:pt x="1100838" y="53951"/>
                  </a:lnTo>
                  <a:lnTo>
                    <a:pt x="1148619" y="69199"/>
                  </a:lnTo>
                  <a:lnTo>
                    <a:pt x="1192046" y="85975"/>
                  </a:lnTo>
                  <a:lnTo>
                    <a:pt x="1230780" y="104161"/>
                  </a:lnTo>
                  <a:lnTo>
                    <a:pt x="1264483" y="123637"/>
                  </a:lnTo>
                  <a:lnTo>
                    <a:pt x="1315442" y="165987"/>
                  </a:lnTo>
                  <a:lnTo>
                    <a:pt x="1342218" y="212073"/>
                  </a:lnTo>
                  <a:lnTo>
                    <a:pt x="1345691" y="236220"/>
                  </a:lnTo>
                  <a:lnTo>
                    <a:pt x="1342218" y="260366"/>
                  </a:lnTo>
                  <a:lnTo>
                    <a:pt x="1315442" y="306452"/>
                  </a:lnTo>
                  <a:lnTo>
                    <a:pt x="1264483" y="348802"/>
                  </a:lnTo>
                  <a:lnTo>
                    <a:pt x="1230780" y="368278"/>
                  </a:lnTo>
                  <a:lnTo>
                    <a:pt x="1192046" y="386464"/>
                  </a:lnTo>
                  <a:lnTo>
                    <a:pt x="1148619" y="403240"/>
                  </a:lnTo>
                  <a:lnTo>
                    <a:pt x="1100838" y="418488"/>
                  </a:lnTo>
                  <a:lnTo>
                    <a:pt x="1049040" y="432088"/>
                  </a:lnTo>
                  <a:lnTo>
                    <a:pt x="993564" y="443923"/>
                  </a:lnTo>
                  <a:lnTo>
                    <a:pt x="934747" y="453872"/>
                  </a:lnTo>
                  <a:lnTo>
                    <a:pt x="872929" y="461817"/>
                  </a:lnTo>
                  <a:lnTo>
                    <a:pt x="808447" y="467639"/>
                  </a:lnTo>
                  <a:lnTo>
                    <a:pt x="741640" y="471220"/>
                  </a:lnTo>
                  <a:lnTo>
                    <a:pt x="672846" y="472439"/>
                  </a:lnTo>
                  <a:lnTo>
                    <a:pt x="604051" y="471220"/>
                  </a:lnTo>
                  <a:lnTo>
                    <a:pt x="537244" y="467639"/>
                  </a:lnTo>
                  <a:lnTo>
                    <a:pt x="472762" y="461817"/>
                  </a:lnTo>
                  <a:lnTo>
                    <a:pt x="410944" y="453872"/>
                  </a:lnTo>
                  <a:lnTo>
                    <a:pt x="352127" y="443923"/>
                  </a:lnTo>
                  <a:lnTo>
                    <a:pt x="296651" y="432088"/>
                  </a:lnTo>
                  <a:lnTo>
                    <a:pt x="244853" y="418488"/>
                  </a:lnTo>
                  <a:lnTo>
                    <a:pt x="197072" y="403240"/>
                  </a:lnTo>
                  <a:lnTo>
                    <a:pt x="153645" y="386464"/>
                  </a:lnTo>
                  <a:lnTo>
                    <a:pt x="114911" y="368278"/>
                  </a:lnTo>
                  <a:lnTo>
                    <a:pt x="81208" y="348802"/>
                  </a:lnTo>
                  <a:lnTo>
                    <a:pt x="30249" y="306452"/>
                  </a:lnTo>
                  <a:lnTo>
                    <a:pt x="3473" y="260366"/>
                  </a:lnTo>
                  <a:lnTo>
                    <a:pt x="0" y="236220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5653785" y="2162936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entury Gothic"/>
                <a:cs typeface="Century Gothic"/>
              </a:rPr>
              <a:t>BOB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216076" y="2023808"/>
            <a:ext cx="1349375" cy="475615"/>
            <a:chOff x="7216076" y="2023808"/>
            <a:chExt cx="1349375" cy="475615"/>
          </a:xfrm>
        </p:grpSpPr>
        <p:sp>
          <p:nvSpPr>
            <p:cNvPr id="33" name="object 33"/>
            <p:cNvSpPr/>
            <p:nvPr/>
          </p:nvSpPr>
          <p:spPr>
            <a:xfrm>
              <a:off x="7217664" y="2025395"/>
              <a:ext cx="1346200" cy="472440"/>
            </a:xfrm>
            <a:custGeom>
              <a:avLst/>
              <a:gdLst/>
              <a:ahLst/>
              <a:cxnLst/>
              <a:rect l="l" t="t" r="r" b="b"/>
              <a:pathLst>
                <a:path w="1346200" h="472439">
                  <a:moveTo>
                    <a:pt x="672845" y="0"/>
                  </a:moveTo>
                  <a:lnTo>
                    <a:pt x="604051" y="1219"/>
                  </a:lnTo>
                  <a:lnTo>
                    <a:pt x="537244" y="4800"/>
                  </a:lnTo>
                  <a:lnTo>
                    <a:pt x="472762" y="10622"/>
                  </a:lnTo>
                  <a:lnTo>
                    <a:pt x="410944" y="18567"/>
                  </a:lnTo>
                  <a:lnTo>
                    <a:pt x="352127" y="28516"/>
                  </a:lnTo>
                  <a:lnTo>
                    <a:pt x="296651" y="40351"/>
                  </a:lnTo>
                  <a:lnTo>
                    <a:pt x="244853" y="53951"/>
                  </a:lnTo>
                  <a:lnTo>
                    <a:pt x="197072" y="69199"/>
                  </a:lnTo>
                  <a:lnTo>
                    <a:pt x="153645" y="85975"/>
                  </a:lnTo>
                  <a:lnTo>
                    <a:pt x="114911" y="104161"/>
                  </a:lnTo>
                  <a:lnTo>
                    <a:pt x="81208" y="123637"/>
                  </a:lnTo>
                  <a:lnTo>
                    <a:pt x="30249" y="165987"/>
                  </a:lnTo>
                  <a:lnTo>
                    <a:pt x="3473" y="212073"/>
                  </a:lnTo>
                  <a:lnTo>
                    <a:pt x="0" y="236219"/>
                  </a:lnTo>
                  <a:lnTo>
                    <a:pt x="3473" y="260366"/>
                  </a:lnTo>
                  <a:lnTo>
                    <a:pt x="30249" y="306452"/>
                  </a:lnTo>
                  <a:lnTo>
                    <a:pt x="81208" y="348802"/>
                  </a:lnTo>
                  <a:lnTo>
                    <a:pt x="114911" y="368278"/>
                  </a:lnTo>
                  <a:lnTo>
                    <a:pt x="153645" y="386464"/>
                  </a:lnTo>
                  <a:lnTo>
                    <a:pt x="197072" y="403240"/>
                  </a:lnTo>
                  <a:lnTo>
                    <a:pt x="244853" y="418488"/>
                  </a:lnTo>
                  <a:lnTo>
                    <a:pt x="296651" y="432088"/>
                  </a:lnTo>
                  <a:lnTo>
                    <a:pt x="352127" y="443923"/>
                  </a:lnTo>
                  <a:lnTo>
                    <a:pt x="410944" y="453872"/>
                  </a:lnTo>
                  <a:lnTo>
                    <a:pt x="472762" y="461817"/>
                  </a:lnTo>
                  <a:lnTo>
                    <a:pt x="537244" y="467639"/>
                  </a:lnTo>
                  <a:lnTo>
                    <a:pt x="604051" y="471220"/>
                  </a:lnTo>
                  <a:lnTo>
                    <a:pt x="672845" y="472439"/>
                  </a:lnTo>
                  <a:lnTo>
                    <a:pt x="741640" y="471220"/>
                  </a:lnTo>
                  <a:lnTo>
                    <a:pt x="808447" y="467639"/>
                  </a:lnTo>
                  <a:lnTo>
                    <a:pt x="872929" y="461817"/>
                  </a:lnTo>
                  <a:lnTo>
                    <a:pt x="934747" y="453872"/>
                  </a:lnTo>
                  <a:lnTo>
                    <a:pt x="993564" y="443923"/>
                  </a:lnTo>
                  <a:lnTo>
                    <a:pt x="1049040" y="432088"/>
                  </a:lnTo>
                  <a:lnTo>
                    <a:pt x="1100838" y="418488"/>
                  </a:lnTo>
                  <a:lnTo>
                    <a:pt x="1148619" y="403240"/>
                  </a:lnTo>
                  <a:lnTo>
                    <a:pt x="1192046" y="386464"/>
                  </a:lnTo>
                  <a:lnTo>
                    <a:pt x="1230780" y="368278"/>
                  </a:lnTo>
                  <a:lnTo>
                    <a:pt x="1264483" y="348802"/>
                  </a:lnTo>
                  <a:lnTo>
                    <a:pt x="1315442" y="306452"/>
                  </a:lnTo>
                  <a:lnTo>
                    <a:pt x="1342218" y="260366"/>
                  </a:lnTo>
                  <a:lnTo>
                    <a:pt x="1345691" y="236219"/>
                  </a:lnTo>
                  <a:lnTo>
                    <a:pt x="1342218" y="212073"/>
                  </a:lnTo>
                  <a:lnTo>
                    <a:pt x="1315442" y="165987"/>
                  </a:lnTo>
                  <a:lnTo>
                    <a:pt x="1264483" y="123637"/>
                  </a:lnTo>
                  <a:lnTo>
                    <a:pt x="1230780" y="104161"/>
                  </a:lnTo>
                  <a:lnTo>
                    <a:pt x="1192046" y="85975"/>
                  </a:lnTo>
                  <a:lnTo>
                    <a:pt x="1148619" y="69199"/>
                  </a:lnTo>
                  <a:lnTo>
                    <a:pt x="1100838" y="53951"/>
                  </a:lnTo>
                  <a:lnTo>
                    <a:pt x="1049040" y="40351"/>
                  </a:lnTo>
                  <a:lnTo>
                    <a:pt x="993564" y="28516"/>
                  </a:lnTo>
                  <a:lnTo>
                    <a:pt x="934747" y="18567"/>
                  </a:lnTo>
                  <a:lnTo>
                    <a:pt x="872929" y="10622"/>
                  </a:lnTo>
                  <a:lnTo>
                    <a:pt x="808447" y="4800"/>
                  </a:lnTo>
                  <a:lnTo>
                    <a:pt x="741640" y="1219"/>
                  </a:lnTo>
                  <a:lnTo>
                    <a:pt x="67284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17664" y="2025395"/>
              <a:ext cx="1346200" cy="472440"/>
            </a:xfrm>
            <a:custGeom>
              <a:avLst/>
              <a:gdLst/>
              <a:ahLst/>
              <a:cxnLst/>
              <a:rect l="l" t="t" r="r" b="b"/>
              <a:pathLst>
                <a:path w="1346200" h="472439">
                  <a:moveTo>
                    <a:pt x="0" y="236219"/>
                  </a:moveTo>
                  <a:lnTo>
                    <a:pt x="13669" y="188622"/>
                  </a:lnTo>
                  <a:lnTo>
                    <a:pt x="52875" y="144285"/>
                  </a:lnTo>
                  <a:lnTo>
                    <a:pt x="114911" y="104161"/>
                  </a:lnTo>
                  <a:lnTo>
                    <a:pt x="153645" y="85975"/>
                  </a:lnTo>
                  <a:lnTo>
                    <a:pt x="197072" y="69199"/>
                  </a:lnTo>
                  <a:lnTo>
                    <a:pt x="244853" y="53951"/>
                  </a:lnTo>
                  <a:lnTo>
                    <a:pt x="296651" y="40351"/>
                  </a:lnTo>
                  <a:lnTo>
                    <a:pt x="352127" y="28516"/>
                  </a:lnTo>
                  <a:lnTo>
                    <a:pt x="410944" y="18567"/>
                  </a:lnTo>
                  <a:lnTo>
                    <a:pt x="472762" y="10622"/>
                  </a:lnTo>
                  <a:lnTo>
                    <a:pt x="537244" y="4800"/>
                  </a:lnTo>
                  <a:lnTo>
                    <a:pt x="604051" y="1219"/>
                  </a:lnTo>
                  <a:lnTo>
                    <a:pt x="672845" y="0"/>
                  </a:lnTo>
                  <a:lnTo>
                    <a:pt x="741640" y="1219"/>
                  </a:lnTo>
                  <a:lnTo>
                    <a:pt x="808447" y="4800"/>
                  </a:lnTo>
                  <a:lnTo>
                    <a:pt x="872929" y="10622"/>
                  </a:lnTo>
                  <a:lnTo>
                    <a:pt x="934747" y="18567"/>
                  </a:lnTo>
                  <a:lnTo>
                    <a:pt x="993564" y="28516"/>
                  </a:lnTo>
                  <a:lnTo>
                    <a:pt x="1049040" y="40351"/>
                  </a:lnTo>
                  <a:lnTo>
                    <a:pt x="1100838" y="53951"/>
                  </a:lnTo>
                  <a:lnTo>
                    <a:pt x="1148619" y="69199"/>
                  </a:lnTo>
                  <a:lnTo>
                    <a:pt x="1192046" y="85975"/>
                  </a:lnTo>
                  <a:lnTo>
                    <a:pt x="1230780" y="104161"/>
                  </a:lnTo>
                  <a:lnTo>
                    <a:pt x="1264483" y="123637"/>
                  </a:lnTo>
                  <a:lnTo>
                    <a:pt x="1315442" y="165987"/>
                  </a:lnTo>
                  <a:lnTo>
                    <a:pt x="1342218" y="212073"/>
                  </a:lnTo>
                  <a:lnTo>
                    <a:pt x="1345691" y="236219"/>
                  </a:lnTo>
                  <a:lnTo>
                    <a:pt x="1342218" y="260366"/>
                  </a:lnTo>
                  <a:lnTo>
                    <a:pt x="1315442" y="306452"/>
                  </a:lnTo>
                  <a:lnTo>
                    <a:pt x="1264483" y="348802"/>
                  </a:lnTo>
                  <a:lnTo>
                    <a:pt x="1230780" y="368278"/>
                  </a:lnTo>
                  <a:lnTo>
                    <a:pt x="1192046" y="386464"/>
                  </a:lnTo>
                  <a:lnTo>
                    <a:pt x="1148619" y="403240"/>
                  </a:lnTo>
                  <a:lnTo>
                    <a:pt x="1100838" y="418488"/>
                  </a:lnTo>
                  <a:lnTo>
                    <a:pt x="1049040" y="432088"/>
                  </a:lnTo>
                  <a:lnTo>
                    <a:pt x="993564" y="443923"/>
                  </a:lnTo>
                  <a:lnTo>
                    <a:pt x="934747" y="453872"/>
                  </a:lnTo>
                  <a:lnTo>
                    <a:pt x="872929" y="461817"/>
                  </a:lnTo>
                  <a:lnTo>
                    <a:pt x="808447" y="467639"/>
                  </a:lnTo>
                  <a:lnTo>
                    <a:pt x="741640" y="471220"/>
                  </a:lnTo>
                  <a:lnTo>
                    <a:pt x="672845" y="472439"/>
                  </a:lnTo>
                  <a:lnTo>
                    <a:pt x="604051" y="471220"/>
                  </a:lnTo>
                  <a:lnTo>
                    <a:pt x="537244" y="467639"/>
                  </a:lnTo>
                  <a:lnTo>
                    <a:pt x="472762" y="461817"/>
                  </a:lnTo>
                  <a:lnTo>
                    <a:pt x="410944" y="453872"/>
                  </a:lnTo>
                  <a:lnTo>
                    <a:pt x="352127" y="443923"/>
                  </a:lnTo>
                  <a:lnTo>
                    <a:pt x="296651" y="432088"/>
                  </a:lnTo>
                  <a:lnTo>
                    <a:pt x="244853" y="418488"/>
                  </a:lnTo>
                  <a:lnTo>
                    <a:pt x="197072" y="403240"/>
                  </a:lnTo>
                  <a:lnTo>
                    <a:pt x="153645" y="386464"/>
                  </a:lnTo>
                  <a:lnTo>
                    <a:pt x="114911" y="368278"/>
                  </a:lnTo>
                  <a:lnTo>
                    <a:pt x="81208" y="348802"/>
                  </a:lnTo>
                  <a:lnTo>
                    <a:pt x="30249" y="306452"/>
                  </a:lnTo>
                  <a:lnTo>
                    <a:pt x="3473" y="260366"/>
                  </a:lnTo>
                  <a:lnTo>
                    <a:pt x="0" y="236219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578597" y="2154428"/>
            <a:ext cx="626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entury Gothic"/>
                <a:cs typeface="Century Gothic"/>
              </a:rPr>
              <a:t>NOTARY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98923" y="3042615"/>
            <a:ext cx="5835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entury Gothic"/>
                <a:cs typeface="Century Gothic"/>
              </a:rPr>
              <a:t>Se</a:t>
            </a:r>
            <a:r>
              <a:rPr dirty="0" sz="1800" spc="-15">
                <a:latin typeface="Century Gothic"/>
                <a:cs typeface="Century Gothic"/>
              </a:rPr>
              <a:t>n</a:t>
            </a:r>
            <a:r>
              <a:rPr dirty="0" sz="1800">
                <a:latin typeface="Century Gothic"/>
                <a:cs typeface="Century Gothic"/>
              </a:rPr>
              <a:t>d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47361" y="5382564"/>
            <a:ext cx="5835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entury Gothic"/>
                <a:cs typeface="Century Gothic"/>
              </a:rPr>
              <a:t>Se</a:t>
            </a:r>
            <a:r>
              <a:rPr dirty="0" sz="1800" spc="-15">
                <a:latin typeface="Century Gothic"/>
                <a:cs typeface="Century Gothic"/>
              </a:rPr>
              <a:t>n</a:t>
            </a:r>
            <a:r>
              <a:rPr dirty="0" sz="1800">
                <a:latin typeface="Century Gothic"/>
                <a:cs typeface="Century Gothic"/>
              </a:rPr>
              <a:t>d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57898" y="4930267"/>
            <a:ext cx="582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entury Gothic"/>
                <a:cs typeface="Century Gothic"/>
              </a:rPr>
              <a:t>Se</a:t>
            </a:r>
            <a:r>
              <a:rPr dirty="0" sz="1800" spc="-10">
                <a:latin typeface="Century Gothic"/>
                <a:cs typeface="Century Gothic"/>
              </a:rPr>
              <a:t>n</a:t>
            </a:r>
            <a:r>
              <a:rPr dirty="0" sz="1800">
                <a:latin typeface="Century Gothic"/>
                <a:cs typeface="Century Gothic"/>
              </a:rPr>
              <a:t>d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57898" y="4186554"/>
            <a:ext cx="582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entury Gothic"/>
                <a:cs typeface="Century Gothic"/>
              </a:rPr>
              <a:t>Se</a:t>
            </a:r>
            <a:r>
              <a:rPr dirty="0" sz="1800" spc="-10">
                <a:latin typeface="Century Gothic"/>
                <a:cs typeface="Century Gothic"/>
              </a:rPr>
              <a:t>n</a:t>
            </a:r>
            <a:r>
              <a:rPr dirty="0" sz="1800">
                <a:latin typeface="Century Gothic"/>
                <a:cs typeface="Century Gothic"/>
              </a:rPr>
              <a:t>d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43144" y="5884164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20320" rIns="0" bIns="0" rtlCol="0" vert="horz">
            <a:spAutoFit/>
          </a:bodyPr>
          <a:lstStyle/>
          <a:p>
            <a:pPr marL="141605">
              <a:lnSpc>
                <a:spcPct val="100000"/>
              </a:lnSpc>
              <a:spcBef>
                <a:spcPts val="160"/>
              </a:spcBef>
            </a:pPr>
            <a:r>
              <a:rPr dirty="0" sz="1200" spc="-5" b="1">
                <a:solidFill>
                  <a:srgbClr val="FFFFFF"/>
                </a:solidFill>
                <a:latin typeface="Century Gothic"/>
                <a:cs typeface="Century Gothic"/>
              </a:rPr>
              <a:t>Record</a:t>
            </a:r>
            <a:r>
              <a:rPr dirty="0" sz="1200" spc="-5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08984" y="4022852"/>
            <a:ext cx="987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Century Gothic"/>
                <a:cs typeface="Century Gothic"/>
              </a:rPr>
              <a:t>*Suspended*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18252" y="4819015"/>
            <a:ext cx="987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Century Gothic"/>
                <a:cs typeface="Century Gothic"/>
              </a:rPr>
              <a:t>*Suspended*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00984" y="5417820"/>
            <a:ext cx="1003300" cy="260985"/>
          </a:xfrm>
          <a:prstGeom prst="rect">
            <a:avLst/>
          </a:prstGeom>
          <a:solidFill>
            <a:srgbClr val="EC1C23"/>
          </a:solidFill>
        </p:spPr>
        <p:txBody>
          <a:bodyPr wrap="square" lIns="0" tIns="36830" rIns="0" bIns="0" rtlCol="0" vert="horz">
            <a:spAutoFit/>
          </a:bodyPr>
          <a:lstStyle/>
          <a:p>
            <a:pPr marL="140970">
              <a:lnSpc>
                <a:spcPct val="100000"/>
              </a:lnSpc>
              <a:spcBef>
                <a:spcPts val="290"/>
              </a:spcBef>
            </a:pPr>
            <a:r>
              <a:rPr dirty="0" sz="1200" spc="-5" b="1">
                <a:solidFill>
                  <a:srgbClr val="FFFFFF"/>
                </a:solidFill>
                <a:latin typeface="Century Gothic"/>
                <a:cs typeface="Century Gothic"/>
              </a:rPr>
              <a:t>Record</a:t>
            </a:r>
            <a:r>
              <a:rPr dirty="0" sz="1200" spc="-6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761485" y="4433315"/>
            <a:ext cx="4127500" cy="269875"/>
          </a:xfrm>
          <a:custGeom>
            <a:avLst/>
            <a:gdLst/>
            <a:ahLst/>
            <a:cxnLst/>
            <a:rect l="l" t="t" r="r" b="b"/>
            <a:pathLst>
              <a:path w="4127500" h="269875">
                <a:moveTo>
                  <a:pt x="3953510" y="96011"/>
                </a:moveTo>
                <a:lnTo>
                  <a:pt x="3953510" y="269747"/>
                </a:lnTo>
                <a:lnTo>
                  <a:pt x="4069334" y="211835"/>
                </a:lnTo>
                <a:lnTo>
                  <a:pt x="3982592" y="211835"/>
                </a:lnTo>
                <a:lnTo>
                  <a:pt x="3982592" y="153923"/>
                </a:lnTo>
                <a:lnTo>
                  <a:pt x="4069334" y="153923"/>
                </a:lnTo>
                <a:lnTo>
                  <a:pt x="3953510" y="96011"/>
                </a:lnTo>
                <a:close/>
              </a:path>
              <a:path w="4127500" h="269875">
                <a:moveTo>
                  <a:pt x="48513" y="0"/>
                </a:moveTo>
                <a:lnTo>
                  <a:pt x="0" y="0"/>
                </a:lnTo>
                <a:lnTo>
                  <a:pt x="0" y="211835"/>
                </a:lnTo>
                <a:lnTo>
                  <a:pt x="3953510" y="211835"/>
                </a:lnTo>
                <a:lnTo>
                  <a:pt x="3953510" y="182879"/>
                </a:lnTo>
                <a:lnTo>
                  <a:pt x="57912" y="182879"/>
                </a:lnTo>
                <a:lnTo>
                  <a:pt x="28955" y="153923"/>
                </a:lnTo>
                <a:lnTo>
                  <a:pt x="57912" y="153923"/>
                </a:lnTo>
                <a:lnTo>
                  <a:pt x="57912" y="57911"/>
                </a:lnTo>
                <a:lnTo>
                  <a:pt x="28955" y="57911"/>
                </a:lnTo>
                <a:lnTo>
                  <a:pt x="48513" y="38353"/>
                </a:lnTo>
                <a:lnTo>
                  <a:pt x="48513" y="0"/>
                </a:lnTo>
                <a:close/>
              </a:path>
              <a:path w="4127500" h="269875">
                <a:moveTo>
                  <a:pt x="4069334" y="153923"/>
                </a:moveTo>
                <a:lnTo>
                  <a:pt x="3982592" y="153923"/>
                </a:lnTo>
                <a:lnTo>
                  <a:pt x="3982592" y="211835"/>
                </a:lnTo>
                <a:lnTo>
                  <a:pt x="4069334" y="211835"/>
                </a:lnTo>
                <a:lnTo>
                  <a:pt x="4127245" y="182879"/>
                </a:lnTo>
                <a:lnTo>
                  <a:pt x="4069334" y="153923"/>
                </a:lnTo>
                <a:close/>
              </a:path>
              <a:path w="4127500" h="269875">
                <a:moveTo>
                  <a:pt x="57912" y="153923"/>
                </a:moveTo>
                <a:lnTo>
                  <a:pt x="28955" y="153923"/>
                </a:lnTo>
                <a:lnTo>
                  <a:pt x="57912" y="182879"/>
                </a:lnTo>
                <a:lnTo>
                  <a:pt x="57912" y="153923"/>
                </a:lnTo>
                <a:close/>
              </a:path>
              <a:path w="4127500" h="269875">
                <a:moveTo>
                  <a:pt x="3953510" y="153923"/>
                </a:moveTo>
                <a:lnTo>
                  <a:pt x="57912" y="153923"/>
                </a:lnTo>
                <a:lnTo>
                  <a:pt x="57912" y="182879"/>
                </a:lnTo>
                <a:lnTo>
                  <a:pt x="3953510" y="182879"/>
                </a:lnTo>
                <a:lnTo>
                  <a:pt x="3953510" y="153923"/>
                </a:lnTo>
                <a:close/>
              </a:path>
              <a:path w="4127500" h="269875">
                <a:moveTo>
                  <a:pt x="48513" y="38353"/>
                </a:moveTo>
                <a:lnTo>
                  <a:pt x="28955" y="57911"/>
                </a:lnTo>
                <a:lnTo>
                  <a:pt x="48513" y="57911"/>
                </a:lnTo>
                <a:lnTo>
                  <a:pt x="48513" y="38353"/>
                </a:lnTo>
                <a:close/>
              </a:path>
              <a:path w="4127500" h="269875">
                <a:moveTo>
                  <a:pt x="57912" y="28955"/>
                </a:moveTo>
                <a:lnTo>
                  <a:pt x="48513" y="38353"/>
                </a:lnTo>
                <a:lnTo>
                  <a:pt x="48513" y="57911"/>
                </a:lnTo>
                <a:lnTo>
                  <a:pt x="57912" y="57911"/>
                </a:lnTo>
                <a:lnTo>
                  <a:pt x="57912" y="28955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26</a:t>
            </a:fld>
            <a:r>
              <a:rPr dirty="0" spc="-5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8163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</a:t>
            </a:r>
            <a:r>
              <a:rPr dirty="0" spc="-45"/>
              <a:t> </a:t>
            </a:r>
            <a:r>
              <a:rPr dirty="0" spc="-5"/>
              <a:t>Considerations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26</a:t>
            </a:fld>
            <a:r>
              <a:rPr dirty="0" spc="-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14437"/>
            <a:ext cx="4535805" cy="145859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2B79EF"/>
                </a:solidFill>
                <a:latin typeface="Calibri"/>
                <a:cs typeface="Calibri"/>
              </a:rPr>
              <a:t>IOUIssueFlow</a:t>
            </a:r>
            <a:r>
              <a:rPr dirty="0" sz="2000" spc="5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entury Gothic"/>
                <a:cs typeface="Century Gothic"/>
              </a:rPr>
              <a:t>involves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three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parties:</a:t>
            </a:r>
            <a:endParaRPr sz="2000">
              <a:latin typeface="Century Gothic"/>
              <a:cs typeface="Century Gothic"/>
            </a:endParaRPr>
          </a:p>
          <a:p>
            <a:pPr lvl="1" marL="417830" indent="-172720">
              <a:lnSpc>
                <a:spcPct val="100000"/>
              </a:lnSpc>
              <a:spcBef>
                <a:spcPts val="459"/>
              </a:spcBef>
              <a:buFont typeface="Microsoft JhengHei"/>
              <a:buChar char="–"/>
              <a:tabLst>
                <a:tab pos="418465" algn="l"/>
              </a:tabLst>
            </a:pP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Lender</a:t>
            </a:r>
            <a:endParaRPr sz="1800">
              <a:latin typeface="Calibri"/>
              <a:cs typeface="Calibri"/>
            </a:endParaRPr>
          </a:p>
          <a:p>
            <a:pPr lvl="1" marL="417830" indent="-172720">
              <a:lnSpc>
                <a:spcPct val="100000"/>
              </a:lnSpc>
              <a:spcBef>
                <a:spcPts val="710"/>
              </a:spcBef>
              <a:buFont typeface="Microsoft JhengHei"/>
              <a:buChar char="–"/>
              <a:tabLst>
                <a:tab pos="418465" algn="l"/>
              </a:tabLst>
            </a:pP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Borrower</a:t>
            </a:r>
            <a:endParaRPr sz="1800">
              <a:latin typeface="Calibri"/>
              <a:cs typeface="Calibri"/>
            </a:endParaRPr>
          </a:p>
          <a:p>
            <a:pPr lvl="1" marL="417830" indent="-172720">
              <a:lnSpc>
                <a:spcPct val="100000"/>
              </a:lnSpc>
              <a:spcBef>
                <a:spcPts val="710"/>
              </a:spcBef>
              <a:buFont typeface="Microsoft JhengHei"/>
              <a:buChar char="–"/>
              <a:tabLst>
                <a:tab pos="418465" algn="l"/>
              </a:tabLst>
            </a:pPr>
            <a:r>
              <a:rPr dirty="0" sz="1800">
                <a:latin typeface="Century Gothic"/>
                <a:cs typeface="Century Gothic"/>
              </a:rPr>
              <a:t>A</a:t>
            </a:r>
            <a:r>
              <a:rPr dirty="0" sz="1800" spc="-3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notary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322" y="3057563"/>
            <a:ext cx="7101840" cy="251714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2B79EF"/>
                </a:solidFill>
                <a:latin typeface="Calibri"/>
                <a:cs typeface="Calibri"/>
              </a:rPr>
              <a:t>IOUIssueFlow</a:t>
            </a:r>
            <a:r>
              <a:rPr dirty="0" sz="2000" spc="6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proceeds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in</a:t>
            </a:r>
            <a:r>
              <a:rPr dirty="0" sz="200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three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stages:</a:t>
            </a:r>
            <a:endParaRPr sz="2000">
              <a:latin typeface="Century Gothic"/>
              <a:cs typeface="Century Gothic"/>
            </a:endParaRPr>
          </a:p>
          <a:p>
            <a:pPr lvl="1" marL="558165" indent="-255270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558800" algn="l"/>
              </a:tabLst>
            </a:pP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borrower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party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builds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a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new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transaction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signs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it</a:t>
            </a:r>
            <a:endParaRPr sz="1800">
              <a:latin typeface="Century Gothic"/>
              <a:cs typeface="Century Gothic"/>
            </a:endParaRPr>
          </a:p>
          <a:p>
            <a:pPr lvl="1" marL="474345" marR="5080" indent="-170815">
              <a:lnSpc>
                <a:spcPts val="2880"/>
              </a:lnSpc>
              <a:spcBef>
                <a:spcPts val="204"/>
              </a:spcBef>
              <a:buAutoNum type="arabicPeriod"/>
              <a:tabLst>
                <a:tab pos="558800" algn="l"/>
              </a:tabLst>
            </a:pP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lender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receives</a:t>
            </a:r>
            <a:r>
              <a:rPr dirty="0" sz="1800" spc="-10">
                <a:latin typeface="Century Gothic"/>
                <a:cs typeface="Century Gothic"/>
              </a:rPr>
              <a:t> the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partially-signed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transaction,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signs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it, </a:t>
            </a:r>
            <a:r>
              <a:rPr dirty="0" sz="1800" spc="-48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sends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it</a:t>
            </a:r>
            <a:r>
              <a:rPr dirty="0" sz="1800" spc="-3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back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to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borrower</a:t>
            </a:r>
            <a:endParaRPr sz="1800">
              <a:latin typeface="Century Gothic"/>
              <a:cs typeface="Century Gothic"/>
            </a:endParaRPr>
          </a:p>
          <a:p>
            <a:pPr lvl="2" marL="881380" indent="-285115">
              <a:lnSpc>
                <a:spcPct val="100000"/>
              </a:lnSpc>
              <a:spcBef>
                <a:spcPts val="475"/>
              </a:spcBef>
              <a:buFont typeface="Microsoft JhengHei"/>
              <a:buChar char="·"/>
              <a:tabLst>
                <a:tab pos="880744" algn="l"/>
                <a:tab pos="881380" algn="l"/>
              </a:tabLst>
            </a:pPr>
            <a:r>
              <a:rPr dirty="0" sz="1700" spc="5">
                <a:latin typeface="Century Gothic"/>
                <a:cs typeface="Century Gothic"/>
              </a:rPr>
              <a:t>This</a:t>
            </a:r>
            <a:r>
              <a:rPr dirty="0" sz="1700" spc="-3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is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handled</a:t>
            </a:r>
            <a:r>
              <a:rPr dirty="0" sz="1700" spc="-3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by </a:t>
            </a:r>
            <a:r>
              <a:rPr dirty="0" sz="1700" spc="-10" b="1">
                <a:solidFill>
                  <a:srgbClr val="2A79F0"/>
                </a:solidFill>
                <a:latin typeface="Calibri"/>
                <a:cs typeface="Calibri"/>
              </a:rPr>
              <a:t>SignTransactionFlow</a:t>
            </a:r>
            <a:endParaRPr sz="1700">
              <a:latin typeface="Calibri"/>
              <a:cs typeface="Calibri"/>
            </a:endParaRPr>
          </a:p>
          <a:p>
            <a:pPr lvl="1" marL="558165" indent="-2552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558800" algn="l"/>
              </a:tabLst>
            </a:pP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notary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notarises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tx,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other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parties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record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it</a:t>
            </a:r>
            <a:endParaRPr sz="1800">
              <a:latin typeface="Century Gothic"/>
              <a:cs typeface="Century Gothic"/>
            </a:endParaRPr>
          </a:p>
          <a:p>
            <a:pPr lvl="2" marL="881380" indent="-285115">
              <a:lnSpc>
                <a:spcPct val="100000"/>
              </a:lnSpc>
              <a:spcBef>
                <a:spcPts val="700"/>
              </a:spcBef>
              <a:buFont typeface="Microsoft JhengHei"/>
              <a:buChar char="·"/>
              <a:tabLst>
                <a:tab pos="880744" algn="l"/>
                <a:tab pos="881380" algn="l"/>
              </a:tabLst>
            </a:pPr>
            <a:r>
              <a:rPr dirty="0" sz="1700" spc="5">
                <a:latin typeface="Century Gothic"/>
                <a:cs typeface="Century Gothic"/>
              </a:rPr>
              <a:t>This</a:t>
            </a:r>
            <a:r>
              <a:rPr dirty="0" sz="1700" spc="-3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is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handled</a:t>
            </a:r>
            <a:r>
              <a:rPr dirty="0" sz="1700" spc="-3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by</a:t>
            </a:r>
            <a:r>
              <a:rPr dirty="0" sz="1700">
                <a:latin typeface="Century Gothic"/>
                <a:cs typeface="Century Gothic"/>
              </a:rPr>
              <a:t> </a:t>
            </a:r>
            <a:r>
              <a:rPr dirty="0" sz="1700" spc="-5" b="1">
                <a:solidFill>
                  <a:srgbClr val="2A79F0"/>
                </a:solidFill>
                <a:latin typeface="Calibri"/>
                <a:cs typeface="Calibri"/>
              </a:rPr>
              <a:t>FinalityFlow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4456252"/>
            <a:ext cx="1068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5.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506653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6.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9406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flow?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993749" y="1507363"/>
            <a:ext cx="4355465" cy="434276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35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400">
                <a:latin typeface="Century Gothic"/>
                <a:cs typeface="Century Gothic"/>
              </a:rPr>
              <a:t>Nodes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communicate</a:t>
            </a:r>
            <a:r>
              <a:rPr dirty="0" sz="2400" spc="-70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using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structured sequences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 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messages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called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b="1">
                <a:latin typeface="Century Gothic"/>
                <a:cs typeface="Century Gothic"/>
              </a:rPr>
              <a:t>flows</a:t>
            </a:r>
            <a:endParaRPr sz="24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227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400">
                <a:latin typeface="Century Gothic"/>
                <a:cs typeface="Century Gothic"/>
              </a:rPr>
              <a:t>Flow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steps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are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bilateral</a:t>
            </a:r>
            <a:endParaRPr sz="2400">
              <a:latin typeface="Century Gothic"/>
              <a:cs typeface="Century Gothic"/>
            </a:endParaRPr>
          </a:p>
          <a:p>
            <a:pPr marL="355600" marR="36830" indent="-343535">
              <a:lnSpc>
                <a:spcPct val="90100"/>
              </a:lnSpc>
              <a:spcBef>
                <a:spcPts val="259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400" spc="-5">
                <a:latin typeface="Century Gothic"/>
                <a:cs typeface="Century Gothic"/>
              </a:rPr>
              <a:t>But any number </a:t>
            </a:r>
            <a:r>
              <a:rPr dirty="0" sz="2400">
                <a:latin typeface="Century Gothic"/>
                <a:cs typeface="Century Gothic"/>
              </a:rPr>
              <a:t>of nodes 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can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be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involved</a:t>
            </a:r>
            <a:r>
              <a:rPr dirty="0" sz="2400" spc="-50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in</a:t>
            </a:r>
            <a:r>
              <a:rPr dirty="0" sz="2400" spc="-5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single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flow…</a:t>
            </a:r>
            <a:endParaRPr sz="2400">
              <a:latin typeface="Century Gothic"/>
              <a:cs typeface="Century Gothic"/>
            </a:endParaRPr>
          </a:p>
          <a:p>
            <a:pPr marL="355600" marR="230504" indent="-343535">
              <a:lnSpc>
                <a:spcPct val="90000"/>
              </a:lnSpc>
              <a:spcBef>
                <a:spcPts val="259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400" spc="-5">
                <a:latin typeface="Century Gothic"/>
                <a:cs typeface="Century Gothic"/>
              </a:rPr>
              <a:t>…and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be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informed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flow’s </a:t>
            </a:r>
            <a:r>
              <a:rPr dirty="0" sz="2400">
                <a:latin typeface="Century Gothic"/>
                <a:cs typeface="Century Gothic"/>
              </a:rPr>
              <a:t>completion </a:t>
            </a:r>
            <a:r>
              <a:rPr dirty="0" sz="2400" spc="-5">
                <a:latin typeface="Century Gothic"/>
                <a:cs typeface="Century Gothic"/>
              </a:rPr>
              <a:t>and </a:t>
            </a:r>
            <a:r>
              <a:rPr dirty="0" sz="2400">
                <a:latin typeface="Century Gothic"/>
                <a:cs typeface="Century Gothic"/>
              </a:rPr>
              <a:t> resulting</a:t>
            </a:r>
            <a:r>
              <a:rPr dirty="0" sz="2400" spc="-5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ledger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updates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759952" y="5458967"/>
            <a:ext cx="173990" cy="514350"/>
          </a:xfrm>
          <a:custGeom>
            <a:avLst/>
            <a:gdLst/>
            <a:ahLst/>
            <a:cxnLst/>
            <a:rect l="l" t="t" r="r" b="b"/>
            <a:pathLst>
              <a:path w="173990" h="514350">
                <a:moveTo>
                  <a:pt x="115824" y="0"/>
                </a:moveTo>
                <a:lnTo>
                  <a:pt x="57912" y="0"/>
                </a:lnTo>
                <a:lnTo>
                  <a:pt x="57912" y="173735"/>
                </a:lnTo>
                <a:lnTo>
                  <a:pt x="115824" y="173735"/>
                </a:lnTo>
                <a:lnTo>
                  <a:pt x="115824" y="0"/>
                </a:lnTo>
                <a:close/>
              </a:path>
              <a:path w="173990" h="514350">
                <a:moveTo>
                  <a:pt x="57912" y="340017"/>
                </a:moveTo>
                <a:lnTo>
                  <a:pt x="0" y="340017"/>
                </a:lnTo>
                <a:lnTo>
                  <a:pt x="86868" y="513753"/>
                </a:lnTo>
                <a:lnTo>
                  <a:pt x="159258" y="368973"/>
                </a:lnTo>
                <a:lnTo>
                  <a:pt x="57912" y="368973"/>
                </a:lnTo>
                <a:lnTo>
                  <a:pt x="57912" y="340017"/>
                </a:lnTo>
                <a:close/>
              </a:path>
              <a:path w="173990" h="514350">
                <a:moveTo>
                  <a:pt x="115824" y="231647"/>
                </a:moveTo>
                <a:lnTo>
                  <a:pt x="57912" y="231647"/>
                </a:lnTo>
                <a:lnTo>
                  <a:pt x="57912" y="368973"/>
                </a:lnTo>
                <a:lnTo>
                  <a:pt x="115824" y="368973"/>
                </a:lnTo>
                <a:lnTo>
                  <a:pt x="115824" y="231647"/>
                </a:lnTo>
                <a:close/>
              </a:path>
              <a:path w="173990" h="514350">
                <a:moveTo>
                  <a:pt x="173736" y="340017"/>
                </a:moveTo>
                <a:lnTo>
                  <a:pt x="115824" y="340017"/>
                </a:lnTo>
                <a:lnTo>
                  <a:pt x="115824" y="368973"/>
                </a:lnTo>
                <a:lnTo>
                  <a:pt x="159258" y="368973"/>
                </a:lnTo>
                <a:lnTo>
                  <a:pt x="173736" y="34001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4" name="object 114"/>
          <p:cNvGrpSpPr/>
          <p:nvPr/>
        </p:nvGrpSpPr>
        <p:grpSpPr>
          <a:xfrm>
            <a:off x="6809231" y="1228344"/>
            <a:ext cx="4182110" cy="4744720"/>
            <a:chOff x="6809231" y="1228344"/>
            <a:chExt cx="4182110" cy="4744720"/>
          </a:xfrm>
        </p:grpSpPr>
        <p:sp>
          <p:nvSpPr>
            <p:cNvPr id="115" name="object 115"/>
            <p:cNvSpPr/>
            <p:nvPr/>
          </p:nvSpPr>
          <p:spPr>
            <a:xfrm>
              <a:off x="10817351" y="4686300"/>
              <a:ext cx="173990" cy="1286510"/>
            </a:xfrm>
            <a:custGeom>
              <a:avLst/>
              <a:gdLst/>
              <a:ahLst/>
              <a:cxnLst/>
              <a:rect l="l" t="t" r="r" b="b"/>
              <a:pathLst>
                <a:path w="173990" h="1286510">
                  <a:moveTo>
                    <a:pt x="115824" y="0"/>
                  </a:moveTo>
                  <a:lnTo>
                    <a:pt x="57912" y="0"/>
                  </a:lnTo>
                  <a:lnTo>
                    <a:pt x="57912" y="173736"/>
                  </a:lnTo>
                  <a:lnTo>
                    <a:pt x="115824" y="173736"/>
                  </a:lnTo>
                  <a:lnTo>
                    <a:pt x="115824" y="0"/>
                  </a:lnTo>
                  <a:close/>
                </a:path>
                <a:path w="173990" h="1286510">
                  <a:moveTo>
                    <a:pt x="115824" y="231648"/>
                  </a:moveTo>
                  <a:lnTo>
                    <a:pt x="57912" y="231648"/>
                  </a:lnTo>
                  <a:lnTo>
                    <a:pt x="57912" y="405383"/>
                  </a:lnTo>
                  <a:lnTo>
                    <a:pt x="115824" y="405383"/>
                  </a:lnTo>
                  <a:lnTo>
                    <a:pt x="115824" y="231648"/>
                  </a:lnTo>
                  <a:close/>
                </a:path>
                <a:path w="173990" h="1286510">
                  <a:moveTo>
                    <a:pt x="115824" y="463295"/>
                  </a:moveTo>
                  <a:lnTo>
                    <a:pt x="57912" y="463295"/>
                  </a:lnTo>
                  <a:lnTo>
                    <a:pt x="57912" y="637032"/>
                  </a:lnTo>
                  <a:lnTo>
                    <a:pt x="115824" y="637032"/>
                  </a:lnTo>
                  <a:lnTo>
                    <a:pt x="115824" y="463295"/>
                  </a:lnTo>
                  <a:close/>
                </a:path>
                <a:path w="173990" h="1286510">
                  <a:moveTo>
                    <a:pt x="115824" y="694944"/>
                  </a:moveTo>
                  <a:lnTo>
                    <a:pt x="57912" y="694944"/>
                  </a:lnTo>
                  <a:lnTo>
                    <a:pt x="57912" y="868680"/>
                  </a:lnTo>
                  <a:lnTo>
                    <a:pt x="115824" y="868680"/>
                  </a:lnTo>
                  <a:lnTo>
                    <a:pt x="115824" y="694944"/>
                  </a:lnTo>
                  <a:close/>
                </a:path>
                <a:path w="173990" h="1286510">
                  <a:moveTo>
                    <a:pt x="115824" y="926591"/>
                  </a:moveTo>
                  <a:lnTo>
                    <a:pt x="57912" y="926591"/>
                  </a:lnTo>
                  <a:lnTo>
                    <a:pt x="57912" y="1100328"/>
                  </a:lnTo>
                  <a:lnTo>
                    <a:pt x="115824" y="1100328"/>
                  </a:lnTo>
                  <a:lnTo>
                    <a:pt x="115824" y="926591"/>
                  </a:lnTo>
                  <a:close/>
                </a:path>
                <a:path w="173990" h="1286510">
                  <a:moveTo>
                    <a:pt x="173736" y="1112494"/>
                  </a:moveTo>
                  <a:lnTo>
                    <a:pt x="0" y="1112494"/>
                  </a:lnTo>
                  <a:lnTo>
                    <a:pt x="86868" y="1286230"/>
                  </a:lnTo>
                  <a:lnTo>
                    <a:pt x="173736" y="1112494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6809231" y="1228343"/>
              <a:ext cx="4127500" cy="3524885"/>
            </a:xfrm>
            <a:custGeom>
              <a:avLst/>
              <a:gdLst/>
              <a:ahLst/>
              <a:cxnLst/>
              <a:rect l="l" t="t" r="r" b="b"/>
              <a:pathLst>
                <a:path w="4127500" h="3524885">
                  <a:moveTo>
                    <a:pt x="2019808" y="1022350"/>
                  </a:moveTo>
                  <a:lnTo>
                    <a:pt x="1961896" y="993394"/>
                  </a:lnTo>
                  <a:lnTo>
                    <a:pt x="1846072" y="935482"/>
                  </a:lnTo>
                  <a:lnTo>
                    <a:pt x="1846072" y="993394"/>
                  </a:lnTo>
                  <a:lnTo>
                    <a:pt x="57912" y="993394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1051306"/>
                  </a:lnTo>
                  <a:lnTo>
                    <a:pt x="1846072" y="1051306"/>
                  </a:lnTo>
                  <a:lnTo>
                    <a:pt x="1846072" y="1109218"/>
                  </a:lnTo>
                  <a:lnTo>
                    <a:pt x="1961896" y="1051306"/>
                  </a:lnTo>
                  <a:lnTo>
                    <a:pt x="2019808" y="1022350"/>
                  </a:lnTo>
                  <a:close/>
                </a:path>
                <a:path w="4127500" h="3524885">
                  <a:moveTo>
                    <a:pt x="4127500" y="2724912"/>
                  </a:moveTo>
                  <a:lnTo>
                    <a:pt x="4117594" y="2734818"/>
                  </a:lnTo>
                  <a:lnTo>
                    <a:pt x="4117594" y="2695956"/>
                  </a:lnTo>
                  <a:lnTo>
                    <a:pt x="4069588" y="2695956"/>
                  </a:lnTo>
                  <a:lnTo>
                    <a:pt x="4069588" y="3409061"/>
                  </a:lnTo>
                  <a:lnTo>
                    <a:pt x="225552" y="3409061"/>
                  </a:lnTo>
                  <a:lnTo>
                    <a:pt x="225552" y="3351149"/>
                  </a:lnTo>
                  <a:lnTo>
                    <a:pt x="51816" y="3438017"/>
                  </a:lnTo>
                  <a:lnTo>
                    <a:pt x="225552" y="3524885"/>
                  </a:lnTo>
                  <a:lnTo>
                    <a:pt x="225552" y="3466973"/>
                  </a:lnTo>
                  <a:lnTo>
                    <a:pt x="4127500" y="3466973"/>
                  </a:lnTo>
                  <a:lnTo>
                    <a:pt x="4127500" y="3438017"/>
                  </a:lnTo>
                  <a:lnTo>
                    <a:pt x="4127500" y="3409061"/>
                  </a:lnTo>
                  <a:lnTo>
                    <a:pt x="4127500" y="2753868"/>
                  </a:lnTo>
                  <a:lnTo>
                    <a:pt x="4127500" y="2724912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7" name="object 117"/>
          <p:cNvSpPr txBox="1"/>
          <p:nvPr/>
        </p:nvSpPr>
        <p:spPr>
          <a:xfrm>
            <a:off x="6336791" y="1307591"/>
            <a:ext cx="1003300" cy="234950"/>
          </a:xfrm>
          <a:prstGeom prst="rect">
            <a:avLst/>
          </a:prstGeom>
          <a:solidFill>
            <a:srgbClr val="EC1C23"/>
          </a:solidFill>
        </p:spPr>
        <p:txBody>
          <a:bodyPr wrap="square" lIns="0" tIns="22225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175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Create</a:t>
            </a:r>
            <a:r>
              <a:rPr dirty="0" sz="1200" spc="-6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336791" y="1597152"/>
            <a:ext cx="1003300" cy="228600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685" rIns="0" bIns="0" rtlCol="0" vert="horz">
            <a:spAutoFit/>
          </a:bodyPr>
          <a:lstStyle/>
          <a:p>
            <a:pPr marL="195580">
              <a:lnSpc>
                <a:spcPct val="100000"/>
              </a:lnSpc>
              <a:spcBef>
                <a:spcPts val="155"/>
              </a:spcBef>
            </a:pPr>
            <a:r>
              <a:rPr dirty="0" sz="1200" spc="-5" b="1">
                <a:solidFill>
                  <a:srgbClr val="FFFFFF"/>
                </a:solidFill>
                <a:latin typeface="Century Gothic"/>
                <a:cs typeface="Century Gothic"/>
              </a:rPr>
              <a:t>Verify</a:t>
            </a:r>
            <a:r>
              <a:rPr dirty="0" sz="1200" spc="-4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336791" y="1882139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050" rIns="0" bIns="0" rtlCol="0" vert="horz">
            <a:spAutoFit/>
          </a:bodyPr>
          <a:lstStyle/>
          <a:p>
            <a:pPr marL="251460">
              <a:lnSpc>
                <a:spcPct val="100000"/>
              </a:lnSpc>
              <a:spcBef>
                <a:spcPts val="150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Sign</a:t>
            </a:r>
            <a:r>
              <a:rPr dirty="0" sz="1200" spc="-5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6795516" y="1200658"/>
            <a:ext cx="2092325" cy="2930525"/>
            <a:chOff x="6795516" y="1200658"/>
            <a:chExt cx="2092325" cy="2930525"/>
          </a:xfrm>
        </p:grpSpPr>
        <p:sp>
          <p:nvSpPr>
            <p:cNvPr id="121" name="object 121"/>
            <p:cNvSpPr/>
            <p:nvPr/>
          </p:nvSpPr>
          <p:spPr>
            <a:xfrm>
              <a:off x="6839712" y="1229868"/>
              <a:ext cx="2016760" cy="1384300"/>
            </a:xfrm>
            <a:custGeom>
              <a:avLst/>
              <a:gdLst/>
              <a:ahLst/>
              <a:cxnLst/>
              <a:rect l="l" t="t" r="r" b="b"/>
              <a:pathLst>
                <a:path w="2016759" h="1384300">
                  <a:moveTo>
                    <a:pt x="0" y="1056132"/>
                  </a:moveTo>
                  <a:lnTo>
                    <a:pt x="5715" y="1383792"/>
                  </a:lnTo>
                </a:path>
                <a:path w="2016759" h="1384300">
                  <a:moveTo>
                    <a:pt x="2016252" y="0"/>
                  </a:moveTo>
                  <a:lnTo>
                    <a:pt x="2010156" y="1015238"/>
                  </a:lnTo>
                </a:path>
              </a:pathLst>
            </a:custGeom>
            <a:ln w="57912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6795516" y="2232660"/>
              <a:ext cx="2089150" cy="1191895"/>
            </a:xfrm>
            <a:custGeom>
              <a:avLst/>
              <a:gdLst/>
              <a:ahLst/>
              <a:cxnLst/>
              <a:rect l="l" t="t" r="r" b="b"/>
              <a:pathLst>
                <a:path w="2089150" h="1191895">
                  <a:moveTo>
                    <a:pt x="173735" y="1017651"/>
                  </a:moveTo>
                  <a:lnTo>
                    <a:pt x="0" y="1104518"/>
                  </a:lnTo>
                  <a:lnTo>
                    <a:pt x="173735" y="1191387"/>
                  </a:lnTo>
                  <a:lnTo>
                    <a:pt x="173735" y="1133475"/>
                  </a:lnTo>
                  <a:lnTo>
                    <a:pt x="144779" y="1133475"/>
                  </a:lnTo>
                  <a:lnTo>
                    <a:pt x="144779" y="1075563"/>
                  </a:lnTo>
                  <a:lnTo>
                    <a:pt x="173735" y="1075563"/>
                  </a:lnTo>
                  <a:lnTo>
                    <a:pt x="173735" y="1017651"/>
                  </a:lnTo>
                  <a:close/>
                </a:path>
                <a:path w="2089150" h="1191895">
                  <a:moveTo>
                    <a:pt x="173735" y="1075563"/>
                  </a:moveTo>
                  <a:lnTo>
                    <a:pt x="144779" y="1075563"/>
                  </a:lnTo>
                  <a:lnTo>
                    <a:pt x="144779" y="1133475"/>
                  </a:lnTo>
                  <a:lnTo>
                    <a:pt x="173735" y="1133475"/>
                  </a:lnTo>
                  <a:lnTo>
                    <a:pt x="173735" y="1075563"/>
                  </a:lnTo>
                  <a:close/>
                </a:path>
                <a:path w="2089150" h="1191895">
                  <a:moveTo>
                    <a:pt x="2031110" y="1075563"/>
                  </a:moveTo>
                  <a:lnTo>
                    <a:pt x="173735" y="1075563"/>
                  </a:lnTo>
                  <a:lnTo>
                    <a:pt x="173735" y="1133475"/>
                  </a:lnTo>
                  <a:lnTo>
                    <a:pt x="2089023" y="1133475"/>
                  </a:lnTo>
                  <a:lnTo>
                    <a:pt x="2089023" y="1104518"/>
                  </a:lnTo>
                  <a:lnTo>
                    <a:pt x="2031110" y="1104518"/>
                  </a:lnTo>
                  <a:lnTo>
                    <a:pt x="2031110" y="1075563"/>
                  </a:lnTo>
                  <a:close/>
                </a:path>
                <a:path w="2089150" h="1191895">
                  <a:moveTo>
                    <a:pt x="2031110" y="28955"/>
                  </a:moveTo>
                  <a:lnTo>
                    <a:pt x="2031110" y="1104518"/>
                  </a:lnTo>
                  <a:lnTo>
                    <a:pt x="2060066" y="1075563"/>
                  </a:lnTo>
                  <a:lnTo>
                    <a:pt x="2089023" y="1075563"/>
                  </a:lnTo>
                  <a:lnTo>
                    <a:pt x="2089023" y="57912"/>
                  </a:lnTo>
                  <a:lnTo>
                    <a:pt x="2051938" y="57912"/>
                  </a:lnTo>
                  <a:lnTo>
                    <a:pt x="2051938" y="49784"/>
                  </a:lnTo>
                  <a:lnTo>
                    <a:pt x="2031110" y="28955"/>
                  </a:lnTo>
                  <a:close/>
                </a:path>
                <a:path w="2089150" h="1191895">
                  <a:moveTo>
                    <a:pt x="2089023" y="1075563"/>
                  </a:moveTo>
                  <a:lnTo>
                    <a:pt x="2060066" y="1075563"/>
                  </a:lnTo>
                  <a:lnTo>
                    <a:pt x="2031110" y="1104518"/>
                  </a:lnTo>
                  <a:lnTo>
                    <a:pt x="2089023" y="1104518"/>
                  </a:lnTo>
                  <a:lnTo>
                    <a:pt x="2089023" y="1075563"/>
                  </a:lnTo>
                  <a:close/>
                </a:path>
                <a:path w="2089150" h="1191895">
                  <a:moveTo>
                    <a:pt x="2051938" y="49784"/>
                  </a:moveTo>
                  <a:lnTo>
                    <a:pt x="2051938" y="57912"/>
                  </a:lnTo>
                  <a:lnTo>
                    <a:pt x="2060066" y="57912"/>
                  </a:lnTo>
                  <a:lnTo>
                    <a:pt x="2051938" y="49784"/>
                  </a:lnTo>
                  <a:close/>
                </a:path>
                <a:path w="2089150" h="1191895">
                  <a:moveTo>
                    <a:pt x="2089023" y="0"/>
                  </a:moveTo>
                  <a:lnTo>
                    <a:pt x="2051938" y="0"/>
                  </a:lnTo>
                  <a:lnTo>
                    <a:pt x="2051938" y="49784"/>
                  </a:lnTo>
                  <a:lnTo>
                    <a:pt x="2060066" y="57912"/>
                  </a:lnTo>
                  <a:lnTo>
                    <a:pt x="2089023" y="57912"/>
                  </a:lnTo>
                  <a:lnTo>
                    <a:pt x="2089023" y="0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8854440" y="3311652"/>
              <a:ext cx="4445" cy="789940"/>
            </a:xfrm>
            <a:custGeom>
              <a:avLst/>
              <a:gdLst/>
              <a:ahLst/>
              <a:cxnLst/>
              <a:rect l="l" t="t" r="r" b="b"/>
              <a:pathLst>
                <a:path w="4445" h="789939">
                  <a:moveTo>
                    <a:pt x="4063" y="0"/>
                  </a:moveTo>
                  <a:lnTo>
                    <a:pt x="0" y="789813"/>
                  </a:lnTo>
                </a:path>
              </a:pathLst>
            </a:custGeom>
            <a:ln w="57912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4" name="object 124"/>
          <p:cNvSpPr txBox="1"/>
          <p:nvPr/>
        </p:nvSpPr>
        <p:spPr>
          <a:xfrm>
            <a:off x="8385047" y="2363723"/>
            <a:ext cx="1003300" cy="231775"/>
          </a:xfrm>
          <a:prstGeom prst="rect">
            <a:avLst/>
          </a:prstGeom>
          <a:solidFill>
            <a:srgbClr val="EC1C23"/>
          </a:solidFill>
        </p:spPr>
        <p:txBody>
          <a:bodyPr wrap="square" lIns="0" tIns="2159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170"/>
              </a:spcBef>
            </a:pPr>
            <a:r>
              <a:rPr dirty="0" sz="1200" spc="-5" b="1">
                <a:solidFill>
                  <a:srgbClr val="FFFFFF"/>
                </a:solidFill>
                <a:latin typeface="Century Gothic"/>
                <a:cs typeface="Century Gothic"/>
              </a:rPr>
              <a:t>Verify</a:t>
            </a:r>
            <a:r>
              <a:rPr dirty="0" sz="1200" spc="-5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Sigs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8385047" y="2663951"/>
            <a:ext cx="1003300" cy="230504"/>
          </a:xfrm>
          <a:prstGeom prst="rect">
            <a:avLst/>
          </a:prstGeom>
          <a:solidFill>
            <a:srgbClr val="EC1C23"/>
          </a:solidFill>
        </p:spPr>
        <p:txBody>
          <a:bodyPr wrap="square" lIns="0" tIns="20955" rIns="0" bIns="0" rtlCol="0" vert="horz">
            <a:spAutoFit/>
          </a:bodyPr>
          <a:lstStyle/>
          <a:p>
            <a:pPr marL="195580">
              <a:lnSpc>
                <a:spcPct val="100000"/>
              </a:lnSpc>
              <a:spcBef>
                <a:spcPts val="165"/>
              </a:spcBef>
            </a:pPr>
            <a:r>
              <a:rPr dirty="0" sz="1200" spc="-5" b="1">
                <a:solidFill>
                  <a:srgbClr val="FFFFFF"/>
                </a:solidFill>
                <a:latin typeface="Century Gothic"/>
                <a:cs typeface="Century Gothic"/>
              </a:rPr>
              <a:t>Verify</a:t>
            </a:r>
            <a:r>
              <a:rPr dirty="0" sz="1200" spc="-4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385047" y="2958083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685" rIns="0" bIns="0" rtlCol="0" vert="horz">
            <a:spAutoFit/>
          </a:bodyPr>
          <a:lstStyle/>
          <a:p>
            <a:pPr marL="252095">
              <a:lnSpc>
                <a:spcPct val="100000"/>
              </a:lnSpc>
              <a:spcBef>
                <a:spcPts val="155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Sign</a:t>
            </a:r>
            <a:r>
              <a:rPr dirty="0" sz="1200" spc="-5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0914380" y="1194816"/>
            <a:ext cx="0" cy="2825750"/>
          </a:xfrm>
          <a:custGeom>
            <a:avLst/>
            <a:gdLst/>
            <a:ahLst/>
            <a:cxnLst/>
            <a:rect l="l" t="t" r="r" b="b"/>
            <a:pathLst>
              <a:path w="0" h="2825750">
                <a:moveTo>
                  <a:pt x="0" y="0"/>
                </a:moveTo>
                <a:lnTo>
                  <a:pt x="0" y="2825495"/>
                </a:lnTo>
              </a:path>
            </a:pathLst>
          </a:custGeom>
          <a:ln w="81279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10401300" y="4020311"/>
            <a:ext cx="1003300" cy="238125"/>
          </a:xfrm>
          <a:prstGeom prst="rect">
            <a:avLst/>
          </a:prstGeom>
          <a:solidFill>
            <a:srgbClr val="EC1C23"/>
          </a:solidFill>
        </p:spPr>
        <p:txBody>
          <a:bodyPr wrap="square" lIns="0" tIns="2476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95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Commit</a:t>
            </a:r>
            <a:r>
              <a:rPr dirty="0" sz="1200" spc="-6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0401300" y="4285488"/>
            <a:ext cx="1003300" cy="222885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7780" rIns="0" bIns="0" rtlCol="0" vert="horz">
            <a:spAutoFit/>
          </a:bodyPr>
          <a:lstStyle/>
          <a:p>
            <a:pPr marL="253365">
              <a:lnSpc>
                <a:spcPct val="100000"/>
              </a:lnSpc>
              <a:spcBef>
                <a:spcPts val="140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Sign</a:t>
            </a:r>
            <a:r>
              <a:rPr dirty="0" sz="1200" spc="-5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6162992" y="754316"/>
            <a:ext cx="1350645" cy="475615"/>
            <a:chOff x="6162992" y="754316"/>
            <a:chExt cx="1350645" cy="475615"/>
          </a:xfrm>
        </p:grpSpPr>
        <p:sp>
          <p:nvSpPr>
            <p:cNvPr id="131" name="object 131"/>
            <p:cNvSpPr/>
            <p:nvPr/>
          </p:nvSpPr>
          <p:spPr>
            <a:xfrm>
              <a:off x="6164579" y="755904"/>
              <a:ext cx="1347470" cy="472440"/>
            </a:xfrm>
            <a:custGeom>
              <a:avLst/>
              <a:gdLst/>
              <a:ahLst/>
              <a:cxnLst/>
              <a:rect l="l" t="t" r="r" b="b"/>
              <a:pathLst>
                <a:path w="1347470" h="472440">
                  <a:moveTo>
                    <a:pt x="673608" y="0"/>
                  </a:moveTo>
                  <a:lnTo>
                    <a:pt x="604742" y="1219"/>
                  </a:lnTo>
                  <a:lnTo>
                    <a:pt x="537864" y="4800"/>
                  </a:lnTo>
                  <a:lnTo>
                    <a:pt x="473312" y="10622"/>
                  </a:lnTo>
                  <a:lnTo>
                    <a:pt x="411426" y="18567"/>
                  </a:lnTo>
                  <a:lnTo>
                    <a:pt x="352544" y="28516"/>
                  </a:lnTo>
                  <a:lnTo>
                    <a:pt x="297005" y="40351"/>
                  </a:lnTo>
                  <a:lnTo>
                    <a:pt x="245147" y="53951"/>
                  </a:lnTo>
                  <a:lnTo>
                    <a:pt x="197310" y="69199"/>
                  </a:lnTo>
                  <a:lnTo>
                    <a:pt x="153832" y="85975"/>
                  </a:lnTo>
                  <a:lnTo>
                    <a:pt x="115052" y="104161"/>
                  </a:lnTo>
                  <a:lnTo>
                    <a:pt x="81308" y="123637"/>
                  </a:lnTo>
                  <a:lnTo>
                    <a:pt x="30287" y="165987"/>
                  </a:lnTo>
                  <a:lnTo>
                    <a:pt x="3478" y="212073"/>
                  </a:lnTo>
                  <a:lnTo>
                    <a:pt x="0" y="236220"/>
                  </a:lnTo>
                  <a:lnTo>
                    <a:pt x="3478" y="260366"/>
                  </a:lnTo>
                  <a:lnTo>
                    <a:pt x="30287" y="306452"/>
                  </a:lnTo>
                  <a:lnTo>
                    <a:pt x="81308" y="348802"/>
                  </a:lnTo>
                  <a:lnTo>
                    <a:pt x="115052" y="368278"/>
                  </a:lnTo>
                  <a:lnTo>
                    <a:pt x="153832" y="386464"/>
                  </a:lnTo>
                  <a:lnTo>
                    <a:pt x="197310" y="403240"/>
                  </a:lnTo>
                  <a:lnTo>
                    <a:pt x="245147" y="418488"/>
                  </a:lnTo>
                  <a:lnTo>
                    <a:pt x="297005" y="432088"/>
                  </a:lnTo>
                  <a:lnTo>
                    <a:pt x="352544" y="443923"/>
                  </a:lnTo>
                  <a:lnTo>
                    <a:pt x="411426" y="453872"/>
                  </a:lnTo>
                  <a:lnTo>
                    <a:pt x="473312" y="461817"/>
                  </a:lnTo>
                  <a:lnTo>
                    <a:pt x="537864" y="467639"/>
                  </a:lnTo>
                  <a:lnTo>
                    <a:pt x="604742" y="471220"/>
                  </a:lnTo>
                  <a:lnTo>
                    <a:pt x="673608" y="472440"/>
                  </a:lnTo>
                  <a:lnTo>
                    <a:pt x="742473" y="471220"/>
                  </a:lnTo>
                  <a:lnTo>
                    <a:pt x="809351" y="467639"/>
                  </a:lnTo>
                  <a:lnTo>
                    <a:pt x="873903" y="461817"/>
                  </a:lnTo>
                  <a:lnTo>
                    <a:pt x="935789" y="453872"/>
                  </a:lnTo>
                  <a:lnTo>
                    <a:pt x="994671" y="443923"/>
                  </a:lnTo>
                  <a:lnTo>
                    <a:pt x="1050210" y="432088"/>
                  </a:lnTo>
                  <a:lnTo>
                    <a:pt x="1102068" y="418488"/>
                  </a:lnTo>
                  <a:lnTo>
                    <a:pt x="1149905" y="403240"/>
                  </a:lnTo>
                  <a:lnTo>
                    <a:pt x="1193383" y="386464"/>
                  </a:lnTo>
                  <a:lnTo>
                    <a:pt x="1232163" y="368278"/>
                  </a:lnTo>
                  <a:lnTo>
                    <a:pt x="1265907" y="348802"/>
                  </a:lnTo>
                  <a:lnTo>
                    <a:pt x="1316928" y="306452"/>
                  </a:lnTo>
                  <a:lnTo>
                    <a:pt x="1343737" y="260366"/>
                  </a:lnTo>
                  <a:lnTo>
                    <a:pt x="1347216" y="236220"/>
                  </a:lnTo>
                  <a:lnTo>
                    <a:pt x="1343737" y="212073"/>
                  </a:lnTo>
                  <a:lnTo>
                    <a:pt x="1316928" y="165987"/>
                  </a:lnTo>
                  <a:lnTo>
                    <a:pt x="1265907" y="123637"/>
                  </a:lnTo>
                  <a:lnTo>
                    <a:pt x="1232163" y="104161"/>
                  </a:lnTo>
                  <a:lnTo>
                    <a:pt x="1193383" y="85975"/>
                  </a:lnTo>
                  <a:lnTo>
                    <a:pt x="1149905" y="69199"/>
                  </a:lnTo>
                  <a:lnTo>
                    <a:pt x="1102068" y="53951"/>
                  </a:lnTo>
                  <a:lnTo>
                    <a:pt x="1050210" y="40351"/>
                  </a:lnTo>
                  <a:lnTo>
                    <a:pt x="994671" y="28516"/>
                  </a:lnTo>
                  <a:lnTo>
                    <a:pt x="935789" y="18567"/>
                  </a:lnTo>
                  <a:lnTo>
                    <a:pt x="873903" y="10622"/>
                  </a:lnTo>
                  <a:lnTo>
                    <a:pt x="809351" y="4800"/>
                  </a:lnTo>
                  <a:lnTo>
                    <a:pt x="742473" y="1219"/>
                  </a:lnTo>
                  <a:lnTo>
                    <a:pt x="6736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6164579" y="755904"/>
              <a:ext cx="1347470" cy="472440"/>
            </a:xfrm>
            <a:custGeom>
              <a:avLst/>
              <a:gdLst/>
              <a:ahLst/>
              <a:cxnLst/>
              <a:rect l="l" t="t" r="r" b="b"/>
              <a:pathLst>
                <a:path w="1347470" h="472440">
                  <a:moveTo>
                    <a:pt x="0" y="236220"/>
                  </a:moveTo>
                  <a:lnTo>
                    <a:pt x="13686" y="188622"/>
                  </a:lnTo>
                  <a:lnTo>
                    <a:pt x="52941" y="144285"/>
                  </a:lnTo>
                  <a:lnTo>
                    <a:pt x="115052" y="104161"/>
                  </a:lnTo>
                  <a:lnTo>
                    <a:pt x="153832" y="85975"/>
                  </a:lnTo>
                  <a:lnTo>
                    <a:pt x="197310" y="69199"/>
                  </a:lnTo>
                  <a:lnTo>
                    <a:pt x="245147" y="53951"/>
                  </a:lnTo>
                  <a:lnTo>
                    <a:pt x="297005" y="40351"/>
                  </a:lnTo>
                  <a:lnTo>
                    <a:pt x="352544" y="28516"/>
                  </a:lnTo>
                  <a:lnTo>
                    <a:pt x="411426" y="18567"/>
                  </a:lnTo>
                  <a:lnTo>
                    <a:pt x="473312" y="10622"/>
                  </a:lnTo>
                  <a:lnTo>
                    <a:pt x="537864" y="4800"/>
                  </a:lnTo>
                  <a:lnTo>
                    <a:pt x="604742" y="1219"/>
                  </a:lnTo>
                  <a:lnTo>
                    <a:pt x="673608" y="0"/>
                  </a:lnTo>
                  <a:lnTo>
                    <a:pt x="742473" y="1219"/>
                  </a:lnTo>
                  <a:lnTo>
                    <a:pt x="809351" y="4800"/>
                  </a:lnTo>
                  <a:lnTo>
                    <a:pt x="873903" y="10622"/>
                  </a:lnTo>
                  <a:lnTo>
                    <a:pt x="935789" y="18567"/>
                  </a:lnTo>
                  <a:lnTo>
                    <a:pt x="994671" y="28516"/>
                  </a:lnTo>
                  <a:lnTo>
                    <a:pt x="1050210" y="40351"/>
                  </a:lnTo>
                  <a:lnTo>
                    <a:pt x="1102068" y="53951"/>
                  </a:lnTo>
                  <a:lnTo>
                    <a:pt x="1149905" y="69199"/>
                  </a:lnTo>
                  <a:lnTo>
                    <a:pt x="1193383" y="85975"/>
                  </a:lnTo>
                  <a:lnTo>
                    <a:pt x="1232163" y="104161"/>
                  </a:lnTo>
                  <a:lnTo>
                    <a:pt x="1265907" y="123637"/>
                  </a:lnTo>
                  <a:lnTo>
                    <a:pt x="1316928" y="165987"/>
                  </a:lnTo>
                  <a:lnTo>
                    <a:pt x="1343737" y="212073"/>
                  </a:lnTo>
                  <a:lnTo>
                    <a:pt x="1347216" y="236220"/>
                  </a:lnTo>
                  <a:lnTo>
                    <a:pt x="1343737" y="260366"/>
                  </a:lnTo>
                  <a:lnTo>
                    <a:pt x="1316928" y="306452"/>
                  </a:lnTo>
                  <a:lnTo>
                    <a:pt x="1265907" y="348802"/>
                  </a:lnTo>
                  <a:lnTo>
                    <a:pt x="1232163" y="368278"/>
                  </a:lnTo>
                  <a:lnTo>
                    <a:pt x="1193383" y="386464"/>
                  </a:lnTo>
                  <a:lnTo>
                    <a:pt x="1149905" y="403240"/>
                  </a:lnTo>
                  <a:lnTo>
                    <a:pt x="1102068" y="418488"/>
                  </a:lnTo>
                  <a:lnTo>
                    <a:pt x="1050210" y="432088"/>
                  </a:lnTo>
                  <a:lnTo>
                    <a:pt x="994671" y="443923"/>
                  </a:lnTo>
                  <a:lnTo>
                    <a:pt x="935789" y="453872"/>
                  </a:lnTo>
                  <a:lnTo>
                    <a:pt x="873903" y="461817"/>
                  </a:lnTo>
                  <a:lnTo>
                    <a:pt x="809351" y="467639"/>
                  </a:lnTo>
                  <a:lnTo>
                    <a:pt x="742473" y="471220"/>
                  </a:lnTo>
                  <a:lnTo>
                    <a:pt x="673608" y="472440"/>
                  </a:lnTo>
                  <a:lnTo>
                    <a:pt x="604742" y="471220"/>
                  </a:lnTo>
                  <a:lnTo>
                    <a:pt x="537864" y="467639"/>
                  </a:lnTo>
                  <a:lnTo>
                    <a:pt x="473312" y="461817"/>
                  </a:lnTo>
                  <a:lnTo>
                    <a:pt x="411426" y="453872"/>
                  </a:lnTo>
                  <a:lnTo>
                    <a:pt x="352544" y="443923"/>
                  </a:lnTo>
                  <a:lnTo>
                    <a:pt x="297005" y="432088"/>
                  </a:lnTo>
                  <a:lnTo>
                    <a:pt x="245147" y="418488"/>
                  </a:lnTo>
                  <a:lnTo>
                    <a:pt x="197310" y="403240"/>
                  </a:lnTo>
                  <a:lnTo>
                    <a:pt x="153832" y="386464"/>
                  </a:lnTo>
                  <a:lnTo>
                    <a:pt x="115052" y="368278"/>
                  </a:lnTo>
                  <a:lnTo>
                    <a:pt x="81308" y="348802"/>
                  </a:lnTo>
                  <a:lnTo>
                    <a:pt x="30287" y="306452"/>
                  </a:lnTo>
                  <a:lnTo>
                    <a:pt x="3478" y="260366"/>
                  </a:lnTo>
                  <a:lnTo>
                    <a:pt x="0" y="236220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3" name="object 133"/>
          <p:cNvSpPr txBox="1"/>
          <p:nvPr/>
        </p:nvSpPr>
        <p:spPr>
          <a:xfrm>
            <a:off x="6615810" y="885571"/>
            <a:ext cx="446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entury Gothic"/>
                <a:cs typeface="Century Gothic"/>
              </a:rPr>
              <a:t>ALICE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8179244" y="757364"/>
            <a:ext cx="1349375" cy="475615"/>
            <a:chOff x="8179244" y="757364"/>
            <a:chExt cx="1349375" cy="475615"/>
          </a:xfrm>
        </p:grpSpPr>
        <p:sp>
          <p:nvSpPr>
            <p:cNvPr id="135" name="object 135"/>
            <p:cNvSpPr/>
            <p:nvPr/>
          </p:nvSpPr>
          <p:spPr>
            <a:xfrm>
              <a:off x="8180831" y="758951"/>
              <a:ext cx="1346200" cy="472440"/>
            </a:xfrm>
            <a:custGeom>
              <a:avLst/>
              <a:gdLst/>
              <a:ahLst/>
              <a:cxnLst/>
              <a:rect l="l" t="t" r="r" b="b"/>
              <a:pathLst>
                <a:path w="1346200" h="472440">
                  <a:moveTo>
                    <a:pt x="672846" y="0"/>
                  </a:moveTo>
                  <a:lnTo>
                    <a:pt x="604051" y="1219"/>
                  </a:lnTo>
                  <a:lnTo>
                    <a:pt x="537244" y="4800"/>
                  </a:lnTo>
                  <a:lnTo>
                    <a:pt x="472762" y="10622"/>
                  </a:lnTo>
                  <a:lnTo>
                    <a:pt x="410944" y="18567"/>
                  </a:lnTo>
                  <a:lnTo>
                    <a:pt x="352127" y="28516"/>
                  </a:lnTo>
                  <a:lnTo>
                    <a:pt x="296651" y="40351"/>
                  </a:lnTo>
                  <a:lnTo>
                    <a:pt x="244853" y="53951"/>
                  </a:lnTo>
                  <a:lnTo>
                    <a:pt x="197072" y="69199"/>
                  </a:lnTo>
                  <a:lnTo>
                    <a:pt x="153645" y="85975"/>
                  </a:lnTo>
                  <a:lnTo>
                    <a:pt x="114911" y="104161"/>
                  </a:lnTo>
                  <a:lnTo>
                    <a:pt x="81208" y="123637"/>
                  </a:lnTo>
                  <a:lnTo>
                    <a:pt x="30249" y="165987"/>
                  </a:lnTo>
                  <a:lnTo>
                    <a:pt x="3473" y="212073"/>
                  </a:lnTo>
                  <a:lnTo>
                    <a:pt x="0" y="236220"/>
                  </a:lnTo>
                  <a:lnTo>
                    <a:pt x="3473" y="260366"/>
                  </a:lnTo>
                  <a:lnTo>
                    <a:pt x="30249" y="306452"/>
                  </a:lnTo>
                  <a:lnTo>
                    <a:pt x="81208" y="348802"/>
                  </a:lnTo>
                  <a:lnTo>
                    <a:pt x="114911" y="368278"/>
                  </a:lnTo>
                  <a:lnTo>
                    <a:pt x="153645" y="386464"/>
                  </a:lnTo>
                  <a:lnTo>
                    <a:pt x="197072" y="403240"/>
                  </a:lnTo>
                  <a:lnTo>
                    <a:pt x="244853" y="418488"/>
                  </a:lnTo>
                  <a:lnTo>
                    <a:pt x="296651" y="432088"/>
                  </a:lnTo>
                  <a:lnTo>
                    <a:pt x="352127" y="443923"/>
                  </a:lnTo>
                  <a:lnTo>
                    <a:pt x="410944" y="453872"/>
                  </a:lnTo>
                  <a:lnTo>
                    <a:pt x="472762" y="461817"/>
                  </a:lnTo>
                  <a:lnTo>
                    <a:pt x="537244" y="467639"/>
                  </a:lnTo>
                  <a:lnTo>
                    <a:pt x="604051" y="471220"/>
                  </a:lnTo>
                  <a:lnTo>
                    <a:pt x="672846" y="472439"/>
                  </a:lnTo>
                  <a:lnTo>
                    <a:pt x="741640" y="471220"/>
                  </a:lnTo>
                  <a:lnTo>
                    <a:pt x="808447" y="467639"/>
                  </a:lnTo>
                  <a:lnTo>
                    <a:pt x="872929" y="461817"/>
                  </a:lnTo>
                  <a:lnTo>
                    <a:pt x="934747" y="453872"/>
                  </a:lnTo>
                  <a:lnTo>
                    <a:pt x="993564" y="443923"/>
                  </a:lnTo>
                  <a:lnTo>
                    <a:pt x="1049040" y="432088"/>
                  </a:lnTo>
                  <a:lnTo>
                    <a:pt x="1100838" y="418488"/>
                  </a:lnTo>
                  <a:lnTo>
                    <a:pt x="1148619" y="403240"/>
                  </a:lnTo>
                  <a:lnTo>
                    <a:pt x="1192046" y="386464"/>
                  </a:lnTo>
                  <a:lnTo>
                    <a:pt x="1230780" y="368278"/>
                  </a:lnTo>
                  <a:lnTo>
                    <a:pt x="1264483" y="348802"/>
                  </a:lnTo>
                  <a:lnTo>
                    <a:pt x="1315442" y="306452"/>
                  </a:lnTo>
                  <a:lnTo>
                    <a:pt x="1342218" y="260366"/>
                  </a:lnTo>
                  <a:lnTo>
                    <a:pt x="1345692" y="236220"/>
                  </a:lnTo>
                  <a:lnTo>
                    <a:pt x="1342218" y="212073"/>
                  </a:lnTo>
                  <a:lnTo>
                    <a:pt x="1315442" y="165987"/>
                  </a:lnTo>
                  <a:lnTo>
                    <a:pt x="1264483" y="123637"/>
                  </a:lnTo>
                  <a:lnTo>
                    <a:pt x="1230780" y="104161"/>
                  </a:lnTo>
                  <a:lnTo>
                    <a:pt x="1192046" y="85975"/>
                  </a:lnTo>
                  <a:lnTo>
                    <a:pt x="1148619" y="69199"/>
                  </a:lnTo>
                  <a:lnTo>
                    <a:pt x="1100838" y="53951"/>
                  </a:lnTo>
                  <a:lnTo>
                    <a:pt x="1049040" y="40351"/>
                  </a:lnTo>
                  <a:lnTo>
                    <a:pt x="993564" y="28516"/>
                  </a:lnTo>
                  <a:lnTo>
                    <a:pt x="934747" y="18567"/>
                  </a:lnTo>
                  <a:lnTo>
                    <a:pt x="872929" y="10622"/>
                  </a:lnTo>
                  <a:lnTo>
                    <a:pt x="808447" y="4800"/>
                  </a:lnTo>
                  <a:lnTo>
                    <a:pt x="741640" y="1219"/>
                  </a:lnTo>
                  <a:lnTo>
                    <a:pt x="6728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8180831" y="758951"/>
              <a:ext cx="1346200" cy="472440"/>
            </a:xfrm>
            <a:custGeom>
              <a:avLst/>
              <a:gdLst/>
              <a:ahLst/>
              <a:cxnLst/>
              <a:rect l="l" t="t" r="r" b="b"/>
              <a:pathLst>
                <a:path w="1346200" h="472440">
                  <a:moveTo>
                    <a:pt x="0" y="236220"/>
                  </a:moveTo>
                  <a:lnTo>
                    <a:pt x="13669" y="188622"/>
                  </a:lnTo>
                  <a:lnTo>
                    <a:pt x="52875" y="144285"/>
                  </a:lnTo>
                  <a:lnTo>
                    <a:pt x="114911" y="104161"/>
                  </a:lnTo>
                  <a:lnTo>
                    <a:pt x="153645" y="85975"/>
                  </a:lnTo>
                  <a:lnTo>
                    <a:pt x="197072" y="69199"/>
                  </a:lnTo>
                  <a:lnTo>
                    <a:pt x="244853" y="53951"/>
                  </a:lnTo>
                  <a:lnTo>
                    <a:pt x="296651" y="40351"/>
                  </a:lnTo>
                  <a:lnTo>
                    <a:pt x="352127" y="28516"/>
                  </a:lnTo>
                  <a:lnTo>
                    <a:pt x="410944" y="18567"/>
                  </a:lnTo>
                  <a:lnTo>
                    <a:pt x="472762" y="10622"/>
                  </a:lnTo>
                  <a:lnTo>
                    <a:pt x="537244" y="4800"/>
                  </a:lnTo>
                  <a:lnTo>
                    <a:pt x="604051" y="1219"/>
                  </a:lnTo>
                  <a:lnTo>
                    <a:pt x="672846" y="0"/>
                  </a:lnTo>
                  <a:lnTo>
                    <a:pt x="741640" y="1219"/>
                  </a:lnTo>
                  <a:lnTo>
                    <a:pt x="808447" y="4800"/>
                  </a:lnTo>
                  <a:lnTo>
                    <a:pt x="872929" y="10622"/>
                  </a:lnTo>
                  <a:lnTo>
                    <a:pt x="934747" y="18567"/>
                  </a:lnTo>
                  <a:lnTo>
                    <a:pt x="993564" y="28516"/>
                  </a:lnTo>
                  <a:lnTo>
                    <a:pt x="1049040" y="40351"/>
                  </a:lnTo>
                  <a:lnTo>
                    <a:pt x="1100838" y="53951"/>
                  </a:lnTo>
                  <a:lnTo>
                    <a:pt x="1148619" y="69199"/>
                  </a:lnTo>
                  <a:lnTo>
                    <a:pt x="1192046" y="85975"/>
                  </a:lnTo>
                  <a:lnTo>
                    <a:pt x="1230780" y="104161"/>
                  </a:lnTo>
                  <a:lnTo>
                    <a:pt x="1264483" y="123637"/>
                  </a:lnTo>
                  <a:lnTo>
                    <a:pt x="1315442" y="165987"/>
                  </a:lnTo>
                  <a:lnTo>
                    <a:pt x="1342218" y="212073"/>
                  </a:lnTo>
                  <a:lnTo>
                    <a:pt x="1345692" y="236220"/>
                  </a:lnTo>
                  <a:lnTo>
                    <a:pt x="1342218" y="260366"/>
                  </a:lnTo>
                  <a:lnTo>
                    <a:pt x="1315442" y="306452"/>
                  </a:lnTo>
                  <a:lnTo>
                    <a:pt x="1264483" y="348802"/>
                  </a:lnTo>
                  <a:lnTo>
                    <a:pt x="1230780" y="368278"/>
                  </a:lnTo>
                  <a:lnTo>
                    <a:pt x="1192046" y="386464"/>
                  </a:lnTo>
                  <a:lnTo>
                    <a:pt x="1148619" y="403240"/>
                  </a:lnTo>
                  <a:lnTo>
                    <a:pt x="1100838" y="418488"/>
                  </a:lnTo>
                  <a:lnTo>
                    <a:pt x="1049040" y="432088"/>
                  </a:lnTo>
                  <a:lnTo>
                    <a:pt x="993564" y="443923"/>
                  </a:lnTo>
                  <a:lnTo>
                    <a:pt x="934747" y="453872"/>
                  </a:lnTo>
                  <a:lnTo>
                    <a:pt x="872929" y="461817"/>
                  </a:lnTo>
                  <a:lnTo>
                    <a:pt x="808447" y="467639"/>
                  </a:lnTo>
                  <a:lnTo>
                    <a:pt x="741640" y="471220"/>
                  </a:lnTo>
                  <a:lnTo>
                    <a:pt x="672846" y="472439"/>
                  </a:lnTo>
                  <a:lnTo>
                    <a:pt x="604051" y="471220"/>
                  </a:lnTo>
                  <a:lnTo>
                    <a:pt x="537244" y="467639"/>
                  </a:lnTo>
                  <a:lnTo>
                    <a:pt x="472762" y="461817"/>
                  </a:lnTo>
                  <a:lnTo>
                    <a:pt x="410944" y="453872"/>
                  </a:lnTo>
                  <a:lnTo>
                    <a:pt x="352127" y="443923"/>
                  </a:lnTo>
                  <a:lnTo>
                    <a:pt x="296651" y="432088"/>
                  </a:lnTo>
                  <a:lnTo>
                    <a:pt x="244853" y="418488"/>
                  </a:lnTo>
                  <a:lnTo>
                    <a:pt x="197072" y="403240"/>
                  </a:lnTo>
                  <a:lnTo>
                    <a:pt x="153645" y="386464"/>
                  </a:lnTo>
                  <a:lnTo>
                    <a:pt x="114911" y="368278"/>
                  </a:lnTo>
                  <a:lnTo>
                    <a:pt x="81208" y="348802"/>
                  </a:lnTo>
                  <a:lnTo>
                    <a:pt x="30249" y="306452"/>
                  </a:lnTo>
                  <a:lnTo>
                    <a:pt x="3473" y="260366"/>
                  </a:lnTo>
                  <a:lnTo>
                    <a:pt x="0" y="236220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7" name="object 137"/>
          <p:cNvSpPr txBox="1"/>
          <p:nvPr/>
        </p:nvSpPr>
        <p:spPr>
          <a:xfrm>
            <a:off x="8689593" y="888619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entury Gothic"/>
                <a:cs typeface="Century Gothic"/>
              </a:rPr>
              <a:t>BOB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10251884" y="749744"/>
            <a:ext cx="1349375" cy="475615"/>
            <a:chOff x="10251884" y="749744"/>
            <a:chExt cx="1349375" cy="475615"/>
          </a:xfrm>
        </p:grpSpPr>
        <p:sp>
          <p:nvSpPr>
            <p:cNvPr id="139" name="object 139"/>
            <p:cNvSpPr/>
            <p:nvPr/>
          </p:nvSpPr>
          <p:spPr>
            <a:xfrm>
              <a:off x="10253471" y="751331"/>
              <a:ext cx="1346200" cy="472440"/>
            </a:xfrm>
            <a:custGeom>
              <a:avLst/>
              <a:gdLst/>
              <a:ahLst/>
              <a:cxnLst/>
              <a:rect l="l" t="t" r="r" b="b"/>
              <a:pathLst>
                <a:path w="1346200" h="472440">
                  <a:moveTo>
                    <a:pt x="672846" y="0"/>
                  </a:moveTo>
                  <a:lnTo>
                    <a:pt x="604051" y="1219"/>
                  </a:lnTo>
                  <a:lnTo>
                    <a:pt x="537244" y="4800"/>
                  </a:lnTo>
                  <a:lnTo>
                    <a:pt x="472762" y="10622"/>
                  </a:lnTo>
                  <a:lnTo>
                    <a:pt x="410944" y="18567"/>
                  </a:lnTo>
                  <a:lnTo>
                    <a:pt x="352127" y="28516"/>
                  </a:lnTo>
                  <a:lnTo>
                    <a:pt x="296651" y="40351"/>
                  </a:lnTo>
                  <a:lnTo>
                    <a:pt x="244853" y="53951"/>
                  </a:lnTo>
                  <a:lnTo>
                    <a:pt x="197072" y="69199"/>
                  </a:lnTo>
                  <a:lnTo>
                    <a:pt x="153645" y="85975"/>
                  </a:lnTo>
                  <a:lnTo>
                    <a:pt x="114911" y="104161"/>
                  </a:lnTo>
                  <a:lnTo>
                    <a:pt x="81208" y="123637"/>
                  </a:lnTo>
                  <a:lnTo>
                    <a:pt x="30249" y="165987"/>
                  </a:lnTo>
                  <a:lnTo>
                    <a:pt x="3473" y="212073"/>
                  </a:lnTo>
                  <a:lnTo>
                    <a:pt x="0" y="236219"/>
                  </a:lnTo>
                  <a:lnTo>
                    <a:pt x="3473" y="260366"/>
                  </a:lnTo>
                  <a:lnTo>
                    <a:pt x="30249" y="306452"/>
                  </a:lnTo>
                  <a:lnTo>
                    <a:pt x="81208" y="348802"/>
                  </a:lnTo>
                  <a:lnTo>
                    <a:pt x="114911" y="368278"/>
                  </a:lnTo>
                  <a:lnTo>
                    <a:pt x="153645" y="386464"/>
                  </a:lnTo>
                  <a:lnTo>
                    <a:pt x="197072" y="403240"/>
                  </a:lnTo>
                  <a:lnTo>
                    <a:pt x="244853" y="418488"/>
                  </a:lnTo>
                  <a:lnTo>
                    <a:pt x="296651" y="432088"/>
                  </a:lnTo>
                  <a:lnTo>
                    <a:pt x="352127" y="443923"/>
                  </a:lnTo>
                  <a:lnTo>
                    <a:pt x="410944" y="453872"/>
                  </a:lnTo>
                  <a:lnTo>
                    <a:pt x="472762" y="461817"/>
                  </a:lnTo>
                  <a:lnTo>
                    <a:pt x="537244" y="467639"/>
                  </a:lnTo>
                  <a:lnTo>
                    <a:pt x="604051" y="471220"/>
                  </a:lnTo>
                  <a:lnTo>
                    <a:pt x="672846" y="472439"/>
                  </a:lnTo>
                  <a:lnTo>
                    <a:pt x="741640" y="471220"/>
                  </a:lnTo>
                  <a:lnTo>
                    <a:pt x="808447" y="467639"/>
                  </a:lnTo>
                  <a:lnTo>
                    <a:pt x="872929" y="461817"/>
                  </a:lnTo>
                  <a:lnTo>
                    <a:pt x="934747" y="453872"/>
                  </a:lnTo>
                  <a:lnTo>
                    <a:pt x="993564" y="443923"/>
                  </a:lnTo>
                  <a:lnTo>
                    <a:pt x="1049040" y="432088"/>
                  </a:lnTo>
                  <a:lnTo>
                    <a:pt x="1100838" y="418488"/>
                  </a:lnTo>
                  <a:lnTo>
                    <a:pt x="1148619" y="403240"/>
                  </a:lnTo>
                  <a:lnTo>
                    <a:pt x="1192046" y="386464"/>
                  </a:lnTo>
                  <a:lnTo>
                    <a:pt x="1230780" y="368278"/>
                  </a:lnTo>
                  <a:lnTo>
                    <a:pt x="1264483" y="348802"/>
                  </a:lnTo>
                  <a:lnTo>
                    <a:pt x="1315442" y="306452"/>
                  </a:lnTo>
                  <a:lnTo>
                    <a:pt x="1342218" y="260366"/>
                  </a:lnTo>
                  <a:lnTo>
                    <a:pt x="1345692" y="236219"/>
                  </a:lnTo>
                  <a:lnTo>
                    <a:pt x="1342218" y="212073"/>
                  </a:lnTo>
                  <a:lnTo>
                    <a:pt x="1315442" y="165987"/>
                  </a:lnTo>
                  <a:lnTo>
                    <a:pt x="1264483" y="123637"/>
                  </a:lnTo>
                  <a:lnTo>
                    <a:pt x="1230780" y="104161"/>
                  </a:lnTo>
                  <a:lnTo>
                    <a:pt x="1192046" y="85975"/>
                  </a:lnTo>
                  <a:lnTo>
                    <a:pt x="1148619" y="69199"/>
                  </a:lnTo>
                  <a:lnTo>
                    <a:pt x="1100838" y="53951"/>
                  </a:lnTo>
                  <a:lnTo>
                    <a:pt x="1049040" y="40351"/>
                  </a:lnTo>
                  <a:lnTo>
                    <a:pt x="993564" y="28516"/>
                  </a:lnTo>
                  <a:lnTo>
                    <a:pt x="934747" y="18567"/>
                  </a:lnTo>
                  <a:lnTo>
                    <a:pt x="872929" y="10622"/>
                  </a:lnTo>
                  <a:lnTo>
                    <a:pt x="808447" y="4800"/>
                  </a:lnTo>
                  <a:lnTo>
                    <a:pt x="741640" y="1219"/>
                  </a:lnTo>
                  <a:lnTo>
                    <a:pt x="6728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10253471" y="751331"/>
              <a:ext cx="1346200" cy="472440"/>
            </a:xfrm>
            <a:custGeom>
              <a:avLst/>
              <a:gdLst/>
              <a:ahLst/>
              <a:cxnLst/>
              <a:rect l="l" t="t" r="r" b="b"/>
              <a:pathLst>
                <a:path w="1346200" h="472440">
                  <a:moveTo>
                    <a:pt x="0" y="236219"/>
                  </a:moveTo>
                  <a:lnTo>
                    <a:pt x="13669" y="188622"/>
                  </a:lnTo>
                  <a:lnTo>
                    <a:pt x="52875" y="144285"/>
                  </a:lnTo>
                  <a:lnTo>
                    <a:pt x="114911" y="104161"/>
                  </a:lnTo>
                  <a:lnTo>
                    <a:pt x="153645" y="85975"/>
                  </a:lnTo>
                  <a:lnTo>
                    <a:pt x="197072" y="69199"/>
                  </a:lnTo>
                  <a:lnTo>
                    <a:pt x="244853" y="53951"/>
                  </a:lnTo>
                  <a:lnTo>
                    <a:pt x="296651" y="40351"/>
                  </a:lnTo>
                  <a:lnTo>
                    <a:pt x="352127" y="28516"/>
                  </a:lnTo>
                  <a:lnTo>
                    <a:pt x="410944" y="18567"/>
                  </a:lnTo>
                  <a:lnTo>
                    <a:pt x="472762" y="10622"/>
                  </a:lnTo>
                  <a:lnTo>
                    <a:pt x="537244" y="4800"/>
                  </a:lnTo>
                  <a:lnTo>
                    <a:pt x="604051" y="1219"/>
                  </a:lnTo>
                  <a:lnTo>
                    <a:pt x="672846" y="0"/>
                  </a:lnTo>
                  <a:lnTo>
                    <a:pt x="741640" y="1219"/>
                  </a:lnTo>
                  <a:lnTo>
                    <a:pt x="808447" y="4800"/>
                  </a:lnTo>
                  <a:lnTo>
                    <a:pt x="872929" y="10622"/>
                  </a:lnTo>
                  <a:lnTo>
                    <a:pt x="934747" y="18567"/>
                  </a:lnTo>
                  <a:lnTo>
                    <a:pt x="993564" y="28516"/>
                  </a:lnTo>
                  <a:lnTo>
                    <a:pt x="1049040" y="40351"/>
                  </a:lnTo>
                  <a:lnTo>
                    <a:pt x="1100838" y="53951"/>
                  </a:lnTo>
                  <a:lnTo>
                    <a:pt x="1148619" y="69199"/>
                  </a:lnTo>
                  <a:lnTo>
                    <a:pt x="1192046" y="85975"/>
                  </a:lnTo>
                  <a:lnTo>
                    <a:pt x="1230780" y="104161"/>
                  </a:lnTo>
                  <a:lnTo>
                    <a:pt x="1264483" y="123637"/>
                  </a:lnTo>
                  <a:lnTo>
                    <a:pt x="1315442" y="165987"/>
                  </a:lnTo>
                  <a:lnTo>
                    <a:pt x="1342218" y="212073"/>
                  </a:lnTo>
                  <a:lnTo>
                    <a:pt x="1345692" y="236219"/>
                  </a:lnTo>
                  <a:lnTo>
                    <a:pt x="1342218" y="260366"/>
                  </a:lnTo>
                  <a:lnTo>
                    <a:pt x="1315442" y="306452"/>
                  </a:lnTo>
                  <a:lnTo>
                    <a:pt x="1264483" y="348802"/>
                  </a:lnTo>
                  <a:lnTo>
                    <a:pt x="1230780" y="368278"/>
                  </a:lnTo>
                  <a:lnTo>
                    <a:pt x="1192046" y="386464"/>
                  </a:lnTo>
                  <a:lnTo>
                    <a:pt x="1148619" y="403240"/>
                  </a:lnTo>
                  <a:lnTo>
                    <a:pt x="1100838" y="418488"/>
                  </a:lnTo>
                  <a:lnTo>
                    <a:pt x="1049040" y="432088"/>
                  </a:lnTo>
                  <a:lnTo>
                    <a:pt x="993564" y="443923"/>
                  </a:lnTo>
                  <a:lnTo>
                    <a:pt x="934747" y="453872"/>
                  </a:lnTo>
                  <a:lnTo>
                    <a:pt x="872929" y="461817"/>
                  </a:lnTo>
                  <a:lnTo>
                    <a:pt x="808447" y="467639"/>
                  </a:lnTo>
                  <a:lnTo>
                    <a:pt x="741640" y="471220"/>
                  </a:lnTo>
                  <a:lnTo>
                    <a:pt x="672846" y="472439"/>
                  </a:lnTo>
                  <a:lnTo>
                    <a:pt x="604051" y="471220"/>
                  </a:lnTo>
                  <a:lnTo>
                    <a:pt x="537244" y="467639"/>
                  </a:lnTo>
                  <a:lnTo>
                    <a:pt x="472762" y="461817"/>
                  </a:lnTo>
                  <a:lnTo>
                    <a:pt x="410944" y="453872"/>
                  </a:lnTo>
                  <a:lnTo>
                    <a:pt x="352127" y="443923"/>
                  </a:lnTo>
                  <a:lnTo>
                    <a:pt x="296651" y="432088"/>
                  </a:lnTo>
                  <a:lnTo>
                    <a:pt x="244853" y="418488"/>
                  </a:lnTo>
                  <a:lnTo>
                    <a:pt x="197072" y="403240"/>
                  </a:lnTo>
                  <a:lnTo>
                    <a:pt x="153645" y="386464"/>
                  </a:lnTo>
                  <a:lnTo>
                    <a:pt x="114911" y="368278"/>
                  </a:lnTo>
                  <a:lnTo>
                    <a:pt x="81208" y="348802"/>
                  </a:lnTo>
                  <a:lnTo>
                    <a:pt x="30249" y="306452"/>
                  </a:lnTo>
                  <a:lnTo>
                    <a:pt x="3473" y="260366"/>
                  </a:lnTo>
                  <a:lnTo>
                    <a:pt x="0" y="236219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1" name="object 141"/>
          <p:cNvSpPr txBox="1"/>
          <p:nvPr/>
        </p:nvSpPr>
        <p:spPr>
          <a:xfrm>
            <a:off x="10614786" y="879805"/>
            <a:ext cx="62611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entury Gothic"/>
                <a:cs typeface="Century Gothic"/>
              </a:rPr>
              <a:t>NOTARY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6807707" y="3931920"/>
            <a:ext cx="3175" cy="782955"/>
          </a:xfrm>
          <a:custGeom>
            <a:avLst/>
            <a:gdLst/>
            <a:ahLst/>
            <a:cxnLst/>
            <a:rect l="l" t="t" r="r" b="b"/>
            <a:pathLst>
              <a:path w="3175" h="782954">
                <a:moveTo>
                  <a:pt x="2921" y="0"/>
                </a:moveTo>
                <a:lnTo>
                  <a:pt x="0" y="782573"/>
                </a:lnTo>
              </a:path>
            </a:pathLst>
          </a:custGeom>
          <a:ln w="57911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6302121" y="2666238"/>
            <a:ext cx="987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Century Gothic"/>
                <a:cs typeface="Century Gothic"/>
              </a:rPr>
              <a:t>*Suspended*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8350377" y="4121353"/>
            <a:ext cx="9880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Century Gothic"/>
                <a:cs typeface="Century Gothic"/>
              </a:rPr>
              <a:t>*Suspended*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6790055" y="4338573"/>
            <a:ext cx="2092960" cy="1043940"/>
            <a:chOff x="6790055" y="4338573"/>
            <a:chExt cx="2092960" cy="1043940"/>
          </a:xfrm>
        </p:grpSpPr>
        <p:sp>
          <p:nvSpPr>
            <p:cNvPr id="146" name="object 146"/>
            <p:cNvSpPr/>
            <p:nvPr/>
          </p:nvSpPr>
          <p:spPr>
            <a:xfrm>
              <a:off x="8849868" y="4367783"/>
              <a:ext cx="3810" cy="957580"/>
            </a:xfrm>
            <a:custGeom>
              <a:avLst/>
              <a:gdLst/>
              <a:ahLst/>
              <a:cxnLst/>
              <a:rect l="l" t="t" r="r" b="b"/>
              <a:pathLst>
                <a:path w="3809" h="957579">
                  <a:moveTo>
                    <a:pt x="3682" y="0"/>
                  </a:moveTo>
                  <a:lnTo>
                    <a:pt x="0" y="957326"/>
                  </a:lnTo>
                </a:path>
              </a:pathLst>
            </a:custGeom>
            <a:ln w="57912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6790055" y="4777739"/>
              <a:ext cx="2033905" cy="604520"/>
            </a:xfrm>
            <a:custGeom>
              <a:avLst/>
              <a:gdLst/>
              <a:ahLst/>
              <a:cxnLst/>
              <a:rect l="l" t="t" r="r" b="b"/>
              <a:pathLst>
                <a:path w="2033904" h="604520">
                  <a:moveTo>
                    <a:pt x="1859915" y="430530"/>
                  </a:moveTo>
                  <a:lnTo>
                    <a:pt x="1859915" y="604266"/>
                  </a:lnTo>
                  <a:lnTo>
                    <a:pt x="1975739" y="546354"/>
                  </a:lnTo>
                  <a:lnTo>
                    <a:pt x="1888871" y="546354"/>
                  </a:lnTo>
                  <a:lnTo>
                    <a:pt x="1888871" y="488442"/>
                  </a:lnTo>
                  <a:lnTo>
                    <a:pt x="1975739" y="488442"/>
                  </a:lnTo>
                  <a:lnTo>
                    <a:pt x="1859915" y="430530"/>
                  </a:lnTo>
                  <a:close/>
                </a:path>
                <a:path w="2033904" h="604520">
                  <a:moveTo>
                    <a:pt x="0" y="28956"/>
                  </a:moveTo>
                  <a:lnTo>
                    <a:pt x="0" y="546354"/>
                  </a:lnTo>
                  <a:lnTo>
                    <a:pt x="1859915" y="546354"/>
                  </a:lnTo>
                  <a:lnTo>
                    <a:pt x="1859915" y="517398"/>
                  </a:lnTo>
                  <a:lnTo>
                    <a:pt x="57912" y="517398"/>
                  </a:lnTo>
                  <a:lnTo>
                    <a:pt x="28955" y="488442"/>
                  </a:lnTo>
                  <a:lnTo>
                    <a:pt x="57912" y="488442"/>
                  </a:lnTo>
                  <a:lnTo>
                    <a:pt x="57912" y="57912"/>
                  </a:lnTo>
                  <a:lnTo>
                    <a:pt x="5461" y="57912"/>
                  </a:lnTo>
                  <a:lnTo>
                    <a:pt x="5461" y="34417"/>
                  </a:lnTo>
                  <a:lnTo>
                    <a:pt x="0" y="28956"/>
                  </a:lnTo>
                  <a:close/>
                </a:path>
                <a:path w="2033904" h="604520">
                  <a:moveTo>
                    <a:pt x="1975739" y="488442"/>
                  </a:moveTo>
                  <a:lnTo>
                    <a:pt x="1888871" y="488442"/>
                  </a:lnTo>
                  <a:lnTo>
                    <a:pt x="1888871" y="546354"/>
                  </a:lnTo>
                  <a:lnTo>
                    <a:pt x="1975739" y="546354"/>
                  </a:lnTo>
                  <a:lnTo>
                    <a:pt x="2033651" y="517398"/>
                  </a:lnTo>
                  <a:lnTo>
                    <a:pt x="1975739" y="488442"/>
                  </a:lnTo>
                  <a:close/>
                </a:path>
                <a:path w="2033904" h="604520">
                  <a:moveTo>
                    <a:pt x="57912" y="488442"/>
                  </a:moveTo>
                  <a:lnTo>
                    <a:pt x="28955" y="488442"/>
                  </a:lnTo>
                  <a:lnTo>
                    <a:pt x="57912" y="517398"/>
                  </a:lnTo>
                  <a:lnTo>
                    <a:pt x="57912" y="488442"/>
                  </a:lnTo>
                  <a:close/>
                </a:path>
                <a:path w="2033904" h="604520">
                  <a:moveTo>
                    <a:pt x="1859915" y="488442"/>
                  </a:moveTo>
                  <a:lnTo>
                    <a:pt x="57912" y="488442"/>
                  </a:lnTo>
                  <a:lnTo>
                    <a:pt x="57912" y="517398"/>
                  </a:lnTo>
                  <a:lnTo>
                    <a:pt x="1859915" y="517398"/>
                  </a:lnTo>
                  <a:lnTo>
                    <a:pt x="1859915" y="488442"/>
                  </a:lnTo>
                  <a:close/>
                </a:path>
                <a:path w="2033904" h="604520">
                  <a:moveTo>
                    <a:pt x="5461" y="34417"/>
                  </a:moveTo>
                  <a:lnTo>
                    <a:pt x="5461" y="57912"/>
                  </a:lnTo>
                  <a:lnTo>
                    <a:pt x="28955" y="57912"/>
                  </a:lnTo>
                  <a:lnTo>
                    <a:pt x="5461" y="34417"/>
                  </a:lnTo>
                  <a:close/>
                </a:path>
                <a:path w="2033904" h="604520">
                  <a:moveTo>
                    <a:pt x="57912" y="0"/>
                  </a:moveTo>
                  <a:lnTo>
                    <a:pt x="5461" y="0"/>
                  </a:lnTo>
                  <a:lnTo>
                    <a:pt x="5461" y="34417"/>
                  </a:lnTo>
                  <a:lnTo>
                    <a:pt x="28955" y="57912"/>
                  </a:lnTo>
                  <a:lnTo>
                    <a:pt x="57912" y="57912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8" name="object 148"/>
          <p:cNvSpPr txBox="1"/>
          <p:nvPr/>
        </p:nvSpPr>
        <p:spPr>
          <a:xfrm>
            <a:off x="8385047" y="5423915"/>
            <a:ext cx="1003300" cy="226060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685" rIns="0" bIns="0" rtlCol="0" vert="horz">
            <a:spAutoFit/>
          </a:bodyPr>
          <a:lstStyle/>
          <a:p>
            <a:pPr marL="142240">
              <a:lnSpc>
                <a:spcPct val="100000"/>
              </a:lnSpc>
              <a:spcBef>
                <a:spcPts val="155"/>
              </a:spcBef>
            </a:pPr>
            <a:r>
              <a:rPr dirty="0" sz="1200" spc="-5" b="1">
                <a:solidFill>
                  <a:srgbClr val="FFFFFF"/>
                </a:solidFill>
                <a:latin typeface="Century Gothic"/>
                <a:cs typeface="Century Gothic"/>
              </a:rPr>
              <a:t>Record</a:t>
            </a:r>
            <a:r>
              <a:rPr dirty="0" sz="1200" spc="-6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6304788" y="4919471"/>
            <a:ext cx="1003300" cy="260985"/>
          </a:xfrm>
          <a:prstGeom prst="rect">
            <a:avLst/>
          </a:prstGeom>
          <a:solidFill>
            <a:srgbClr val="EC1C23"/>
          </a:solidFill>
        </p:spPr>
        <p:txBody>
          <a:bodyPr wrap="square" lIns="0" tIns="36195" rIns="0" bIns="0" rtlCol="0" vert="horz">
            <a:spAutoFit/>
          </a:bodyPr>
          <a:lstStyle/>
          <a:p>
            <a:pPr marL="140335">
              <a:lnSpc>
                <a:spcPct val="100000"/>
              </a:lnSpc>
              <a:spcBef>
                <a:spcPts val="285"/>
              </a:spcBef>
            </a:pPr>
            <a:r>
              <a:rPr dirty="0" sz="1200" spc="-5" b="1">
                <a:solidFill>
                  <a:srgbClr val="FFFFFF"/>
                </a:solidFill>
                <a:latin typeface="Century Gothic"/>
                <a:cs typeface="Century Gothic"/>
              </a:rPr>
              <a:t>Record</a:t>
            </a:r>
            <a:r>
              <a:rPr dirty="0" sz="1200" spc="-6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6789673" y="2887726"/>
            <a:ext cx="4102100" cy="1064895"/>
            <a:chOff x="6789673" y="2887726"/>
            <a:chExt cx="4102100" cy="1064895"/>
          </a:xfrm>
        </p:grpSpPr>
        <p:sp>
          <p:nvSpPr>
            <p:cNvPr id="151" name="object 151"/>
            <p:cNvSpPr/>
            <p:nvPr/>
          </p:nvSpPr>
          <p:spPr>
            <a:xfrm>
              <a:off x="6832091" y="2916936"/>
              <a:ext cx="5715" cy="327660"/>
            </a:xfrm>
            <a:custGeom>
              <a:avLst/>
              <a:gdLst/>
              <a:ahLst/>
              <a:cxnLst/>
              <a:rect l="l" t="t" r="r" b="b"/>
              <a:pathLst>
                <a:path w="5715" h="327660">
                  <a:moveTo>
                    <a:pt x="0" y="0"/>
                  </a:moveTo>
                  <a:lnTo>
                    <a:pt x="5714" y="327660"/>
                  </a:lnTo>
                </a:path>
              </a:pathLst>
            </a:custGeom>
            <a:ln w="57911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6789673" y="3406140"/>
              <a:ext cx="4102100" cy="546735"/>
            </a:xfrm>
            <a:custGeom>
              <a:avLst/>
              <a:gdLst/>
              <a:ahLst/>
              <a:cxnLst/>
              <a:rect l="l" t="t" r="r" b="b"/>
              <a:pathLst>
                <a:path w="4102100" h="546735">
                  <a:moveTo>
                    <a:pt x="3927855" y="372745"/>
                  </a:moveTo>
                  <a:lnTo>
                    <a:pt x="3927855" y="546481"/>
                  </a:lnTo>
                  <a:lnTo>
                    <a:pt x="4043679" y="488569"/>
                  </a:lnTo>
                  <a:lnTo>
                    <a:pt x="3956811" y="488569"/>
                  </a:lnTo>
                  <a:lnTo>
                    <a:pt x="3956811" y="430657"/>
                  </a:lnTo>
                  <a:lnTo>
                    <a:pt x="4043680" y="430657"/>
                  </a:lnTo>
                  <a:lnTo>
                    <a:pt x="3927855" y="372745"/>
                  </a:lnTo>
                  <a:close/>
                </a:path>
                <a:path w="4102100" h="546735">
                  <a:moveTo>
                    <a:pt x="0" y="28956"/>
                  </a:moveTo>
                  <a:lnTo>
                    <a:pt x="0" y="488569"/>
                  </a:lnTo>
                  <a:lnTo>
                    <a:pt x="3927855" y="488569"/>
                  </a:lnTo>
                  <a:lnTo>
                    <a:pt x="3927855" y="459613"/>
                  </a:lnTo>
                  <a:lnTo>
                    <a:pt x="57911" y="459613"/>
                  </a:lnTo>
                  <a:lnTo>
                    <a:pt x="28955" y="430657"/>
                  </a:lnTo>
                  <a:lnTo>
                    <a:pt x="57911" y="430657"/>
                  </a:lnTo>
                  <a:lnTo>
                    <a:pt x="57911" y="57912"/>
                  </a:lnTo>
                  <a:lnTo>
                    <a:pt x="5842" y="57912"/>
                  </a:lnTo>
                  <a:lnTo>
                    <a:pt x="5842" y="34798"/>
                  </a:lnTo>
                  <a:lnTo>
                    <a:pt x="0" y="28956"/>
                  </a:lnTo>
                  <a:close/>
                </a:path>
                <a:path w="4102100" h="546735">
                  <a:moveTo>
                    <a:pt x="4043680" y="430657"/>
                  </a:moveTo>
                  <a:lnTo>
                    <a:pt x="3956811" y="430657"/>
                  </a:lnTo>
                  <a:lnTo>
                    <a:pt x="3956811" y="488569"/>
                  </a:lnTo>
                  <a:lnTo>
                    <a:pt x="4043679" y="488569"/>
                  </a:lnTo>
                  <a:lnTo>
                    <a:pt x="4101592" y="459613"/>
                  </a:lnTo>
                  <a:lnTo>
                    <a:pt x="4043680" y="430657"/>
                  </a:lnTo>
                  <a:close/>
                </a:path>
                <a:path w="4102100" h="546735">
                  <a:moveTo>
                    <a:pt x="57911" y="430657"/>
                  </a:moveTo>
                  <a:lnTo>
                    <a:pt x="28955" y="430657"/>
                  </a:lnTo>
                  <a:lnTo>
                    <a:pt x="57911" y="459613"/>
                  </a:lnTo>
                  <a:lnTo>
                    <a:pt x="57911" y="430657"/>
                  </a:lnTo>
                  <a:close/>
                </a:path>
                <a:path w="4102100" h="546735">
                  <a:moveTo>
                    <a:pt x="3927855" y="430657"/>
                  </a:moveTo>
                  <a:lnTo>
                    <a:pt x="57911" y="430657"/>
                  </a:lnTo>
                  <a:lnTo>
                    <a:pt x="57911" y="459613"/>
                  </a:lnTo>
                  <a:lnTo>
                    <a:pt x="3927855" y="459613"/>
                  </a:lnTo>
                  <a:lnTo>
                    <a:pt x="3927855" y="430657"/>
                  </a:lnTo>
                  <a:close/>
                </a:path>
                <a:path w="4102100" h="546735">
                  <a:moveTo>
                    <a:pt x="5842" y="34798"/>
                  </a:moveTo>
                  <a:lnTo>
                    <a:pt x="5842" y="57912"/>
                  </a:lnTo>
                  <a:lnTo>
                    <a:pt x="28955" y="57912"/>
                  </a:lnTo>
                  <a:lnTo>
                    <a:pt x="5842" y="34798"/>
                  </a:lnTo>
                  <a:close/>
                </a:path>
                <a:path w="4102100" h="546735">
                  <a:moveTo>
                    <a:pt x="57911" y="0"/>
                  </a:moveTo>
                  <a:lnTo>
                    <a:pt x="5842" y="0"/>
                  </a:lnTo>
                  <a:lnTo>
                    <a:pt x="5842" y="34798"/>
                  </a:lnTo>
                  <a:lnTo>
                    <a:pt x="28955" y="57912"/>
                  </a:lnTo>
                  <a:lnTo>
                    <a:pt x="57911" y="57912"/>
                  </a:lnTo>
                  <a:lnTo>
                    <a:pt x="57911" y="0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3" name="object 153"/>
          <p:cNvSpPr txBox="1"/>
          <p:nvPr/>
        </p:nvSpPr>
        <p:spPr>
          <a:xfrm>
            <a:off x="6338315" y="3505200"/>
            <a:ext cx="1003300" cy="25907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34925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275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Finalize</a:t>
            </a:r>
            <a:r>
              <a:rPr dirty="0" sz="1200" spc="-6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719316" y="5384291"/>
            <a:ext cx="173990" cy="514350"/>
          </a:xfrm>
          <a:custGeom>
            <a:avLst/>
            <a:gdLst/>
            <a:ahLst/>
            <a:cxnLst/>
            <a:rect l="l" t="t" r="r" b="b"/>
            <a:pathLst>
              <a:path w="173990" h="514350">
                <a:moveTo>
                  <a:pt x="115824" y="0"/>
                </a:moveTo>
                <a:lnTo>
                  <a:pt x="57911" y="0"/>
                </a:lnTo>
                <a:lnTo>
                  <a:pt x="57911" y="173736"/>
                </a:lnTo>
                <a:lnTo>
                  <a:pt x="115824" y="173736"/>
                </a:lnTo>
                <a:lnTo>
                  <a:pt x="115824" y="0"/>
                </a:lnTo>
                <a:close/>
              </a:path>
              <a:path w="173990" h="514350">
                <a:moveTo>
                  <a:pt x="57911" y="340017"/>
                </a:moveTo>
                <a:lnTo>
                  <a:pt x="0" y="340017"/>
                </a:lnTo>
                <a:lnTo>
                  <a:pt x="86867" y="513753"/>
                </a:lnTo>
                <a:lnTo>
                  <a:pt x="159257" y="368973"/>
                </a:lnTo>
                <a:lnTo>
                  <a:pt x="57911" y="368973"/>
                </a:lnTo>
                <a:lnTo>
                  <a:pt x="57911" y="340017"/>
                </a:lnTo>
                <a:close/>
              </a:path>
              <a:path w="173990" h="514350">
                <a:moveTo>
                  <a:pt x="115824" y="231648"/>
                </a:moveTo>
                <a:lnTo>
                  <a:pt x="57911" y="231648"/>
                </a:lnTo>
                <a:lnTo>
                  <a:pt x="57911" y="368973"/>
                </a:lnTo>
                <a:lnTo>
                  <a:pt x="115824" y="368973"/>
                </a:lnTo>
                <a:lnTo>
                  <a:pt x="115824" y="231648"/>
                </a:lnTo>
                <a:close/>
              </a:path>
              <a:path w="173990" h="514350">
                <a:moveTo>
                  <a:pt x="173735" y="340017"/>
                </a:moveTo>
                <a:lnTo>
                  <a:pt x="115824" y="340017"/>
                </a:lnTo>
                <a:lnTo>
                  <a:pt x="115824" y="368973"/>
                </a:lnTo>
                <a:lnTo>
                  <a:pt x="159257" y="368973"/>
                </a:lnTo>
                <a:lnTo>
                  <a:pt x="173735" y="34001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56" name="object 15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4163"/>
            <a:ext cx="599376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>
                <a:solidFill>
                  <a:srgbClr val="000000"/>
                </a:solidFill>
              </a:rPr>
              <a:t>Step</a:t>
            </a:r>
            <a:r>
              <a:rPr dirty="0" sz="5400" spc="-25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1</a:t>
            </a:r>
            <a:r>
              <a:rPr dirty="0" sz="5400" spc="-10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–</a:t>
            </a:r>
            <a:r>
              <a:rPr dirty="0" sz="5400" spc="-20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Flow</a:t>
            </a:r>
            <a:r>
              <a:rPr dirty="0" sz="5400" spc="-25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Tests</a:t>
            </a:r>
            <a:endParaRPr sz="5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3126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Flow</a:t>
            </a:r>
            <a:r>
              <a:rPr dirty="0" spc="-75"/>
              <a:t> </a:t>
            </a:r>
            <a:r>
              <a:rPr dirty="0" spc="-5"/>
              <a:t>Recap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31</a:t>
            </a:fld>
            <a:r>
              <a:rPr dirty="0" spc="-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16533"/>
            <a:ext cx="7189470" cy="11684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Century Gothic"/>
                <a:cs typeface="Century Gothic"/>
              </a:rPr>
              <a:t>Our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IOU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issue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flow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is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made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up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of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two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b="1">
                <a:solidFill>
                  <a:srgbClr val="2B79EF"/>
                </a:solidFill>
                <a:latin typeface="Calibri"/>
                <a:cs typeface="Calibri"/>
              </a:rPr>
              <a:t>FlowLogic</a:t>
            </a:r>
            <a:r>
              <a:rPr dirty="0" sz="2000" spc="7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subclasses:</a:t>
            </a:r>
            <a:endParaRPr sz="2000">
              <a:latin typeface="Century Gothic"/>
              <a:cs typeface="Century Gothic"/>
            </a:endParaRPr>
          </a:p>
          <a:p>
            <a:pPr lvl="1" marL="417830" indent="-17272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Microsoft JhengHei"/>
              <a:buChar char="–"/>
              <a:tabLst>
                <a:tab pos="418465" algn="l"/>
              </a:tabLst>
            </a:pPr>
            <a:r>
              <a:rPr dirty="0" sz="2000" b="1">
                <a:solidFill>
                  <a:srgbClr val="2B79EF"/>
                </a:solidFill>
                <a:latin typeface="Calibri"/>
                <a:cs typeface="Calibri"/>
              </a:rPr>
              <a:t>IOUIssueFlow</a:t>
            </a:r>
            <a:endParaRPr sz="2000">
              <a:latin typeface="Calibri"/>
              <a:cs typeface="Calibri"/>
            </a:endParaRPr>
          </a:p>
          <a:p>
            <a:pPr lvl="1" marL="417830" indent="-172720">
              <a:lnSpc>
                <a:spcPct val="100000"/>
              </a:lnSpc>
              <a:spcBef>
                <a:spcPts val="795"/>
              </a:spcBef>
              <a:buClr>
                <a:srgbClr val="000000"/>
              </a:buClr>
              <a:buFont typeface="Microsoft JhengHei"/>
              <a:buChar char="–"/>
              <a:tabLst>
                <a:tab pos="418465" algn="l"/>
              </a:tabLst>
            </a:pP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IOUIssueFlowResponder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322" y="2970657"/>
            <a:ext cx="5882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node </a:t>
            </a:r>
            <a:r>
              <a:rPr dirty="0" sz="2000">
                <a:latin typeface="Century Gothic"/>
                <a:cs typeface="Century Gothic"/>
              </a:rPr>
              <a:t>starts</a:t>
            </a:r>
            <a:r>
              <a:rPr dirty="0" sz="2000" spc="-5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flow</a:t>
            </a:r>
            <a:r>
              <a:rPr dirty="0" sz="2000" spc="-5">
                <a:latin typeface="Century Gothic"/>
                <a:cs typeface="Century Gothic"/>
              </a:rPr>
              <a:t> by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invoking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its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call</a:t>
            </a:r>
            <a:r>
              <a:rPr dirty="0" sz="2000" spc="8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method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322" y="3657980"/>
            <a:ext cx="6670040" cy="598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ts val="225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Flows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are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checkpointed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at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various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points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during</a:t>
            </a:r>
            <a:r>
              <a:rPr dirty="0" sz="2000">
                <a:latin typeface="Century Gothic"/>
                <a:cs typeface="Century Gothic"/>
              </a:rPr>
              <a:t> their</a:t>
            </a:r>
            <a:endParaRPr sz="2000">
              <a:latin typeface="Century Gothic"/>
              <a:cs typeface="Century Gothic"/>
            </a:endParaRPr>
          </a:p>
          <a:p>
            <a:pPr marL="184785">
              <a:lnSpc>
                <a:spcPts val="2250"/>
              </a:lnSpc>
            </a:pPr>
            <a:r>
              <a:rPr dirty="0" sz="2000">
                <a:latin typeface="Century Gothic"/>
                <a:cs typeface="Century Gothic"/>
              </a:rPr>
              <a:t>execution,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so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call</a:t>
            </a:r>
            <a:r>
              <a:rPr dirty="0" sz="2000" spc="8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entury Gothic"/>
                <a:cs typeface="Century Gothic"/>
              </a:rPr>
              <a:t>must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be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marked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b="1">
                <a:solidFill>
                  <a:srgbClr val="2B79EF"/>
                </a:solidFill>
                <a:latin typeface="Calibri"/>
                <a:cs typeface="Calibri"/>
              </a:rPr>
              <a:t>@Suspendable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3394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Flow</a:t>
            </a:r>
            <a:r>
              <a:rPr dirty="0" spc="-30"/>
              <a:t> </a:t>
            </a:r>
            <a:r>
              <a:rPr dirty="0"/>
              <a:t>Testbed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31</a:t>
            </a:fld>
            <a:r>
              <a:rPr dirty="0" spc="-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87551"/>
            <a:ext cx="6950075" cy="11537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Corda </a:t>
            </a:r>
            <a:r>
              <a:rPr dirty="0" sz="2000" spc="-5">
                <a:latin typeface="Century Gothic"/>
                <a:cs typeface="Century Gothic"/>
              </a:rPr>
              <a:t>also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provides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testing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framework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for</a:t>
            </a:r>
            <a:r>
              <a:rPr dirty="0" sz="2000">
                <a:latin typeface="Century Gothic"/>
                <a:cs typeface="Century Gothic"/>
              </a:rPr>
              <a:t> flows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750">
              <a:latin typeface="Century Gothic"/>
              <a:cs typeface="Century Gothic"/>
            </a:endParaRPr>
          </a:p>
          <a:p>
            <a:pPr marL="184785" marR="5080" indent="-172720">
              <a:lnSpc>
                <a:spcPts val="216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The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framework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allows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flows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be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quickly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tested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using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mock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network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with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mock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nodes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 spc="-10">
                <a:latin typeface="Century Gothic"/>
                <a:cs typeface="Century Gothic"/>
              </a:rPr>
              <a:t>(with</a:t>
            </a:r>
            <a:r>
              <a:rPr dirty="0" sz="2000" spc="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 spin-up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time):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4722" y="2862452"/>
            <a:ext cx="2842260" cy="158432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1927225">
              <a:lnSpc>
                <a:spcPts val="1510"/>
              </a:lnSpc>
              <a:spcBef>
                <a:spcPts val="295"/>
              </a:spcBef>
            </a:pPr>
            <a:r>
              <a:rPr dirty="0" sz="1400" spc="-10" b="1">
                <a:solidFill>
                  <a:srgbClr val="2B79EF"/>
                </a:solidFill>
                <a:latin typeface="Calibri"/>
                <a:cs typeface="Calibri"/>
              </a:rPr>
              <a:t>@Before </a:t>
            </a:r>
            <a:r>
              <a:rPr dirty="0" sz="1400" spc="-5" b="1">
                <a:solidFill>
                  <a:srgbClr val="2B79EF"/>
                </a:solidFill>
                <a:latin typeface="Calibri"/>
                <a:cs typeface="Calibri"/>
              </a:rPr>
              <a:t> fun</a:t>
            </a:r>
            <a:r>
              <a:rPr dirty="0" sz="1400" spc="-5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setup() </a:t>
            </a:r>
            <a:r>
              <a:rPr dirty="0" sz="140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ts val="1410"/>
              </a:lnSpc>
            </a:pPr>
            <a:r>
              <a:rPr dirty="0" sz="1400" spc="-10">
                <a:latin typeface="Calibri"/>
                <a:cs typeface="Calibri"/>
              </a:rPr>
              <a:t>net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=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MockNetwork()</a:t>
            </a:r>
            <a:endParaRPr sz="1400">
              <a:latin typeface="Calibri"/>
              <a:cs typeface="Calibri"/>
            </a:endParaRPr>
          </a:p>
          <a:p>
            <a:pPr marL="170815" marR="5080">
              <a:lnSpc>
                <a:spcPts val="151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val </a:t>
            </a:r>
            <a:r>
              <a:rPr dirty="0" sz="1400" spc="-5">
                <a:latin typeface="Calibri"/>
                <a:cs typeface="Calibri"/>
              </a:rPr>
              <a:t>nodes </a:t>
            </a:r>
            <a:r>
              <a:rPr dirty="0" sz="1400">
                <a:latin typeface="Calibri"/>
                <a:cs typeface="Calibri"/>
              </a:rPr>
              <a:t>= </a:t>
            </a:r>
            <a:r>
              <a:rPr dirty="0" sz="1400" spc="-5">
                <a:latin typeface="Calibri"/>
                <a:cs typeface="Calibri"/>
              </a:rPr>
              <a:t>net.createSomeNodes(2)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= </a:t>
            </a:r>
            <a:r>
              <a:rPr dirty="0" sz="1400" spc="-5">
                <a:latin typeface="Calibri"/>
                <a:cs typeface="Calibri"/>
              </a:rPr>
              <a:t>nodes.getPartyNodes[0]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ts val="1410"/>
              </a:lnSpc>
            </a:pPr>
            <a:r>
              <a:rPr dirty="0" sz="1400">
                <a:latin typeface="Calibri"/>
                <a:cs typeface="Calibri"/>
              </a:rPr>
              <a:t>b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=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nodes.getPartyNodes[1]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ts val="1515"/>
              </a:lnSpc>
            </a:pPr>
            <a:r>
              <a:rPr dirty="0" sz="1400" spc="-5">
                <a:latin typeface="Calibri"/>
                <a:cs typeface="Calibri"/>
              </a:rPr>
              <a:t>net.runNetwork(-1)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dirty="0" sz="140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2302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Simulating</a:t>
            </a:r>
            <a:r>
              <a:rPr dirty="0" spc="-60"/>
              <a:t> </a:t>
            </a:r>
            <a:r>
              <a:rPr dirty="0"/>
              <a:t>Flows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31</a:t>
            </a:fld>
            <a:r>
              <a:rPr dirty="0" spc="-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87551"/>
            <a:ext cx="7995284" cy="14287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785" marR="372745" indent="-172720">
              <a:lnSpc>
                <a:spcPts val="2100"/>
              </a:lnSpc>
              <a:spcBef>
                <a:spcPts val="4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Flows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are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asynchronous,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so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instead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of returning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value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now,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they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return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 </a:t>
            </a: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Future</a:t>
            </a:r>
            <a:r>
              <a:rPr dirty="0" sz="2000" spc="8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entury Gothic"/>
                <a:cs typeface="Century Gothic"/>
              </a:rPr>
              <a:t>–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placeholder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for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their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eventual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value</a:t>
            </a:r>
            <a:endParaRPr sz="2000">
              <a:latin typeface="Century Gothic"/>
              <a:cs typeface="Century Gothic"/>
            </a:endParaRPr>
          </a:p>
          <a:p>
            <a:pPr marL="184785" indent="-172720">
              <a:lnSpc>
                <a:spcPts val="2310"/>
              </a:lnSpc>
              <a:spcBef>
                <a:spcPts val="189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">
                <a:latin typeface="Century Gothic"/>
                <a:cs typeface="Century Gothic"/>
              </a:rPr>
              <a:t>Within</a:t>
            </a:r>
            <a:r>
              <a:rPr dirty="0" sz="2000" spc="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flow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test,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we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obtain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Future</a:t>
            </a:r>
            <a:r>
              <a:rPr dirty="0" sz="2000" spc="8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representing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result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of</a:t>
            </a:r>
            <a:endParaRPr sz="2000">
              <a:latin typeface="Century Gothic"/>
              <a:cs typeface="Century Gothic"/>
            </a:endParaRPr>
          </a:p>
          <a:p>
            <a:pPr marL="184785">
              <a:lnSpc>
                <a:spcPts val="2310"/>
              </a:lnSpc>
            </a:pP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6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flow’s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execution: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4722" y="3142869"/>
            <a:ext cx="363092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200" spc="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flow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ExampleFlow.Initiator(state,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b.info.legalIdentity)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4722" y="3472053"/>
            <a:ext cx="3157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2B79EF"/>
                </a:solidFill>
                <a:latin typeface="Calibri"/>
                <a:cs typeface="Calibri"/>
              </a:rPr>
              <a:t>val </a:t>
            </a:r>
            <a:r>
              <a:rPr dirty="0" sz="1200" spc="-5">
                <a:latin typeface="Calibri"/>
                <a:cs typeface="Calibri"/>
              </a:rPr>
              <a:t>future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a.services.startFlow(flow).resultFuture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322" y="3928948"/>
            <a:ext cx="5081905" cy="657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30">
                <a:latin typeface="Century Gothic"/>
                <a:cs typeface="Century Gothic"/>
              </a:rPr>
              <a:t>We</a:t>
            </a:r>
            <a:r>
              <a:rPr dirty="0" sz="2000" spc="5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simulate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running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of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network:</a:t>
            </a:r>
            <a:endParaRPr sz="20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1125"/>
              </a:spcBef>
            </a:pPr>
            <a:r>
              <a:rPr dirty="0" sz="1200" spc="-5">
                <a:latin typeface="Calibri"/>
                <a:cs typeface="Calibri"/>
              </a:rPr>
              <a:t>net.runNetwork()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0322" y="4834890"/>
            <a:ext cx="5602605" cy="65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30">
                <a:latin typeface="Century Gothic"/>
                <a:cs typeface="Century Gothic"/>
              </a:rPr>
              <a:t>We</a:t>
            </a:r>
            <a:r>
              <a:rPr dirty="0" sz="2000" spc="5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can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then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retrieve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output</a:t>
            </a:r>
            <a:r>
              <a:rPr dirty="0" sz="2000" spc="-5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of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flow:</a:t>
            </a:r>
            <a:endParaRPr sz="20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1125"/>
              </a:spcBef>
            </a:pPr>
            <a:r>
              <a:rPr dirty="0" sz="1200" spc="-5">
                <a:latin typeface="Calibri"/>
                <a:cs typeface="Calibri"/>
              </a:rPr>
              <a:t>future.get()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80497" y="4456252"/>
            <a:ext cx="1068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5.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80497" y="506653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6.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3680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Writing</a:t>
            </a:r>
            <a:r>
              <a:rPr dirty="0" spc="-50"/>
              <a:t> </a:t>
            </a:r>
            <a:r>
              <a:rPr dirty="0"/>
              <a:t>Flow</a:t>
            </a:r>
            <a:r>
              <a:rPr dirty="0" spc="-35"/>
              <a:t> </a:t>
            </a:r>
            <a:r>
              <a:rPr dirty="0" spc="-5"/>
              <a:t>Tests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31</a:t>
            </a:fld>
            <a:r>
              <a:rPr dirty="0" spc="-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87551"/>
            <a:ext cx="8150225" cy="1428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30">
                <a:latin typeface="Century Gothic"/>
                <a:cs typeface="Century Gothic"/>
              </a:rPr>
              <a:t>We</a:t>
            </a:r>
            <a:r>
              <a:rPr dirty="0" sz="2000" spc="5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can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test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that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flow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will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throw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an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exception:</a:t>
            </a:r>
            <a:endParaRPr sz="2000">
              <a:latin typeface="Century Gothic"/>
              <a:cs typeface="Century Gothic"/>
            </a:endParaRPr>
          </a:p>
          <a:p>
            <a:pPr marL="1066800" marR="4018279" indent="-140335">
              <a:lnSpc>
                <a:spcPts val="1300"/>
              </a:lnSpc>
              <a:spcBef>
                <a:spcPts val="1280"/>
              </a:spcBef>
            </a:pPr>
            <a:r>
              <a:rPr dirty="0" sz="1200" spc="-10">
                <a:latin typeface="Calibri"/>
                <a:cs typeface="Calibri"/>
              </a:rPr>
              <a:t>assertFailsWith&lt;TransactionVerificationException&gt;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{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future.getOrThrow()</a:t>
            </a:r>
            <a:endParaRPr sz="1200">
              <a:latin typeface="Calibri"/>
              <a:cs typeface="Calibri"/>
            </a:endParaRPr>
          </a:p>
          <a:p>
            <a:pPr marL="927100">
              <a:lnSpc>
                <a:spcPts val="1270"/>
              </a:lnSpc>
            </a:pPr>
            <a:r>
              <a:rPr dirty="0" sz="120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Century Gothic"/>
                <a:cs typeface="Century Gothic"/>
              </a:rPr>
              <a:t>Or </a:t>
            </a:r>
            <a:r>
              <a:rPr dirty="0" sz="2000">
                <a:latin typeface="Century Gothic"/>
                <a:cs typeface="Century Gothic"/>
              </a:rPr>
              <a:t>we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can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retrieve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flow’s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output</a:t>
            </a:r>
            <a:r>
              <a:rPr dirty="0" sz="2000" spc="-5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and </a:t>
            </a:r>
            <a:r>
              <a:rPr dirty="0" sz="2000">
                <a:latin typeface="Century Gothic"/>
                <a:cs typeface="Century Gothic"/>
              </a:rPr>
              <a:t>run</a:t>
            </a:r>
            <a:r>
              <a:rPr dirty="0" sz="2000" spc="-5">
                <a:latin typeface="Century Gothic"/>
                <a:cs typeface="Century Gothic"/>
              </a:rPr>
              <a:t> assertions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against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it: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4722" y="3142869"/>
            <a:ext cx="2185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200" spc="-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signedTx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future.getOrThrow()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4722" y="3472053"/>
            <a:ext cx="21996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Calibri"/>
                <a:cs typeface="Calibri"/>
              </a:rPr>
              <a:t>ass</a:t>
            </a:r>
            <a:r>
              <a:rPr dirty="0" sz="1200" i="1">
                <a:latin typeface="Calibri"/>
                <a:cs typeface="Calibri"/>
              </a:rPr>
              <a:t>ert</a:t>
            </a:r>
            <a:r>
              <a:rPr dirty="0" sz="1200" spc="-20" i="1">
                <a:latin typeface="Calibri"/>
                <a:cs typeface="Calibri"/>
              </a:rPr>
              <a:t>E</a:t>
            </a:r>
            <a:r>
              <a:rPr dirty="0" sz="1200" spc="-5" i="1">
                <a:latin typeface="Calibri"/>
                <a:cs typeface="Calibri"/>
              </a:rPr>
              <a:t>qua</a:t>
            </a:r>
            <a:r>
              <a:rPr dirty="0" sz="1200" i="1">
                <a:latin typeface="Calibri"/>
                <a:cs typeface="Calibri"/>
              </a:rPr>
              <a:t>ls</a:t>
            </a:r>
            <a:r>
              <a:rPr dirty="0" sz="1200" spc="-5">
                <a:latin typeface="Calibri"/>
                <a:cs typeface="Calibri"/>
              </a:rPr>
              <a:t>(sig</a:t>
            </a:r>
            <a:r>
              <a:rPr dirty="0" sz="1200">
                <a:latin typeface="Calibri"/>
                <a:cs typeface="Calibri"/>
              </a:rPr>
              <a:t>ne</a:t>
            </a:r>
            <a:r>
              <a:rPr dirty="0" sz="1200" spc="5">
                <a:latin typeface="Calibri"/>
                <a:cs typeface="Calibri"/>
              </a:rPr>
              <a:t>d</a:t>
            </a:r>
            <a:r>
              <a:rPr dirty="0" sz="1200" spc="-45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x.s</a:t>
            </a:r>
            <a:r>
              <a:rPr dirty="0" sz="1200">
                <a:latin typeface="Calibri"/>
                <a:cs typeface="Calibri"/>
              </a:rPr>
              <a:t>igs</a:t>
            </a:r>
            <a:r>
              <a:rPr dirty="0" sz="1200" spc="-5">
                <a:latin typeface="Calibri"/>
                <a:cs typeface="Calibri"/>
              </a:rPr>
              <a:t>.si</a:t>
            </a:r>
            <a:r>
              <a:rPr dirty="0" sz="1200" spc="-20">
                <a:latin typeface="Calibri"/>
                <a:cs typeface="Calibri"/>
              </a:rPr>
              <a:t>z</a:t>
            </a:r>
            <a:r>
              <a:rPr dirty="0" sz="1200" spc="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(</a:t>
            </a:r>
            <a:r>
              <a:rPr dirty="0" sz="1200" spc="-10">
                <a:latin typeface="Calibri"/>
                <a:cs typeface="Calibri"/>
              </a:rPr>
              <a:t>)</a:t>
            </a:r>
            <a:r>
              <a:rPr dirty="0" sz="1200">
                <a:latin typeface="Calibri"/>
                <a:cs typeface="Calibri"/>
              </a:rPr>
              <a:t>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4175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Our</a:t>
            </a:r>
            <a:r>
              <a:rPr dirty="0" spc="-25"/>
              <a:t> </a:t>
            </a:r>
            <a:r>
              <a:rPr dirty="0"/>
              <a:t>First</a:t>
            </a:r>
            <a:r>
              <a:rPr dirty="0" spc="-20"/>
              <a:t> </a:t>
            </a:r>
            <a:r>
              <a:rPr dirty="0"/>
              <a:t>Flow</a:t>
            </a:r>
            <a:r>
              <a:rPr dirty="0" spc="-20"/>
              <a:t> </a:t>
            </a:r>
            <a:r>
              <a:rPr dirty="0" spc="-5"/>
              <a:t>Test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31</a:t>
            </a:fld>
            <a:r>
              <a:rPr dirty="0" spc="-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79931"/>
            <a:ext cx="7712075" cy="1577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5">
                <a:latin typeface="Century Gothic"/>
                <a:cs typeface="Century Gothic"/>
              </a:rPr>
              <a:t>In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our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design,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b="1">
                <a:solidFill>
                  <a:srgbClr val="2B79EF"/>
                </a:solidFill>
                <a:latin typeface="Calibri"/>
                <a:cs typeface="Calibri"/>
              </a:rPr>
              <a:t>IOUIssueFlow</a:t>
            </a:r>
            <a:r>
              <a:rPr dirty="0" sz="2000" spc="7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should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return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 spc="-10" b="1">
                <a:solidFill>
                  <a:srgbClr val="2B79EF"/>
                </a:solidFill>
                <a:latin typeface="Calibri"/>
                <a:cs typeface="Calibri"/>
              </a:rPr>
              <a:t>SignedTransaction</a:t>
            </a:r>
            <a:endParaRPr sz="20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97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5">
                <a:latin typeface="Century Gothic"/>
                <a:cs typeface="Century Gothic"/>
              </a:rPr>
              <a:t>It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does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so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by:</a:t>
            </a:r>
            <a:endParaRPr sz="20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588645" algn="l"/>
                <a:tab pos="589280" algn="l"/>
              </a:tabLst>
            </a:pPr>
            <a:r>
              <a:rPr dirty="0" sz="1800">
                <a:latin typeface="Century Gothic"/>
                <a:cs typeface="Century Gothic"/>
              </a:rPr>
              <a:t>Building</a:t>
            </a:r>
            <a:r>
              <a:rPr dirty="0" sz="1800" spc="-5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a</a:t>
            </a:r>
            <a:r>
              <a:rPr dirty="0" sz="1800" spc="-3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transaction</a:t>
            </a:r>
            <a:endParaRPr sz="18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588645" algn="l"/>
                <a:tab pos="589280" algn="l"/>
              </a:tabLst>
            </a:pPr>
            <a:r>
              <a:rPr dirty="0" sz="1800">
                <a:latin typeface="Century Gothic"/>
                <a:cs typeface="Century Gothic"/>
              </a:rPr>
              <a:t>Signing</a:t>
            </a:r>
            <a:r>
              <a:rPr dirty="0" sz="1800" spc="-3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3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transaction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to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convert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it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into </a:t>
            </a:r>
            <a:r>
              <a:rPr dirty="0" sz="1800">
                <a:latin typeface="Century Gothic"/>
                <a:cs typeface="Century Gothic"/>
              </a:rPr>
              <a:t>a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15" b="1">
                <a:solidFill>
                  <a:srgbClr val="2B79EF"/>
                </a:solidFill>
                <a:latin typeface="Calibri"/>
                <a:cs typeface="Calibri"/>
              </a:rPr>
              <a:t>SignedTransaction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322" y="3315080"/>
            <a:ext cx="7367270" cy="596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ts val="2245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30">
                <a:latin typeface="Century Gothic"/>
                <a:cs typeface="Century Gothic"/>
              </a:rPr>
              <a:t>We</a:t>
            </a:r>
            <a:r>
              <a:rPr dirty="0" sz="2000" spc="6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will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test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for</a:t>
            </a:r>
            <a:r>
              <a:rPr dirty="0" sz="2000" spc="5">
                <a:latin typeface="Century Gothic"/>
                <a:cs typeface="Century Gothic"/>
              </a:rPr>
              <a:t> this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by requiring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party’s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signature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on</a:t>
            </a:r>
            <a:r>
              <a:rPr dirty="0" sz="2000" spc="5">
                <a:latin typeface="Century Gothic"/>
                <a:cs typeface="Century Gothic"/>
              </a:rPr>
              <a:t> the</a:t>
            </a:r>
            <a:endParaRPr sz="2000">
              <a:latin typeface="Century Gothic"/>
              <a:cs typeface="Century Gothic"/>
            </a:endParaRPr>
          </a:p>
          <a:p>
            <a:pPr marL="184785">
              <a:lnSpc>
                <a:spcPts val="2245"/>
              </a:lnSpc>
            </a:pPr>
            <a:r>
              <a:rPr dirty="0" sz="2000" spc="-10" b="1">
                <a:solidFill>
                  <a:srgbClr val="2B79EF"/>
                </a:solidFill>
                <a:latin typeface="Calibri"/>
                <a:cs typeface="Calibri"/>
              </a:rPr>
              <a:t>SignedTransaction</a:t>
            </a:r>
            <a:r>
              <a:rPr dirty="0" sz="2000" spc="7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returned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by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b="1">
                <a:solidFill>
                  <a:srgbClr val="2B79EF"/>
                </a:solidFill>
                <a:latin typeface="Calibri"/>
                <a:cs typeface="Calibri"/>
              </a:rPr>
              <a:t>IOUIssueFlow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4810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VerifySignatures()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31</a:t>
            </a:fld>
            <a:r>
              <a:rPr dirty="0" spc="-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79931"/>
            <a:ext cx="75152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Century Gothic"/>
                <a:cs typeface="Century Gothic"/>
              </a:rPr>
              <a:t>Our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test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uses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 spc="-10" b="1">
                <a:solidFill>
                  <a:srgbClr val="2B79EF"/>
                </a:solidFill>
                <a:latin typeface="Calibri"/>
                <a:cs typeface="Calibri"/>
              </a:rPr>
              <a:t>SignedTransaction</a:t>
            </a:r>
            <a:r>
              <a:rPr dirty="0" sz="2000" spc="-10">
                <a:latin typeface="Century Gothic"/>
                <a:cs typeface="Century Gothic"/>
              </a:rPr>
              <a:t>‘s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10" b="1">
                <a:solidFill>
                  <a:srgbClr val="2B79EF"/>
                </a:solidFill>
                <a:latin typeface="Calibri"/>
                <a:cs typeface="Calibri"/>
              </a:rPr>
              <a:t>verifySignaturesExcept</a:t>
            </a:r>
            <a:r>
              <a:rPr dirty="0" sz="2000" spc="12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entury Gothic"/>
                <a:cs typeface="Century Gothic"/>
              </a:rPr>
              <a:t>method: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4722" y="2039238"/>
            <a:ext cx="48228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Calibri"/>
                <a:cs typeface="Calibri"/>
              </a:rPr>
              <a:t>verifySignaturesExcept(</a:t>
            </a:r>
            <a:r>
              <a:rPr dirty="0" sz="1400" spc="-5" b="1">
                <a:solidFill>
                  <a:srgbClr val="2B79EF"/>
                </a:solidFill>
                <a:latin typeface="Calibri"/>
                <a:cs typeface="Calibri"/>
              </a:rPr>
              <a:t>vararg</a:t>
            </a:r>
            <a:r>
              <a:rPr dirty="0" sz="1400" spc="-1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CompositeKey</a:t>
            </a:r>
            <a:r>
              <a:rPr dirty="0" sz="1400" spc="-10">
                <a:latin typeface="Calibri"/>
                <a:cs typeface="Calibri"/>
              </a:rPr>
              <a:t> allowedToBeMissing)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322" y="2428823"/>
            <a:ext cx="7105015" cy="1824989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Be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careful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with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 spc="-10" b="1">
                <a:solidFill>
                  <a:srgbClr val="2B79EF"/>
                </a:solidFill>
                <a:latin typeface="Calibri"/>
                <a:cs typeface="Calibri"/>
              </a:rPr>
              <a:t>verifySignaturesExcept</a:t>
            </a:r>
            <a:r>
              <a:rPr dirty="0" sz="2000" spc="-10">
                <a:latin typeface="Century Gothic"/>
                <a:cs typeface="Century Gothic"/>
              </a:rPr>
              <a:t>:</a:t>
            </a:r>
            <a:endParaRPr sz="2000">
              <a:latin typeface="Century Gothic"/>
              <a:cs typeface="Century Gothic"/>
            </a:endParaRPr>
          </a:p>
          <a:p>
            <a:pPr lvl="1" marL="417830" indent="-172720">
              <a:lnSpc>
                <a:spcPct val="100000"/>
              </a:lnSpc>
              <a:spcBef>
                <a:spcPts val="465"/>
              </a:spcBef>
              <a:buFont typeface="Microsoft JhengHei"/>
              <a:buChar char="–"/>
              <a:tabLst>
                <a:tab pos="418465" algn="l"/>
              </a:tabLst>
            </a:pPr>
            <a:r>
              <a:rPr dirty="0" sz="1800">
                <a:latin typeface="Century Gothic"/>
                <a:cs typeface="Century Gothic"/>
              </a:rPr>
              <a:t>Its</a:t>
            </a:r>
            <a:r>
              <a:rPr dirty="0" sz="1800" spc="-10">
                <a:latin typeface="Century Gothic"/>
                <a:cs typeface="Century Gothic"/>
              </a:rPr>
              <a:t> parameter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is</a:t>
            </a:r>
            <a:r>
              <a:rPr dirty="0" sz="1800" spc="-10">
                <a:latin typeface="Century Gothic"/>
                <a:cs typeface="Century Gothic"/>
              </a:rPr>
              <a:t> the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5">
                <a:latin typeface="Century Gothic"/>
                <a:cs typeface="Century Gothic"/>
              </a:rPr>
              <a:t>list</a:t>
            </a:r>
            <a:r>
              <a:rPr dirty="0" sz="1800" spc="-3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of </a:t>
            </a:r>
            <a:r>
              <a:rPr dirty="0" sz="1800" spc="-5">
                <a:latin typeface="Century Gothic"/>
                <a:cs typeface="Century Gothic"/>
              </a:rPr>
              <a:t>signatures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that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it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SHOULDN’T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 spc="5">
                <a:latin typeface="Century Gothic"/>
                <a:cs typeface="Century Gothic"/>
              </a:rPr>
              <a:t>verify</a:t>
            </a:r>
            <a:endParaRPr sz="1800">
              <a:latin typeface="Century Gothic"/>
              <a:cs typeface="Century Gothic"/>
            </a:endParaRPr>
          </a:p>
          <a:p>
            <a:pPr lvl="1" marL="417830" marR="5080" indent="-172720">
              <a:lnSpc>
                <a:spcPct val="132800"/>
              </a:lnSpc>
              <a:buFont typeface="Microsoft JhengHei"/>
              <a:buChar char="–"/>
              <a:tabLst>
                <a:tab pos="418465" algn="l"/>
              </a:tabLst>
            </a:pPr>
            <a:r>
              <a:rPr dirty="0" sz="1800" spc="10">
                <a:latin typeface="Century Gothic"/>
                <a:cs typeface="Century Gothic"/>
              </a:rPr>
              <a:t>In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our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case,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that’s</a:t>
            </a:r>
            <a:r>
              <a:rPr dirty="0" sz="1800" spc="3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signatures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of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2B79EF"/>
                </a:solidFill>
                <a:latin typeface="Calibri"/>
                <a:cs typeface="Calibri"/>
              </a:rPr>
              <a:t>Lender</a:t>
            </a:r>
            <a:r>
              <a:rPr dirty="0" sz="1800" spc="110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35"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2A79F0"/>
                </a:solidFill>
                <a:latin typeface="Calibri"/>
                <a:cs typeface="Calibri"/>
              </a:rPr>
              <a:t>notary</a:t>
            </a:r>
            <a:r>
              <a:rPr dirty="0" sz="1800" spc="-5">
                <a:latin typeface="Century Gothic"/>
                <a:cs typeface="Century Gothic"/>
              </a:rPr>
              <a:t>, </a:t>
            </a:r>
            <a:r>
              <a:rPr dirty="0" sz="1800" spc="-484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since</a:t>
            </a:r>
            <a:r>
              <a:rPr dirty="0" sz="1800" spc="-15">
                <a:latin typeface="Century Gothic"/>
                <a:cs typeface="Century Gothic"/>
              </a:rPr>
              <a:t> we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are</a:t>
            </a:r>
            <a:r>
              <a:rPr dirty="0" sz="1800">
                <a:latin typeface="Century Gothic"/>
                <a:cs typeface="Century Gothic"/>
              </a:rPr>
              <a:t> only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gathering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a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signature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from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35">
                <a:latin typeface="Century Gothic"/>
                <a:cs typeface="Century Gothic"/>
              </a:rPr>
              <a:t> </a:t>
            </a:r>
            <a:r>
              <a:rPr dirty="0" sz="1800" spc="-10">
                <a:solidFill>
                  <a:srgbClr val="2B79EF"/>
                </a:solidFill>
                <a:latin typeface="Calibri"/>
                <a:cs typeface="Calibri"/>
              </a:rPr>
              <a:t>Borrower</a:t>
            </a:r>
            <a:r>
              <a:rPr dirty="0" sz="1800" spc="85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entury Gothic"/>
                <a:cs typeface="Century Gothic"/>
              </a:rPr>
              <a:t>for</a:t>
            </a:r>
            <a:endParaRPr sz="1800">
              <a:latin typeface="Century Gothic"/>
              <a:cs typeface="Century Gothic"/>
            </a:endParaRPr>
          </a:p>
          <a:p>
            <a:pPr marL="417830">
              <a:lnSpc>
                <a:spcPct val="100000"/>
              </a:lnSpc>
              <a:spcBef>
                <a:spcPts val="720"/>
              </a:spcBef>
            </a:pPr>
            <a:r>
              <a:rPr dirty="0" sz="1800" spc="-5">
                <a:latin typeface="Century Gothic"/>
                <a:cs typeface="Century Gothic"/>
              </a:rPr>
              <a:t>now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3637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Running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5"/>
              <a:t> </a:t>
            </a:r>
            <a:r>
              <a:rPr dirty="0"/>
              <a:t>Flow</a:t>
            </a:r>
            <a:r>
              <a:rPr dirty="0" spc="-25"/>
              <a:t> </a:t>
            </a:r>
            <a:r>
              <a:rPr dirty="0" spc="-5"/>
              <a:t>Tests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31</a:t>
            </a:fld>
            <a:r>
              <a:rPr dirty="0" spc="-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30541"/>
            <a:ext cx="7109459" cy="184975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entury Gothic"/>
                <a:cs typeface="Century Gothic"/>
              </a:rPr>
              <a:t>Flows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require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Quasar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fiber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framework</a:t>
            </a:r>
            <a:endParaRPr sz="2000">
              <a:latin typeface="Century Gothic"/>
              <a:cs typeface="Century Gothic"/>
            </a:endParaRPr>
          </a:p>
          <a:p>
            <a:pPr marL="245745">
              <a:lnSpc>
                <a:spcPct val="100000"/>
              </a:lnSpc>
              <a:spcBef>
                <a:spcPts val="405"/>
              </a:spcBef>
              <a:tabLst>
                <a:tab pos="588645" algn="l"/>
              </a:tabLst>
            </a:pPr>
            <a:r>
              <a:rPr dirty="0" sz="1800">
                <a:latin typeface="Microsoft JhengHei"/>
                <a:cs typeface="Microsoft JhengHei"/>
              </a:rPr>
              <a:t>–	</a:t>
            </a:r>
            <a:r>
              <a:rPr dirty="0" sz="1800" spc="-5">
                <a:latin typeface="Century Gothic"/>
                <a:cs typeface="Century Gothic"/>
              </a:rPr>
              <a:t>This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allows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them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to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be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suspended</a:t>
            </a:r>
            <a:r>
              <a:rPr dirty="0" sz="1800" spc="5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resumed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entury Gothic"/>
              <a:cs typeface="Century Gothic"/>
            </a:endParaRPr>
          </a:p>
          <a:p>
            <a:pPr marL="355600" marR="5080" indent="-342900">
              <a:lnSpc>
                <a:spcPct val="9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latin typeface="Century Gothic"/>
                <a:cs typeface="Century Gothic"/>
              </a:rPr>
              <a:t>If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you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tests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do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not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run</a:t>
            </a:r>
            <a:r>
              <a:rPr dirty="0" sz="2000" spc="-5">
                <a:latin typeface="Century Gothic"/>
                <a:cs typeface="Century Gothic"/>
              </a:rPr>
              <a:t> due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an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“instrumentation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error” </a:t>
            </a:r>
            <a:r>
              <a:rPr dirty="0" sz="2000" spc="-5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then </a:t>
            </a:r>
            <a:r>
              <a:rPr dirty="0" sz="2000" spc="-5">
                <a:latin typeface="Century Gothic"/>
                <a:cs typeface="Century Gothic"/>
              </a:rPr>
              <a:t>add </a:t>
            </a:r>
            <a:r>
              <a:rPr dirty="0" sz="2000" spc="5">
                <a:latin typeface="Century Gothic"/>
                <a:cs typeface="Century Gothic"/>
              </a:rPr>
              <a:t>the </a:t>
            </a:r>
            <a:r>
              <a:rPr dirty="0" sz="2000">
                <a:latin typeface="Century Gothic"/>
                <a:cs typeface="Century Gothic"/>
              </a:rPr>
              <a:t>following </a:t>
            </a:r>
            <a:r>
              <a:rPr dirty="0" sz="2000" spc="-20">
                <a:latin typeface="Century Gothic"/>
                <a:cs typeface="Century Gothic"/>
              </a:rPr>
              <a:t>VM </a:t>
            </a:r>
            <a:r>
              <a:rPr dirty="0" sz="2000">
                <a:latin typeface="Century Gothic"/>
                <a:cs typeface="Century Gothic"/>
              </a:rPr>
              <a:t>options </a:t>
            </a:r>
            <a:r>
              <a:rPr dirty="0" sz="2000" spc="5">
                <a:latin typeface="Century Gothic"/>
                <a:cs typeface="Century Gothic"/>
              </a:rPr>
              <a:t>to the </a:t>
            </a:r>
            <a:r>
              <a:rPr dirty="0" sz="2000" spc="-5">
                <a:latin typeface="Century Gothic"/>
                <a:cs typeface="Century Gothic"/>
              </a:rPr>
              <a:t>default JUnit </a:t>
            </a:r>
            <a:r>
              <a:rPr dirty="0" sz="2000">
                <a:latin typeface="Century Gothic"/>
                <a:cs typeface="Century Gothic"/>
              </a:rPr>
              <a:t> test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runConfiguration: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3259" y="3761613"/>
            <a:ext cx="30721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-ea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-javaagent:./lib/quasar.jar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9462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Our</a:t>
            </a:r>
            <a:r>
              <a:rPr dirty="0" spc="-15"/>
              <a:t> </a:t>
            </a:r>
            <a:r>
              <a:rPr dirty="0"/>
              <a:t>First</a:t>
            </a:r>
            <a:r>
              <a:rPr dirty="0" spc="-5"/>
              <a:t> </a:t>
            </a:r>
            <a:r>
              <a:rPr dirty="0"/>
              <a:t>Flow</a:t>
            </a:r>
            <a:r>
              <a:rPr dirty="0" spc="-10"/>
              <a:t> </a:t>
            </a:r>
            <a:r>
              <a:rPr dirty="0" spc="-5"/>
              <a:t>Test</a:t>
            </a:r>
            <a:r>
              <a:rPr dirty="0" spc="15"/>
              <a:t> </a:t>
            </a:r>
            <a:r>
              <a:rPr dirty="0"/>
              <a:t>-</a:t>
            </a:r>
            <a:r>
              <a:rPr dirty="0" spc="5"/>
              <a:t> </a:t>
            </a:r>
            <a:r>
              <a:rPr dirty="0"/>
              <a:t>Implementation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7781" y="3248914"/>
            <a:ext cx="1356360" cy="1003300"/>
            <a:chOff x="287781" y="3248914"/>
            <a:chExt cx="1356360" cy="1003300"/>
          </a:xfrm>
        </p:grpSpPr>
        <p:sp>
          <p:nvSpPr>
            <p:cNvPr id="5" name="object 5"/>
            <p:cNvSpPr/>
            <p:nvPr/>
          </p:nvSpPr>
          <p:spPr>
            <a:xfrm>
              <a:off x="294131" y="3255264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481584" y="0"/>
                  </a:moveTo>
                  <a:lnTo>
                    <a:pt x="435203" y="2267"/>
                  </a:lnTo>
                  <a:lnTo>
                    <a:pt x="390070" y="8930"/>
                  </a:lnTo>
                  <a:lnTo>
                    <a:pt x="346386" y="19782"/>
                  </a:lnTo>
                  <a:lnTo>
                    <a:pt x="304354" y="34615"/>
                  </a:lnTo>
                  <a:lnTo>
                    <a:pt x="264174" y="53222"/>
                  </a:lnTo>
                  <a:lnTo>
                    <a:pt x="226049" y="75394"/>
                  </a:lnTo>
                  <a:lnTo>
                    <a:pt x="190181" y="100925"/>
                  </a:lnTo>
                  <a:lnTo>
                    <a:pt x="156771" y="129607"/>
                  </a:lnTo>
                  <a:lnTo>
                    <a:pt x="126021" y="161233"/>
                  </a:lnTo>
                  <a:lnTo>
                    <a:pt x="98132" y="195594"/>
                  </a:lnTo>
                  <a:lnTo>
                    <a:pt x="73308" y="232484"/>
                  </a:lnTo>
                  <a:lnTo>
                    <a:pt x="51749" y="271695"/>
                  </a:lnTo>
                  <a:lnTo>
                    <a:pt x="33657" y="313019"/>
                  </a:lnTo>
                  <a:lnTo>
                    <a:pt x="19235" y="356249"/>
                  </a:lnTo>
                  <a:lnTo>
                    <a:pt x="8683" y="401178"/>
                  </a:lnTo>
                  <a:lnTo>
                    <a:pt x="2204" y="447597"/>
                  </a:lnTo>
                  <a:lnTo>
                    <a:pt x="0" y="495300"/>
                  </a:lnTo>
                  <a:lnTo>
                    <a:pt x="2204" y="543002"/>
                  </a:lnTo>
                  <a:lnTo>
                    <a:pt x="8683" y="589421"/>
                  </a:lnTo>
                  <a:lnTo>
                    <a:pt x="19235" y="634350"/>
                  </a:lnTo>
                  <a:lnTo>
                    <a:pt x="33657" y="677580"/>
                  </a:lnTo>
                  <a:lnTo>
                    <a:pt x="51749" y="718904"/>
                  </a:lnTo>
                  <a:lnTo>
                    <a:pt x="73308" y="758115"/>
                  </a:lnTo>
                  <a:lnTo>
                    <a:pt x="98132" y="795005"/>
                  </a:lnTo>
                  <a:lnTo>
                    <a:pt x="126021" y="829366"/>
                  </a:lnTo>
                  <a:lnTo>
                    <a:pt x="156771" y="860992"/>
                  </a:lnTo>
                  <a:lnTo>
                    <a:pt x="190181" y="889674"/>
                  </a:lnTo>
                  <a:lnTo>
                    <a:pt x="226049" y="915205"/>
                  </a:lnTo>
                  <a:lnTo>
                    <a:pt x="264174" y="937377"/>
                  </a:lnTo>
                  <a:lnTo>
                    <a:pt x="304354" y="955984"/>
                  </a:lnTo>
                  <a:lnTo>
                    <a:pt x="346386" y="970817"/>
                  </a:lnTo>
                  <a:lnTo>
                    <a:pt x="390070" y="981669"/>
                  </a:lnTo>
                  <a:lnTo>
                    <a:pt x="435203" y="988332"/>
                  </a:lnTo>
                  <a:lnTo>
                    <a:pt x="481584" y="990600"/>
                  </a:lnTo>
                  <a:lnTo>
                    <a:pt x="527964" y="988332"/>
                  </a:lnTo>
                  <a:lnTo>
                    <a:pt x="573097" y="981669"/>
                  </a:lnTo>
                  <a:lnTo>
                    <a:pt x="616781" y="970817"/>
                  </a:lnTo>
                  <a:lnTo>
                    <a:pt x="658813" y="955984"/>
                  </a:lnTo>
                  <a:lnTo>
                    <a:pt x="698993" y="937377"/>
                  </a:lnTo>
                  <a:lnTo>
                    <a:pt x="737118" y="915205"/>
                  </a:lnTo>
                  <a:lnTo>
                    <a:pt x="772986" y="889674"/>
                  </a:lnTo>
                  <a:lnTo>
                    <a:pt x="806396" y="860992"/>
                  </a:lnTo>
                  <a:lnTo>
                    <a:pt x="837146" y="829366"/>
                  </a:lnTo>
                  <a:lnTo>
                    <a:pt x="865035" y="795005"/>
                  </a:lnTo>
                  <a:lnTo>
                    <a:pt x="889859" y="758115"/>
                  </a:lnTo>
                  <a:lnTo>
                    <a:pt x="911418" y="718904"/>
                  </a:lnTo>
                  <a:lnTo>
                    <a:pt x="929510" y="677580"/>
                  </a:lnTo>
                  <a:lnTo>
                    <a:pt x="943932" y="634350"/>
                  </a:lnTo>
                  <a:lnTo>
                    <a:pt x="954484" y="589421"/>
                  </a:lnTo>
                  <a:lnTo>
                    <a:pt x="960963" y="543002"/>
                  </a:lnTo>
                  <a:lnTo>
                    <a:pt x="963168" y="495300"/>
                  </a:lnTo>
                  <a:lnTo>
                    <a:pt x="960963" y="447597"/>
                  </a:lnTo>
                  <a:lnTo>
                    <a:pt x="954484" y="401178"/>
                  </a:lnTo>
                  <a:lnTo>
                    <a:pt x="943932" y="356249"/>
                  </a:lnTo>
                  <a:lnTo>
                    <a:pt x="929510" y="313019"/>
                  </a:lnTo>
                  <a:lnTo>
                    <a:pt x="911418" y="271695"/>
                  </a:lnTo>
                  <a:lnTo>
                    <a:pt x="889859" y="232484"/>
                  </a:lnTo>
                  <a:lnTo>
                    <a:pt x="865035" y="195594"/>
                  </a:lnTo>
                  <a:lnTo>
                    <a:pt x="837146" y="161233"/>
                  </a:lnTo>
                  <a:lnTo>
                    <a:pt x="806396" y="129607"/>
                  </a:lnTo>
                  <a:lnTo>
                    <a:pt x="772986" y="100925"/>
                  </a:lnTo>
                  <a:lnTo>
                    <a:pt x="737118" y="75394"/>
                  </a:lnTo>
                  <a:lnTo>
                    <a:pt x="698993" y="53222"/>
                  </a:lnTo>
                  <a:lnTo>
                    <a:pt x="658813" y="34615"/>
                  </a:lnTo>
                  <a:lnTo>
                    <a:pt x="616781" y="19782"/>
                  </a:lnTo>
                  <a:lnTo>
                    <a:pt x="573097" y="8930"/>
                  </a:lnTo>
                  <a:lnTo>
                    <a:pt x="527964" y="2267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0096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4131" y="3255264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0" y="495300"/>
                  </a:moveTo>
                  <a:lnTo>
                    <a:pt x="2204" y="447597"/>
                  </a:lnTo>
                  <a:lnTo>
                    <a:pt x="8683" y="401178"/>
                  </a:lnTo>
                  <a:lnTo>
                    <a:pt x="19235" y="356249"/>
                  </a:lnTo>
                  <a:lnTo>
                    <a:pt x="33657" y="313019"/>
                  </a:lnTo>
                  <a:lnTo>
                    <a:pt x="51749" y="271695"/>
                  </a:lnTo>
                  <a:lnTo>
                    <a:pt x="73308" y="232484"/>
                  </a:lnTo>
                  <a:lnTo>
                    <a:pt x="98132" y="195594"/>
                  </a:lnTo>
                  <a:lnTo>
                    <a:pt x="126021" y="161233"/>
                  </a:lnTo>
                  <a:lnTo>
                    <a:pt x="156771" y="129607"/>
                  </a:lnTo>
                  <a:lnTo>
                    <a:pt x="190181" y="100925"/>
                  </a:lnTo>
                  <a:lnTo>
                    <a:pt x="226049" y="75394"/>
                  </a:lnTo>
                  <a:lnTo>
                    <a:pt x="264174" y="53222"/>
                  </a:lnTo>
                  <a:lnTo>
                    <a:pt x="304354" y="34615"/>
                  </a:lnTo>
                  <a:lnTo>
                    <a:pt x="346386" y="19782"/>
                  </a:lnTo>
                  <a:lnTo>
                    <a:pt x="390070" y="8930"/>
                  </a:lnTo>
                  <a:lnTo>
                    <a:pt x="435203" y="2267"/>
                  </a:lnTo>
                  <a:lnTo>
                    <a:pt x="481584" y="0"/>
                  </a:lnTo>
                  <a:lnTo>
                    <a:pt x="527964" y="2267"/>
                  </a:lnTo>
                  <a:lnTo>
                    <a:pt x="573097" y="8930"/>
                  </a:lnTo>
                  <a:lnTo>
                    <a:pt x="616781" y="19782"/>
                  </a:lnTo>
                  <a:lnTo>
                    <a:pt x="658813" y="34615"/>
                  </a:lnTo>
                  <a:lnTo>
                    <a:pt x="698993" y="53222"/>
                  </a:lnTo>
                  <a:lnTo>
                    <a:pt x="737118" y="75394"/>
                  </a:lnTo>
                  <a:lnTo>
                    <a:pt x="772986" y="100925"/>
                  </a:lnTo>
                  <a:lnTo>
                    <a:pt x="806396" y="129607"/>
                  </a:lnTo>
                  <a:lnTo>
                    <a:pt x="837146" y="161233"/>
                  </a:lnTo>
                  <a:lnTo>
                    <a:pt x="865035" y="195594"/>
                  </a:lnTo>
                  <a:lnTo>
                    <a:pt x="889859" y="232484"/>
                  </a:lnTo>
                  <a:lnTo>
                    <a:pt x="911418" y="271695"/>
                  </a:lnTo>
                  <a:lnTo>
                    <a:pt x="929510" y="313019"/>
                  </a:lnTo>
                  <a:lnTo>
                    <a:pt x="943932" y="356249"/>
                  </a:lnTo>
                  <a:lnTo>
                    <a:pt x="954484" y="401178"/>
                  </a:lnTo>
                  <a:lnTo>
                    <a:pt x="960963" y="447597"/>
                  </a:lnTo>
                  <a:lnTo>
                    <a:pt x="963168" y="495300"/>
                  </a:lnTo>
                  <a:lnTo>
                    <a:pt x="960963" y="543002"/>
                  </a:lnTo>
                  <a:lnTo>
                    <a:pt x="954484" y="589421"/>
                  </a:lnTo>
                  <a:lnTo>
                    <a:pt x="943932" y="634350"/>
                  </a:lnTo>
                  <a:lnTo>
                    <a:pt x="929510" y="677580"/>
                  </a:lnTo>
                  <a:lnTo>
                    <a:pt x="911418" y="718904"/>
                  </a:lnTo>
                  <a:lnTo>
                    <a:pt x="889859" y="758115"/>
                  </a:lnTo>
                  <a:lnTo>
                    <a:pt x="865035" y="795005"/>
                  </a:lnTo>
                  <a:lnTo>
                    <a:pt x="837146" y="829366"/>
                  </a:lnTo>
                  <a:lnTo>
                    <a:pt x="806396" y="860992"/>
                  </a:lnTo>
                  <a:lnTo>
                    <a:pt x="772986" y="889674"/>
                  </a:lnTo>
                  <a:lnTo>
                    <a:pt x="737118" y="915205"/>
                  </a:lnTo>
                  <a:lnTo>
                    <a:pt x="698993" y="937377"/>
                  </a:lnTo>
                  <a:lnTo>
                    <a:pt x="658813" y="955984"/>
                  </a:lnTo>
                  <a:lnTo>
                    <a:pt x="616781" y="970817"/>
                  </a:lnTo>
                  <a:lnTo>
                    <a:pt x="573097" y="981669"/>
                  </a:lnTo>
                  <a:lnTo>
                    <a:pt x="527964" y="988332"/>
                  </a:lnTo>
                  <a:lnTo>
                    <a:pt x="481584" y="990600"/>
                  </a:lnTo>
                  <a:lnTo>
                    <a:pt x="435203" y="988332"/>
                  </a:lnTo>
                  <a:lnTo>
                    <a:pt x="390070" y="981669"/>
                  </a:lnTo>
                  <a:lnTo>
                    <a:pt x="346386" y="970817"/>
                  </a:lnTo>
                  <a:lnTo>
                    <a:pt x="304354" y="955984"/>
                  </a:lnTo>
                  <a:lnTo>
                    <a:pt x="264174" y="937377"/>
                  </a:lnTo>
                  <a:lnTo>
                    <a:pt x="226049" y="915205"/>
                  </a:lnTo>
                  <a:lnTo>
                    <a:pt x="190181" y="889674"/>
                  </a:lnTo>
                  <a:lnTo>
                    <a:pt x="156771" y="860992"/>
                  </a:lnTo>
                  <a:lnTo>
                    <a:pt x="126021" y="829366"/>
                  </a:lnTo>
                  <a:lnTo>
                    <a:pt x="98132" y="795005"/>
                  </a:lnTo>
                  <a:lnTo>
                    <a:pt x="73308" y="758115"/>
                  </a:lnTo>
                  <a:lnTo>
                    <a:pt x="51749" y="718904"/>
                  </a:lnTo>
                  <a:lnTo>
                    <a:pt x="33657" y="677580"/>
                  </a:lnTo>
                  <a:lnTo>
                    <a:pt x="19235" y="634350"/>
                  </a:lnTo>
                  <a:lnTo>
                    <a:pt x="8683" y="589421"/>
                  </a:lnTo>
                  <a:lnTo>
                    <a:pt x="2204" y="543002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0096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58062" y="3644646"/>
              <a:ext cx="375920" cy="106680"/>
            </a:xfrm>
            <a:custGeom>
              <a:avLst/>
              <a:gdLst/>
              <a:ahLst/>
              <a:cxnLst/>
              <a:rect l="l" t="t" r="r" b="b"/>
              <a:pathLst>
                <a:path w="375919" h="106679">
                  <a:moveTo>
                    <a:pt x="0" y="106679"/>
                  </a:moveTo>
                  <a:lnTo>
                    <a:pt x="375665" y="0"/>
                  </a:lnTo>
                </a:path>
              </a:pathLst>
            </a:custGeom>
            <a:ln w="19812">
              <a:solidFill>
                <a:srgbClr val="0096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23186" y="1728977"/>
          <a:ext cx="7755890" cy="3809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815"/>
                <a:gridCol w="6539865"/>
              </a:tblGrid>
              <a:tr h="584835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Goal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Run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flow</a:t>
                      </a:r>
                      <a:r>
                        <a:rPr dirty="0" sz="1400" spc="-4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test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for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 the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borrower’s</a:t>
                      </a:r>
                      <a:r>
                        <a:rPr dirty="0" sz="1400" spc="-4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signature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589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Where?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flows/IOUIssueFlowTests.kt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589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2066289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Steps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7540" indent="-343535">
                        <a:lnSpc>
                          <a:spcPct val="100000"/>
                        </a:lnSpc>
                        <a:spcBef>
                          <a:spcPts val="1340"/>
                        </a:spcBef>
                        <a:buAutoNum type="arabicPeriod"/>
                        <a:tabLst>
                          <a:tab pos="637540" algn="l"/>
                          <a:tab pos="638175" algn="l"/>
                        </a:tabLst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Uncomment</a:t>
                      </a:r>
                      <a:r>
                        <a:rPr dirty="0" sz="1400" spc="-5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flowReturnsCorrectlyFormedPartiallySignedTransaction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375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test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637540" indent="-343535">
                        <a:lnSpc>
                          <a:spcPct val="100000"/>
                        </a:lnSpc>
                        <a:spcBef>
                          <a:spcPts val="840"/>
                        </a:spcBef>
                        <a:buAutoNum type="arabicPeriod" startAt="2"/>
                        <a:tabLst>
                          <a:tab pos="637540" algn="l"/>
                          <a:tab pos="638175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Run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test,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using</a:t>
                      </a:r>
                      <a:r>
                        <a:rPr dirty="0" sz="1400" spc="-4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Green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arrow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 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left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of</a:t>
                      </a:r>
                      <a:r>
                        <a:rPr dirty="0" sz="1400" spc="-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test name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637540" indent="-343535">
                        <a:lnSpc>
                          <a:spcPct val="100000"/>
                        </a:lnSpc>
                        <a:spcBef>
                          <a:spcPts val="840"/>
                        </a:spcBef>
                        <a:buAutoNum type="arabicPeriod" startAt="2"/>
                        <a:tabLst>
                          <a:tab pos="637540" algn="l"/>
                          <a:tab pos="638175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-3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test</a:t>
                      </a:r>
                      <a:r>
                        <a:rPr dirty="0" sz="1400" spc="-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should</a:t>
                      </a:r>
                      <a:r>
                        <a:rPr dirty="0" sz="1400" spc="-6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fail.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Century Gothic"/>
                        <a:buAutoNum type="arabicPeriod" startAt="2"/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37540" marR="459740" indent="-342900">
                        <a:lnSpc>
                          <a:spcPct val="100000"/>
                        </a:lnSpc>
                        <a:buAutoNum type="arabicPeriod" startAt="2"/>
                        <a:tabLst>
                          <a:tab pos="637540" algn="l"/>
                          <a:tab pos="638175" algn="l"/>
                        </a:tabLst>
                      </a:pPr>
                      <a:r>
                        <a:rPr dirty="0" sz="1400" spc="-10">
                          <a:latin typeface="Century Gothic"/>
                          <a:cs typeface="Century Gothic"/>
                        </a:rPr>
                        <a:t>Use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 instructions provided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above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write a flow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make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 </a:t>
                      </a:r>
                      <a:r>
                        <a:rPr dirty="0" sz="1400" spc="-37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test pass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–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it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WON’T, yet.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We’ve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got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more</a:t>
                      </a:r>
                      <a:r>
                        <a:rPr dirty="0" sz="1400" spc="-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work</a:t>
                      </a:r>
                      <a:r>
                        <a:rPr dirty="0" sz="1400" spc="-3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do.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73405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Key</a:t>
                      </a:r>
                      <a:r>
                        <a:rPr dirty="0" sz="1400" spc="-60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Docs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https://docs.corda.net/flow-testing.html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716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59" y="3368040"/>
            <a:ext cx="743712" cy="79095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31</a:t>
            </a:fld>
            <a:r>
              <a:rPr dirty="0" spc="-5"/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AutoNum type="arabicPeriod" startAt="2"/>
            </a:pPr>
            <a:endParaRPr sz="230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3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3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4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1170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4163"/>
            <a:ext cx="972883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>
                <a:solidFill>
                  <a:srgbClr val="000000"/>
                </a:solidFill>
              </a:rPr>
              <a:t>Step</a:t>
            </a:r>
            <a:r>
              <a:rPr dirty="0" sz="5400" spc="-15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2 –</a:t>
            </a:r>
            <a:r>
              <a:rPr dirty="0" sz="5400" spc="-15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Creating</a:t>
            </a:r>
            <a:r>
              <a:rPr dirty="0" sz="5400" spc="-15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a</a:t>
            </a:r>
            <a:r>
              <a:rPr dirty="0" sz="5400" spc="-20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000000"/>
                </a:solidFill>
              </a:rPr>
              <a:t>Signed</a:t>
            </a:r>
            <a:r>
              <a:rPr dirty="0" sz="5400">
                <a:solidFill>
                  <a:srgbClr val="000000"/>
                </a:solidFill>
              </a:rPr>
              <a:t> TX</a:t>
            </a:r>
            <a:endParaRPr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2409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Flow-logics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60322" y="1481454"/>
            <a:ext cx="6343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entury Gothic"/>
                <a:cs typeface="Century Gothic"/>
              </a:rPr>
              <a:t>Each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party </a:t>
            </a:r>
            <a:r>
              <a:rPr dirty="0" sz="2400" spc="10">
                <a:latin typeface="Century Gothic"/>
                <a:cs typeface="Century Gothic"/>
              </a:rPr>
              <a:t>in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</a:t>
            </a:r>
            <a:r>
              <a:rPr dirty="0" sz="2400" spc="-5">
                <a:latin typeface="Century Gothic"/>
                <a:cs typeface="Century Gothic"/>
              </a:rPr>
              <a:t> runs</a:t>
            </a:r>
            <a:r>
              <a:rPr dirty="0" sz="2400" spc="5">
                <a:latin typeface="Century Gothic"/>
                <a:cs typeface="Century Gothic"/>
              </a:rPr>
              <a:t> its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own</a:t>
            </a:r>
            <a:r>
              <a:rPr dirty="0" sz="2400" spc="20">
                <a:latin typeface="Century Gothic"/>
                <a:cs typeface="Century Gothic"/>
              </a:rPr>
              <a:t> </a:t>
            </a:r>
            <a:r>
              <a:rPr dirty="0" sz="2400" spc="-5" b="1">
                <a:latin typeface="Century Gothic"/>
                <a:cs typeface="Century Gothic"/>
              </a:rPr>
              <a:t>flow-logic</a:t>
            </a:r>
            <a:r>
              <a:rPr dirty="0" sz="2400" spc="-5">
                <a:latin typeface="Century Gothic"/>
                <a:cs typeface="Century Gothic"/>
              </a:rPr>
              <a:t>: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3217164" y="4930711"/>
            <a:ext cx="2778760" cy="1372870"/>
            <a:chOff x="3217164" y="4930711"/>
            <a:chExt cx="2778760" cy="1372870"/>
          </a:xfrm>
        </p:grpSpPr>
        <p:sp>
          <p:nvSpPr>
            <p:cNvPr id="114" name="object 114"/>
            <p:cNvSpPr/>
            <p:nvPr/>
          </p:nvSpPr>
          <p:spPr>
            <a:xfrm>
              <a:off x="3217164" y="5725667"/>
              <a:ext cx="173990" cy="577850"/>
            </a:xfrm>
            <a:custGeom>
              <a:avLst/>
              <a:gdLst/>
              <a:ahLst/>
              <a:cxnLst/>
              <a:rect l="l" t="t" r="r" b="b"/>
              <a:pathLst>
                <a:path w="173989" h="577850">
                  <a:moveTo>
                    <a:pt x="115824" y="0"/>
                  </a:moveTo>
                  <a:lnTo>
                    <a:pt x="57912" y="0"/>
                  </a:lnTo>
                  <a:lnTo>
                    <a:pt x="57912" y="173735"/>
                  </a:lnTo>
                  <a:lnTo>
                    <a:pt x="115824" y="173735"/>
                  </a:lnTo>
                  <a:lnTo>
                    <a:pt x="115824" y="0"/>
                  </a:lnTo>
                  <a:close/>
                </a:path>
                <a:path w="173989" h="577850">
                  <a:moveTo>
                    <a:pt x="57912" y="403948"/>
                  </a:moveTo>
                  <a:lnTo>
                    <a:pt x="0" y="403948"/>
                  </a:lnTo>
                  <a:lnTo>
                    <a:pt x="86868" y="577684"/>
                  </a:lnTo>
                  <a:lnTo>
                    <a:pt x="173018" y="405383"/>
                  </a:lnTo>
                  <a:lnTo>
                    <a:pt x="57912" y="405383"/>
                  </a:lnTo>
                  <a:lnTo>
                    <a:pt x="57912" y="403948"/>
                  </a:lnTo>
                  <a:close/>
                </a:path>
                <a:path w="173989" h="577850">
                  <a:moveTo>
                    <a:pt x="115824" y="231647"/>
                  </a:moveTo>
                  <a:lnTo>
                    <a:pt x="57912" y="231647"/>
                  </a:lnTo>
                  <a:lnTo>
                    <a:pt x="57912" y="405383"/>
                  </a:lnTo>
                  <a:lnTo>
                    <a:pt x="115824" y="405383"/>
                  </a:lnTo>
                  <a:lnTo>
                    <a:pt x="115824" y="231647"/>
                  </a:lnTo>
                  <a:close/>
                </a:path>
                <a:path w="173989" h="577850">
                  <a:moveTo>
                    <a:pt x="173736" y="403948"/>
                  </a:moveTo>
                  <a:lnTo>
                    <a:pt x="115824" y="403948"/>
                  </a:lnTo>
                  <a:lnTo>
                    <a:pt x="115824" y="405383"/>
                  </a:lnTo>
                  <a:lnTo>
                    <a:pt x="173018" y="405383"/>
                  </a:lnTo>
                  <a:lnTo>
                    <a:pt x="173736" y="403948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3304984" y="5641847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w="0" h="70485">
                  <a:moveTo>
                    <a:pt x="0" y="0"/>
                  </a:moveTo>
                  <a:lnTo>
                    <a:pt x="0" y="70256"/>
                  </a:lnTo>
                </a:path>
              </a:pathLst>
            </a:custGeom>
            <a:ln w="62864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5821680" y="5692139"/>
              <a:ext cx="173990" cy="602615"/>
            </a:xfrm>
            <a:custGeom>
              <a:avLst/>
              <a:gdLst/>
              <a:ahLst/>
              <a:cxnLst/>
              <a:rect l="l" t="t" r="r" b="b"/>
              <a:pathLst>
                <a:path w="173989" h="602614">
                  <a:moveTo>
                    <a:pt x="57912" y="428536"/>
                  </a:moveTo>
                  <a:lnTo>
                    <a:pt x="0" y="428536"/>
                  </a:lnTo>
                  <a:lnTo>
                    <a:pt x="86868" y="602272"/>
                  </a:lnTo>
                  <a:lnTo>
                    <a:pt x="159258" y="457492"/>
                  </a:lnTo>
                  <a:lnTo>
                    <a:pt x="57912" y="457492"/>
                  </a:lnTo>
                  <a:lnTo>
                    <a:pt x="57912" y="428536"/>
                  </a:lnTo>
                  <a:close/>
                </a:path>
                <a:path w="173989" h="602614">
                  <a:moveTo>
                    <a:pt x="115824" y="0"/>
                  </a:moveTo>
                  <a:lnTo>
                    <a:pt x="57912" y="0"/>
                  </a:lnTo>
                  <a:lnTo>
                    <a:pt x="57912" y="457492"/>
                  </a:lnTo>
                  <a:lnTo>
                    <a:pt x="115824" y="457492"/>
                  </a:lnTo>
                  <a:lnTo>
                    <a:pt x="115824" y="0"/>
                  </a:lnTo>
                  <a:close/>
                </a:path>
                <a:path w="173989" h="602614">
                  <a:moveTo>
                    <a:pt x="173736" y="428536"/>
                  </a:moveTo>
                  <a:lnTo>
                    <a:pt x="115824" y="428536"/>
                  </a:lnTo>
                  <a:lnTo>
                    <a:pt x="115824" y="457492"/>
                  </a:lnTo>
                  <a:lnTo>
                    <a:pt x="159258" y="457492"/>
                  </a:lnTo>
                  <a:lnTo>
                    <a:pt x="173736" y="428536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3304984" y="4962143"/>
              <a:ext cx="0" cy="454659"/>
            </a:xfrm>
            <a:custGeom>
              <a:avLst/>
              <a:gdLst/>
              <a:ahLst/>
              <a:cxnLst/>
              <a:rect l="l" t="t" r="r" b="b"/>
              <a:pathLst>
                <a:path w="0" h="454660">
                  <a:moveTo>
                    <a:pt x="0" y="0"/>
                  </a:moveTo>
                  <a:lnTo>
                    <a:pt x="0" y="454151"/>
                  </a:lnTo>
                </a:path>
              </a:pathLst>
            </a:custGeom>
            <a:ln w="62864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/>
          <p:cNvSpPr/>
          <p:nvPr/>
        </p:nvSpPr>
        <p:spPr>
          <a:xfrm>
            <a:off x="8716009" y="5279135"/>
            <a:ext cx="173990" cy="1025525"/>
          </a:xfrm>
          <a:custGeom>
            <a:avLst/>
            <a:gdLst/>
            <a:ahLst/>
            <a:cxnLst/>
            <a:rect l="l" t="t" r="r" b="b"/>
            <a:pathLst>
              <a:path w="173990" h="1025525">
                <a:moveTo>
                  <a:pt x="117221" y="0"/>
                </a:moveTo>
                <a:lnTo>
                  <a:pt x="59309" y="0"/>
                </a:lnTo>
                <a:lnTo>
                  <a:pt x="59055" y="173735"/>
                </a:lnTo>
                <a:lnTo>
                  <a:pt x="116967" y="173735"/>
                </a:lnTo>
                <a:lnTo>
                  <a:pt x="117221" y="0"/>
                </a:lnTo>
                <a:close/>
              </a:path>
              <a:path w="173990" h="1025525">
                <a:moveTo>
                  <a:pt x="116840" y="231647"/>
                </a:moveTo>
                <a:lnTo>
                  <a:pt x="58928" y="231647"/>
                </a:lnTo>
                <a:lnTo>
                  <a:pt x="58674" y="405333"/>
                </a:lnTo>
                <a:lnTo>
                  <a:pt x="116586" y="405434"/>
                </a:lnTo>
                <a:lnTo>
                  <a:pt x="116840" y="231647"/>
                </a:lnTo>
                <a:close/>
              </a:path>
              <a:path w="173990" h="1025525">
                <a:moveTo>
                  <a:pt x="58547" y="463245"/>
                </a:moveTo>
                <a:lnTo>
                  <a:pt x="58293" y="636981"/>
                </a:lnTo>
                <a:lnTo>
                  <a:pt x="116205" y="637082"/>
                </a:lnTo>
                <a:lnTo>
                  <a:pt x="116459" y="463346"/>
                </a:lnTo>
                <a:lnTo>
                  <a:pt x="58547" y="463245"/>
                </a:lnTo>
                <a:close/>
              </a:path>
              <a:path w="173990" h="1025525">
                <a:moveTo>
                  <a:pt x="0" y="851052"/>
                </a:moveTo>
                <a:lnTo>
                  <a:pt x="86614" y="1024928"/>
                </a:lnTo>
                <a:lnTo>
                  <a:pt x="165009" y="868730"/>
                </a:lnTo>
                <a:lnTo>
                  <a:pt x="115824" y="868730"/>
                </a:lnTo>
                <a:lnTo>
                  <a:pt x="57912" y="868629"/>
                </a:lnTo>
                <a:lnTo>
                  <a:pt x="57937" y="851149"/>
                </a:lnTo>
                <a:lnTo>
                  <a:pt x="0" y="851052"/>
                </a:lnTo>
                <a:close/>
              </a:path>
              <a:path w="173990" h="1025525">
                <a:moveTo>
                  <a:pt x="57937" y="851149"/>
                </a:moveTo>
                <a:lnTo>
                  <a:pt x="57912" y="868629"/>
                </a:lnTo>
                <a:lnTo>
                  <a:pt x="115824" y="868730"/>
                </a:lnTo>
                <a:lnTo>
                  <a:pt x="115849" y="851247"/>
                </a:lnTo>
                <a:lnTo>
                  <a:pt x="57937" y="851149"/>
                </a:lnTo>
                <a:close/>
              </a:path>
              <a:path w="173990" h="1025525">
                <a:moveTo>
                  <a:pt x="115849" y="851247"/>
                </a:moveTo>
                <a:lnTo>
                  <a:pt x="115824" y="868730"/>
                </a:lnTo>
                <a:lnTo>
                  <a:pt x="165009" y="868730"/>
                </a:lnTo>
                <a:lnTo>
                  <a:pt x="173736" y="851344"/>
                </a:lnTo>
                <a:lnTo>
                  <a:pt x="115849" y="851247"/>
                </a:lnTo>
                <a:close/>
              </a:path>
              <a:path w="173990" h="1025525">
                <a:moveTo>
                  <a:pt x="58166" y="694893"/>
                </a:moveTo>
                <a:lnTo>
                  <a:pt x="57937" y="851149"/>
                </a:lnTo>
                <a:lnTo>
                  <a:pt x="115849" y="851247"/>
                </a:lnTo>
                <a:lnTo>
                  <a:pt x="116078" y="694994"/>
                </a:lnTo>
                <a:lnTo>
                  <a:pt x="58166" y="69489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268979" y="3144011"/>
            <a:ext cx="2653030" cy="954405"/>
          </a:xfrm>
          <a:custGeom>
            <a:avLst/>
            <a:gdLst/>
            <a:ahLst/>
            <a:cxnLst/>
            <a:rect l="l" t="t" r="r" b="b"/>
            <a:pathLst>
              <a:path w="2653029" h="954404">
                <a:moveTo>
                  <a:pt x="2479294" y="780414"/>
                </a:moveTo>
                <a:lnTo>
                  <a:pt x="2479294" y="954151"/>
                </a:lnTo>
                <a:lnTo>
                  <a:pt x="2595118" y="896238"/>
                </a:lnTo>
                <a:lnTo>
                  <a:pt x="2508250" y="896238"/>
                </a:lnTo>
                <a:lnTo>
                  <a:pt x="2508250" y="838326"/>
                </a:lnTo>
                <a:lnTo>
                  <a:pt x="2595118" y="838326"/>
                </a:lnTo>
                <a:lnTo>
                  <a:pt x="2479294" y="780414"/>
                </a:lnTo>
                <a:close/>
              </a:path>
              <a:path w="2653029" h="954404">
                <a:moveTo>
                  <a:pt x="57912" y="0"/>
                </a:moveTo>
                <a:lnTo>
                  <a:pt x="0" y="0"/>
                </a:lnTo>
                <a:lnTo>
                  <a:pt x="0" y="896238"/>
                </a:lnTo>
                <a:lnTo>
                  <a:pt x="2479294" y="896238"/>
                </a:lnTo>
                <a:lnTo>
                  <a:pt x="2479294" y="867282"/>
                </a:lnTo>
                <a:lnTo>
                  <a:pt x="57912" y="867282"/>
                </a:lnTo>
                <a:lnTo>
                  <a:pt x="28956" y="838326"/>
                </a:lnTo>
                <a:lnTo>
                  <a:pt x="57912" y="838326"/>
                </a:lnTo>
                <a:lnTo>
                  <a:pt x="57912" y="0"/>
                </a:lnTo>
                <a:close/>
              </a:path>
              <a:path w="2653029" h="954404">
                <a:moveTo>
                  <a:pt x="2595118" y="838326"/>
                </a:moveTo>
                <a:lnTo>
                  <a:pt x="2508250" y="838326"/>
                </a:lnTo>
                <a:lnTo>
                  <a:pt x="2508250" y="896238"/>
                </a:lnTo>
                <a:lnTo>
                  <a:pt x="2595118" y="896238"/>
                </a:lnTo>
                <a:lnTo>
                  <a:pt x="2653030" y="867282"/>
                </a:lnTo>
                <a:lnTo>
                  <a:pt x="2595118" y="838326"/>
                </a:lnTo>
                <a:close/>
              </a:path>
              <a:path w="2653029" h="954404">
                <a:moveTo>
                  <a:pt x="57912" y="838326"/>
                </a:moveTo>
                <a:lnTo>
                  <a:pt x="28956" y="838326"/>
                </a:lnTo>
                <a:lnTo>
                  <a:pt x="57912" y="867282"/>
                </a:lnTo>
                <a:lnTo>
                  <a:pt x="57912" y="838326"/>
                </a:lnTo>
                <a:close/>
              </a:path>
              <a:path w="2653029" h="954404">
                <a:moveTo>
                  <a:pt x="2479294" y="838326"/>
                </a:moveTo>
                <a:lnTo>
                  <a:pt x="57912" y="838326"/>
                </a:lnTo>
                <a:lnTo>
                  <a:pt x="57912" y="867282"/>
                </a:lnTo>
                <a:lnTo>
                  <a:pt x="2479294" y="867282"/>
                </a:lnTo>
                <a:lnTo>
                  <a:pt x="2479294" y="838326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2807207" y="3305555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68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55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Actions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3264408" y="3117850"/>
            <a:ext cx="5532755" cy="1628139"/>
            <a:chOff x="3264408" y="3117850"/>
            <a:chExt cx="5532755" cy="1628139"/>
          </a:xfrm>
        </p:grpSpPr>
        <p:sp>
          <p:nvSpPr>
            <p:cNvPr id="122" name="object 122"/>
            <p:cNvSpPr/>
            <p:nvPr/>
          </p:nvSpPr>
          <p:spPr>
            <a:xfrm>
              <a:off x="3302508" y="3147059"/>
              <a:ext cx="2620010" cy="1567815"/>
            </a:xfrm>
            <a:custGeom>
              <a:avLst/>
              <a:gdLst/>
              <a:ahLst/>
              <a:cxnLst/>
              <a:rect l="l" t="t" r="r" b="b"/>
              <a:pathLst>
                <a:path w="2620010" h="1567814">
                  <a:moveTo>
                    <a:pt x="0" y="886967"/>
                  </a:moveTo>
                  <a:lnTo>
                    <a:pt x="0" y="1567307"/>
                  </a:lnTo>
                </a:path>
                <a:path w="2620010" h="1567814">
                  <a:moveTo>
                    <a:pt x="2619755" y="0"/>
                  </a:moveTo>
                  <a:lnTo>
                    <a:pt x="2619755" y="891158"/>
                  </a:lnTo>
                </a:path>
              </a:pathLst>
            </a:custGeom>
            <a:ln w="57912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3264408" y="4531233"/>
              <a:ext cx="5532755" cy="173990"/>
            </a:xfrm>
            <a:custGeom>
              <a:avLst/>
              <a:gdLst/>
              <a:ahLst/>
              <a:cxnLst/>
              <a:rect l="l" t="t" r="r" b="b"/>
              <a:pathLst>
                <a:path w="5532755" h="173989">
                  <a:moveTo>
                    <a:pt x="5359019" y="0"/>
                  </a:moveTo>
                  <a:lnTo>
                    <a:pt x="5359019" y="173736"/>
                  </a:lnTo>
                  <a:lnTo>
                    <a:pt x="5474843" y="115824"/>
                  </a:lnTo>
                  <a:lnTo>
                    <a:pt x="5387974" y="115824"/>
                  </a:lnTo>
                  <a:lnTo>
                    <a:pt x="5387974" y="57912"/>
                  </a:lnTo>
                  <a:lnTo>
                    <a:pt x="5474843" y="57912"/>
                  </a:lnTo>
                  <a:lnTo>
                    <a:pt x="5359019" y="0"/>
                  </a:lnTo>
                  <a:close/>
                </a:path>
                <a:path w="5532755" h="173989">
                  <a:moveTo>
                    <a:pt x="2737484" y="84963"/>
                  </a:moveTo>
                  <a:lnTo>
                    <a:pt x="2737484" y="115824"/>
                  </a:lnTo>
                  <a:lnTo>
                    <a:pt x="5359019" y="115824"/>
                  </a:lnTo>
                  <a:lnTo>
                    <a:pt x="5359019" y="113919"/>
                  </a:lnTo>
                  <a:lnTo>
                    <a:pt x="2766441" y="113919"/>
                  </a:lnTo>
                  <a:lnTo>
                    <a:pt x="2737484" y="84963"/>
                  </a:lnTo>
                  <a:close/>
                </a:path>
                <a:path w="5532755" h="173989">
                  <a:moveTo>
                    <a:pt x="5474843" y="57912"/>
                  </a:moveTo>
                  <a:lnTo>
                    <a:pt x="5387974" y="57912"/>
                  </a:lnTo>
                  <a:lnTo>
                    <a:pt x="5387974" y="115824"/>
                  </a:lnTo>
                  <a:lnTo>
                    <a:pt x="5474843" y="115824"/>
                  </a:lnTo>
                  <a:lnTo>
                    <a:pt x="5532755" y="86868"/>
                  </a:lnTo>
                  <a:lnTo>
                    <a:pt x="5474843" y="57912"/>
                  </a:lnTo>
                  <a:close/>
                </a:path>
                <a:path w="5532755" h="173989">
                  <a:moveTo>
                    <a:pt x="2795396" y="56007"/>
                  </a:moveTo>
                  <a:lnTo>
                    <a:pt x="0" y="56007"/>
                  </a:lnTo>
                  <a:lnTo>
                    <a:pt x="0" y="113919"/>
                  </a:lnTo>
                  <a:lnTo>
                    <a:pt x="2737484" y="113919"/>
                  </a:lnTo>
                  <a:lnTo>
                    <a:pt x="2737484" y="84963"/>
                  </a:lnTo>
                  <a:lnTo>
                    <a:pt x="2793491" y="84963"/>
                  </a:lnTo>
                  <a:lnTo>
                    <a:pt x="2766441" y="57912"/>
                  </a:lnTo>
                  <a:lnTo>
                    <a:pt x="2795396" y="57912"/>
                  </a:lnTo>
                  <a:lnTo>
                    <a:pt x="2795396" y="56007"/>
                  </a:lnTo>
                  <a:close/>
                </a:path>
                <a:path w="5532755" h="173989">
                  <a:moveTo>
                    <a:pt x="2793491" y="84963"/>
                  </a:moveTo>
                  <a:lnTo>
                    <a:pt x="2737484" y="84963"/>
                  </a:lnTo>
                  <a:lnTo>
                    <a:pt x="2766441" y="113919"/>
                  </a:lnTo>
                  <a:lnTo>
                    <a:pt x="5359019" y="113919"/>
                  </a:lnTo>
                  <a:lnTo>
                    <a:pt x="5359019" y="86868"/>
                  </a:lnTo>
                  <a:lnTo>
                    <a:pt x="2795396" y="86868"/>
                  </a:lnTo>
                  <a:lnTo>
                    <a:pt x="2793491" y="84963"/>
                  </a:lnTo>
                  <a:close/>
                </a:path>
                <a:path w="5532755" h="173989">
                  <a:moveTo>
                    <a:pt x="2795396" y="57912"/>
                  </a:moveTo>
                  <a:lnTo>
                    <a:pt x="2766441" y="57912"/>
                  </a:lnTo>
                  <a:lnTo>
                    <a:pt x="2795396" y="86868"/>
                  </a:lnTo>
                  <a:lnTo>
                    <a:pt x="2795396" y="57912"/>
                  </a:lnTo>
                  <a:close/>
                </a:path>
                <a:path w="5532755" h="173989">
                  <a:moveTo>
                    <a:pt x="5359019" y="57912"/>
                  </a:moveTo>
                  <a:lnTo>
                    <a:pt x="2795396" y="57912"/>
                  </a:lnTo>
                  <a:lnTo>
                    <a:pt x="2795396" y="86868"/>
                  </a:lnTo>
                  <a:lnTo>
                    <a:pt x="5359019" y="86868"/>
                  </a:lnTo>
                  <a:lnTo>
                    <a:pt x="5359019" y="57912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5923788" y="380238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w="0" h="914400">
                  <a:moveTo>
                    <a:pt x="0" y="585216"/>
                  </a:moveTo>
                  <a:lnTo>
                    <a:pt x="0" y="914146"/>
                  </a:lnTo>
                </a:path>
                <a:path w="0" h="914400">
                  <a:moveTo>
                    <a:pt x="0" y="0"/>
                  </a:moveTo>
                  <a:lnTo>
                    <a:pt x="0" y="359664"/>
                  </a:lnTo>
                </a:path>
              </a:pathLst>
            </a:custGeom>
            <a:ln w="57911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5" name="object 125"/>
          <p:cNvSpPr txBox="1"/>
          <p:nvPr/>
        </p:nvSpPr>
        <p:spPr>
          <a:xfrm>
            <a:off x="5451347" y="4162044"/>
            <a:ext cx="1004569" cy="226060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050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150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Actions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2622740" y="2671508"/>
            <a:ext cx="6210935" cy="2136140"/>
            <a:chOff x="2622740" y="2671508"/>
            <a:chExt cx="6210935" cy="2136140"/>
          </a:xfrm>
        </p:grpSpPr>
        <p:sp>
          <p:nvSpPr>
            <p:cNvPr id="127" name="object 127"/>
            <p:cNvSpPr/>
            <p:nvPr/>
          </p:nvSpPr>
          <p:spPr>
            <a:xfrm>
              <a:off x="8803258" y="3136391"/>
              <a:ext cx="0" cy="1641475"/>
            </a:xfrm>
            <a:custGeom>
              <a:avLst/>
              <a:gdLst/>
              <a:ahLst/>
              <a:cxnLst/>
              <a:rect l="l" t="t" r="r" b="b"/>
              <a:pathLst>
                <a:path w="0" h="1641475">
                  <a:moveTo>
                    <a:pt x="0" y="0"/>
                  </a:moveTo>
                  <a:lnTo>
                    <a:pt x="0" y="1641347"/>
                  </a:lnTo>
                </a:path>
              </a:pathLst>
            </a:custGeom>
            <a:ln w="59181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2624327" y="2673095"/>
              <a:ext cx="1346200" cy="471170"/>
            </a:xfrm>
            <a:custGeom>
              <a:avLst/>
              <a:gdLst/>
              <a:ahLst/>
              <a:cxnLst/>
              <a:rect l="l" t="t" r="r" b="b"/>
              <a:pathLst>
                <a:path w="1346200" h="471169">
                  <a:moveTo>
                    <a:pt x="672846" y="0"/>
                  </a:moveTo>
                  <a:lnTo>
                    <a:pt x="604051" y="1215"/>
                  </a:lnTo>
                  <a:lnTo>
                    <a:pt x="537244" y="4783"/>
                  </a:lnTo>
                  <a:lnTo>
                    <a:pt x="472762" y="10585"/>
                  </a:lnTo>
                  <a:lnTo>
                    <a:pt x="410944" y="18502"/>
                  </a:lnTo>
                  <a:lnTo>
                    <a:pt x="352127" y="28416"/>
                  </a:lnTo>
                  <a:lnTo>
                    <a:pt x="296651" y="40210"/>
                  </a:lnTo>
                  <a:lnTo>
                    <a:pt x="244853" y="53764"/>
                  </a:lnTo>
                  <a:lnTo>
                    <a:pt x="197072" y="68961"/>
                  </a:lnTo>
                  <a:lnTo>
                    <a:pt x="153645" y="85681"/>
                  </a:lnTo>
                  <a:lnTo>
                    <a:pt x="114911" y="103807"/>
                  </a:lnTo>
                  <a:lnTo>
                    <a:pt x="81208" y="123221"/>
                  </a:lnTo>
                  <a:lnTo>
                    <a:pt x="30249" y="165436"/>
                  </a:lnTo>
                  <a:lnTo>
                    <a:pt x="3473" y="211382"/>
                  </a:lnTo>
                  <a:lnTo>
                    <a:pt x="0" y="235457"/>
                  </a:lnTo>
                  <a:lnTo>
                    <a:pt x="3473" y="259533"/>
                  </a:lnTo>
                  <a:lnTo>
                    <a:pt x="30249" y="305479"/>
                  </a:lnTo>
                  <a:lnTo>
                    <a:pt x="81208" y="347694"/>
                  </a:lnTo>
                  <a:lnTo>
                    <a:pt x="114911" y="367108"/>
                  </a:lnTo>
                  <a:lnTo>
                    <a:pt x="153645" y="385234"/>
                  </a:lnTo>
                  <a:lnTo>
                    <a:pt x="197072" y="401955"/>
                  </a:lnTo>
                  <a:lnTo>
                    <a:pt x="244853" y="417151"/>
                  </a:lnTo>
                  <a:lnTo>
                    <a:pt x="296651" y="430705"/>
                  </a:lnTo>
                  <a:lnTo>
                    <a:pt x="352127" y="442499"/>
                  </a:lnTo>
                  <a:lnTo>
                    <a:pt x="410944" y="452413"/>
                  </a:lnTo>
                  <a:lnTo>
                    <a:pt x="472762" y="460330"/>
                  </a:lnTo>
                  <a:lnTo>
                    <a:pt x="537244" y="466132"/>
                  </a:lnTo>
                  <a:lnTo>
                    <a:pt x="604051" y="469700"/>
                  </a:lnTo>
                  <a:lnTo>
                    <a:pt x="672846" y="470915"/>
                  </a:lnTo>
                  <a:lnTo>
                    <a:pt x="741640" y="469700"/>
                  </a:lnTo>
                  <a:lnTo>
                    <a:pt x="808447" y="466132"/>
                  </a:lnTo>
                  <a:lnTo>
                    <a:pt x="872929" y="460330"/>
                  </a:lnTo>
                  <a:lnTo>
                    <a:pt x="934747" y="452413"/>
                  </a:lnTo>
                  <a:lnTo>
                    <a:pt x="993564" y="442499"/>
                  </a:lnTo>
                  <a:lnTo>
                    <a:pt x="1049040" y="430705"/>
                  </a:lnTo>
                  <a:lnTo>
                    <a:pt x="1100838" y="417151"/>
                  </a:lnTo>
                  <a:lnTo>
                    <a:pt x="1148619" y="401954"/>
                  </a:lnTo>
                  <a:lnTo>
                    <a:pt x="1192046" y="385234"/>
                  </a:lnTo>
                  <a:lnTo>
                    <a:pt x="1230780" y="367108"/>
                  </a:lnTo>
                  <a:lnTo>
                    <a:pt x="1264483" y="347694"/>
                  </a:lnTo>
                  <a:lnTo>
                    <a:pt x="1315442" y="305479"/>
                  </a:lnTo>
                  <a:lnTo>
                    <a:pt x="1342218" y="259533"/>
                  </a:lnTo>
                  <a:lnTo>
                    <a:pt x="1345692" y="235457"/>
                  </a:lnTo>
                  <a:lnTo>
                    <a:pt x="1342218" y="211382"/>
                  </a:lnTo>
                  <a:lnTo>
                    <a:pt x="1315442" y="165436"/>
                  </a:lnTo>
                  <a:lnTo>
                    <a:pt x="1264483" y="123221"/>
                  </a:lnTo>
                  <a:lnTo>
                    <a:pt x="1230780" y="103807"/>
                  </a:lnTo>
                  <a:lnTo>
                    <a:pt x="1192046" y="85681"/>
                  </a:lnTo>
                  <a:lnTo>
                    <a:pt x="1148619" y="68960"/>
                  </a:lnTo>
                  <a:lnTo>
                    <a:pt x="1100838" y="53764"/>
                  </a:lnTo>
                  <a:lnTo>
                    <a:pt x="1049040" y="40210"/>
                  </a:lnTo>
                  <a:lnTo>
                    <a:pt x="993564" y="28416"/>
                  </a:lnTo>
                  <a:lnTo>
                    <a:pt x="934747" y="18502"/>
                  </a:lnTo>
                  <a:lnTo>
                    <a:pt x="872929" y="10585"/>
                  </a:lnTo>
                  <a:lnTo>
                    <a:pt x="808447" y="4783"/>
                  </a:lnTo>
                  <a:lnTo>
                    <a:pt x="741640" y="1215"/>
                  </a:lnTo>
                  <a:lnTo>
                    <a:pt x="6728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2624327" y="2673095"/>
              <a:ext cx="1346200" cy="471170"/>
            </a:xfrm>
            <a:custGeom>
              <a:avLst/>
              <a:gdLst/>
              <a:ahLst/>
              <a:cxnLst/>
              <a:rect l="l" t="t" r="r" b="b"/>
              <a:pathLst>
                <a:path w="1346200" h="471169">
                  <a:moveTo>
                    <a:pt x="0" y="235457"/>
                  </a:moveTo>
                  <a:lnTo>
                    <a:pt x="13669" y="188002"/>
                  </a:lnTo>
                  <a:lnTo>
                    <a:pt x="52875" y="143803"/>
                  </a:lnTo>
                  <a:lnTo>
                    <a:pt x="114911" y="103807"/>
                  </a:lnTo>
                  <a:lnTo>
                    <a:pt x="153645" y="85681"/>
                  </a:lnTo>
                  <a:lnTo>
                    <a:pt x="197072" y="68961"/>
                  </a:lnTo>
                  <a:lnTo>
                    <a:pt x="244853" y="53764"/>
                  </a:lnTo>
                  <a:lnTo>
                    <a:pt x="296651" y="40210"/>
                  </a:lnTo>
                  <a:lnTo>
                    <a:pt x="352127" y="28416"/>
                  </a:lnTo>
                  <a:lnTo>
                    <a:pt x="410944" y="18502"/>
                  </a:lnTo>
                  <a:lnTo>
                    <a:pt x="472762" y="10585"/>
                  </a:lnTo>
                  <a:lnTo>
                    <a:pt x="537244" y="4783"/>
                  </a:lnTo>
                  <a:lnTo>
                    <a:pt x="604051" y="1215"/>
                  </a:lnTo>
                  <a:lnTo>
                    <a:pt x="672846" y="0"/>
                  </a:lnTo>
                  <a:lnTo>
                    <a:pt x="741640" y="1215"/>
                  </a:lnTo>
                  <a:lnTo>
                    <a:pt x="808447" y="4783"/>
                  </a:lnTo>
                  <a:lnTo>
                    <a:pt x="872929" y="10585"/>
                  </a:lnTo>
                  <a:lnTo>
                    <a:pt x="934747" y="18502"/>
                  </a:lnTo>
                  <a:lnTo>
                    <a:pt x="993564" y="28416"/>
                  </a:lnTo>
                  <a:lnTo>
                    <a:pt x="1049040" y="40210"/>
                  </a:lnTo>
                  <a:lnTo>
                    <a:pt x="1100838" y="53764"/>
                  </a:lnTo>
                  <a:lnTo>
                    <a:pt x="1148619" y="68960"/>
                  </a:lnTo>
                  <a:lnTo>
                    <a:pt x="1192046" y="85681"/>
                  </a:lnTo>
                  <a:lnTo>
                    <a:pt x="1230780" y="103807"/>
                  </a:lnTo>
                  <a:lnTo>
                    <a:pt x="1264483" y="123221"/>
                  </a:lnTo>
                  <a:lnTo>
                    <a:pt x="1315442" y="165436"/>
                  </a:lnTo>
                  <a:lnTo>
                    <a:pt x="1342218" y="211382"/>
                  </a:lnTo>
                  <a:lnTo>
                    <a:pt x="1345692" y="235457"/>
                  </a:lnTo>
                  <a:lnTo>
                    <a:pt x="1342218" y="259533"/>
                  </a:lnTo>
                  <a:lnTo>
                    <a:pt x="1315442" y="305479"/>
                  </a:lnTo>
                  <a:lnTo>
                    <a:pt x="1264483" y="347694"/>
                  </a:lnTo>
                  <a:lnTo>
                    <a:pt x="1230780" y="367108"/>
                  </a:lnTo>
                  <a:lnTo>
                    <a:pt x="1192046" y="385234"/>
                  </a:lnTo>
                  <a:lnTo>
                    <a:pt x="1148619" y="401954"/>
                  </a:lnTo>
                  <a:lnTo>
                    <a:pt x="1100838" y="417151"/>
                  </a:lnTo>
                  <a:lnTo>
                    <a:pt x="1049040" y="430705"/>
                  </a:lnTo>
                  <a:lnTo>
                    <a:pt x="993564" y="442499"/>
                  </a:lnTo>
                  <a:lnTo>
                    <a:pt x="934747" y="452413"/>
                  </a:lnTo>
                  <a:lnTo>
                    <a:pt x="872929" y="460330"/>
                  </a:lnTo>
                  <a:lnTo>
                    <a:pt x="808447" y="466132"/>
                  </a:lnTo>
                  <a:lnTo>
                    <a:pt x="741640" y="469700"/>
                  </a:lnTo>
                  <a:lnTo>
                    <a:pt x="672846" y="470915"/>
                  </a:lnTo>
                  <a:lnTo>
                    <a:pt x="604051" y="469700"/>
                  </a:lnTo>
                  <a:lnTo>
                    <a:pt x="537244" y="466132"/>
                  </a:lnTo>
                  <a:lnTo>
                    <a:pt x="472762" y="460330"/>
                  </a:lnTo>
                  <a:lnTo>
                    <a:pt x="410944" y="452413"/>
                  </a:lnTo>
                  <a:lnTo>
                    <a:pt x="352127" y="442499"/>
                  </a:lnTo>
                  <a:lnTo>
                    <a:pt x="296651" y="430705"/>
                  </a:lnTo>
                  <a:lnTo>
                    <a:pt x="244853" y="417151"/>
                  </a:lnTo>
                  <a:lnTo>
                    <a:pt x="197072" y="401955"/>
                  </a:lnTo>
                  <a:lnTo>
                    <a:pt x="153645" y="385234"/>
                  </a:lnTo>
                  <a:lnTo>
                    <a:pt x="114911" y="367108"/>
                  </a:lnTo>
                  <a:lnTo>
                    <a:pt x="81208" y="347694"/>
                  </a:lnTo>
                  <a:lnTo>
                    <a:pt x="30249" y="305479"/>
                  </a:lnTo>
                  <a:lnTo>
                    <a:pt x="3473" y="259533"/>
                  </a:lnTo>
                  <a:lnTo>
                    <a:pt x="0" y="235457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0" name="object 130"/>
          <p:cNvSpPr txBox="1"/>
          <p:nvPr/>
        </p:nvSpPr>
        <p:spPr>
          <a:xfrm>
            <a:off x="3074670" y="2802128"/>
            <a:ext cx="446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entury Gothic"/>
                <a:cs typeface="Century Gothic"/>
              </a:rPr>
              <a:t>ALICE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5247068" y="2674556"/>
            <a:ext cx="1349375" cy="474345"/>
            <a:chOff x="5247068" y="2674556"/>
            <a:chExt cx="1349375" cy="474345"/>
          </a:xfrm>
        </p:grpSpPr>
        <p:sp>
          <p:nvSpPr>
            <p:cNvPr id="132" name="object 132"/>
            <p:cNvSpPr/>
            <p:nvPr/>
          </p:nvSpPr>
          <p:spPr>
            <a:xfrm>
              <a:off x="5248655" y="2676144"/>
              <a:ext cx="1346200" cy="471170"/>
            </a:xfrm>
            <a:custGeom>
              <a:avLst/>
              <a:gdLst/>
              <a:ahLst/>
              <a:cxnLst/>
              <a:rect l="l" t="t" r="r" b="b"/>
              <a:pathLst>
                <a:path w="1346200" h="471169">
                  <a:moveTo>
                    <a:pt x="672846" y="0"/>
                  </a:moveTo>
                  <a:lnTo>
                    <a:pt x="604051" y="1215"/>
                  </a:lnTo>
                  <a:lnTo>
                    <a:pt x="537244" y="4783"/>
                  </a:lnTo>
                  <a:lnTo>
                    <a:pt x="472762" y="10585"/>
                  </a:lnTo>
                  <a:lnTo>
                    <a:pt x="410944" y="18502"/>
                  </a:lnTo>
                  <a:lnTo>
                    <a:pt x="352127" y="28416"/>
                  </a:lnTo>
                  <a:lnTo>
                    <a:pt x="296651" y="40210"/>
                  </a:lnTo>
                  <a:lnTo>
                    <a:pt x="244853" y="53764"/>
                  </a:lnTo>
                  <a:lnTo>
                    <a:pt x="197072" y="68961"/>
                  </a:lnTo>
                  <a:lnTo>
                    <a:pt x="153645" y="85681"/>
                  </a:lnTo>
                  <a:lnTo>
                    <a:pt x="114911" y="103807"/>
                  </a:lnTo>
                  <a:lnTo>
                    <a:pt x="81208" y="123221"/>
                  </a:lnTo>
                  <a:lnTo>
                    <a:pt x="30249" y="165436"/>
                  </a:lnTo>
                  <a:lnTo>
                    <a:pt x="3473" y="211382"/>
                  </a:lnTo>
                  <a:lnTo>
                    <a:pt x="0" y="235457"/>
                  </a:lnTo>
                  <a:lnTo>
                    <a:pt x="3473" y="259533"/>
                  </a:lnTo>
                  <a:lnTo>
                    <a:pt x="30249" y="305479"/>
                  </a:lnTo>
                  <a:lnTo>
                    <a:pt x="81208" y="347694"/>
                  </a:lnTo>
                  <a:lnTo>
                    <a:pt x="114911" y="367108"/>
                  </a:lnTo>
                  <a:lnTo>
                    <a:pt x="153645" y="385234"/>
                  </a:lnTo>
                  <a:lnTo>
                    <a:pt x="197072" y="401955"/>
                  </a:lnTo>
                  <a:lnTo>
                    <a:pt x="244853" y="417151"/>
                  </a:lnTo>
                  <a:lnTo>
                    <a:pt x="296651" y="430705"/>
                  </a:lnTo>
                  <a:lnTo>
                    <a:pt x="352127" y="442499"/>
                  </a:lnTo>
                  <a:lnTo>
                    <a:pt x="410944" y="452413"/>
                  </a:lnTo>
                  <a:lnTo>
                    <a:pt x="472762" y="460330"/>
                  </a:lnTo>
                  <a:lnTo>
                    <a:pt x="537244" y="466132"/>
                  </a:lnTo>
                  <a:lnTo>
                    <a:pt x="604051" y="469700"/>
                  </a:lnTo>
                  <a:lnTo>
                    <a:pt x="672846" y="470915"/>
                  </a:lnTo>
                  <a:lnTo>
                    <a:pt x="741640" y="469700"/>
                  </a:lnTo>
                  <a:lnTo>
                    <a:pt x="808447" y="466132"/>
                  </a:lnTo>
                  <a:lnTo>
                    <a:pt x="872929" y="460330"/>
                  </a:lnTo>
                  <a:lnTo>
                    <a:pt x="934747" y="452413"/>
                  </a:lnTo>
                  <a:lnTo>
                    <a:pt x="993564" y="442499"/>
                  </a:lnTo>
                  <a:lnTo>
                    <a:pt x="1049040" y="430705"/>
                  </a:lnTo>
                  <a:lnTo>
                    <a:pt x="1100838" y="417151"/>
                  </a:lnTo>
                  <a:lnTo>
                    <a:pt x="1148619" y="401954"/>
                  </a:lnTo>
                  <a:lnTo>
                    <a:pt x="1192046" y="385234"/>
                  </a:lnTo>
                  <a:lnTo>
                    <a:pt x="1230780" y="367108"/>
                  </a:lnTo>
                  <a:lnTo>
                    <a:pt x="1264483" y="347694"/>
                  </a:lnTo>
                  <a:lnTo>
                    <a:pt x="1315442" y="305479"/>
                  </a:lnTo>
                  <a:lnTo>
                    <a:pt x="1342218" y="259533"/>
                  </a:lnTo>
                  <a:lnTo>
                    <a:pt x="1345692" y="235457"/>
                  </a:lnTo>
                  <a:lnTo>
                    <a:pt x="1342218" y="211382"/>
                  </a:lnTo>
                  <a:lnTo>
                    <a:pt x="1315442" y="165436"/>
                  </a:lnTo>
                  <a:lnTo>
                    <a:pt x="1264483" y="123221"/>
                  </a:lnTo>
                  <a:lnTo>
                    <a:pt x="1230780" y="103807"/>
                  </a:lnTo>
                  <a:lnTo>
                    <a:pt x="1192046" y="85681"/>
                  </a:lnTo>
                  <a:lnTo>
                    <a:pt x="1148619" y="68960"/>
                  </a:lnTo>
                  <a:lnTo>
                    <a:pt x="1100838" y="53764"/>
                  </a:lnTo>
                  <a:lnTo>
                    <a:pt x="1049040" y="40210"/>
                  </a:lnTo>
                  <a:lnTo>
                    <a:pt x="993564" y="28416"/>
                  </a:lnTo>
                  <a:lnTo>
                    <a:pt x="934747" y="18502"/>
                  </a:lnTo>
                  <a:lnTo>
                    <a:pt x="872929" y="10585"/>
                  </a:lnTo>
                  <a:lnTo>
                    <a:pt x="808447" y="4783"/>
                  </a:lnTo>
                  <a:lnTo>
                    <a:pt x="741640" y="1215"/>
                  </a:lnTo>
                  <a:lnTo>
                    <a:pt x="6728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5248655" y="2676144"/>
              <a:ext cx="1346200" cy="471170"/>
            </a:xfrm>
            <a:custGeom>
              <a:avLst/>
              <a:gdLst/>
              <a:ahLst/>
              <a:cxnLst/>
              <a:rect l="l" t="t" r="r" b="b"/>
              <a:pathLst>
                <a:path w="1346200" h="471169">
                  <a:moveTo>
                    <a:pt x="0" y="235457"/>
                  </a:moveTo>
                  <a:lnTo>
                    <a:pt x="13669" y="188002"/>
                  </a:lnTo>
                  <a:lnTo>
                    <a:pt x="52875" y="143803"/>
                  </a:lnTo>
                  <a:lnTo>
                    <a:pt x="114911" y="103807"/>
                  </a:lnTo>
                  <a:lnTo>
                    <a:pt x="153645" y="85681"/>
                  </a:lnTo>
                  <a:lnTo>
                    <a:pt x="197072" y="68961"/>
                  </a:lnTo>
                  <a:lnTo>
                    <a:pt x="244853" y="53764"/>
                  </a:lnTo>
                  <a:lnTo>
                    <a:pt x="296651" y="40210"/>
                  </a:lnTo>
                  <a:lnTo>
                    <a:pt x="352127" y="28416"/>
                  </a:lnTo>
                  <a:lnTo>
                    <a:pt x="410944" y="18502"/>
                  </a:lnTo>
                  <a:lnTo>
                    <a:pt x="472762" y="10585"/>
                  </a:lnTo>
                  <a:lnTo>
                    <a:pt x="537244" y="4783"/>
                  </a:lnTo>
                  <a:lnTo>
                    <a:pt x="604051" y="1215"/>
                  </a:lnTo>
                  <a:lnTo>
                    <a:pt x="672846" y="0"/>
                  </a:lnTo>
                  <a:lnTo>
                    <a:pt x="741640" y="1215"/>
                  </a:lnTo>
                  <a:lnTo>
                    <a:pt x="808447" y="4783"/>
                  </a:lnTo>
                  <a:lnTo>
                    <a:pt x="872929" y="10585"/>
                  </a:lnTo>
                  <a:lnTo>
                    <a:pt x="934747" y="18502"/>
                  </a:lnTo>
                  <a:lnTo>
                    <a:pt x="993564" y="28416"/>
                  </a:lnTo>
                  <a:lnTo>
                    <a:pt x="1049040" y="40210"/>
                  </a:lnTo>
                  <a:lnTo>
                    <a:pt x="1100838" y="53764"/>
                  </a:lnTo>
                  <a:lnTo>
                    <a:pt x="1148619" y="68960"/>
                  </a:lnTo>
                  <a:lnTo>
                    <a:pt x="1192046" y="85681"/>
                  </a:lnTo>
                  <a:lnTo>
                    <a:pt x="1230780" y="103807"/>
                  </a:lnTo>
                  <a:lnTo>
                    <a:pt x="1264483" y="123221"/>
                  </a:lnTo>
                  <a:lnTo>
                    <a:pt x="1315442" y="165436"/>
                  </a:lnTo>
                  <a:lnTo>
                    <a:pt x="1342218" y="211382"/>
                  </a:lnTo>
                  <a:lnTo>
                    <a:pt x="1345692" y="235457"/>
                  </a:lnTo>
                  <a:lnTo>
                    <a:pt x="1342218" y="259533"/>
                  </a:lnTo>
                  <a:lnTo>
                    <a:pt x="1315442" y="305479"/>
                  </a:lnTo>
                  <a:lnTo>
                    <a:pt x="1264483" y="347694"/>
                  </a:lnTo>
                  <a:lnTo>
                    <a:pt x="1230780" y="367108"/>
                  </a:lnTo>
                  <a:lnTo>
                    <a:pt x="1192046" y="385234"/>
                  </a:lnTo>
                  <a:lnTo>
                    <a:pt x="1148619" y="401954"/>
                  </a:lnTo>
                  <a:lnTo>
                    <a:pt x="1100838" y="417151"/>
                  </a:lnTo>
                  <a:lnTo>
                    <a:pt x="1049040" y="430705"/>
                  </a:lnTo>
                  <a:lnTo>
                    <a:pt x="993564" y="442499"/>
                  </a:lnTo>
                  <a:lnTo>
                    <a:pt x="934747" y="452413"/>
                  </a:lnTo>
                  <a:lnTo>
                    <a:pt x="872929" y="460330"/>
                  </a:lnTo>
                  <a:lnTo>
                    <a:pt x="808447" y="466132"/>
                  </a:lnTo>
                  <a:lnTo>
                    <a:pt x="741640" y="469700"/>
                  </a:lnTo>
                  <a:lnTo>
                    <a:pt x="672846" y="470915"/>
                  </a:lnTo>
                  <a:lnTo>
                    <a:pt x="604051" y="469700"/>
                  </a:lnTo>
                  <a:lnTo>
                    <a:pt x="537244" y="466132"/>
                  </a:lnTo>
                  <a:lnTo>
                    <a:pt x="472762" y="460330"/>
                  </a:lnTo>
                  <a:lnTo>
                    <a:pt x="410944" y="452413"/>
                  </a:lnTo>
                  <a:lnTo>
                    <a:pt x="352127" y="442499"/>
                  </a:lnTo>
                  <a:lnTo>
                    <a:pt x="296651" y="430705"/>
                  </a:lnTo>
                  <a:lnTo>
                    <a:pt x="244853" y="417151"/>
                  </a:lnTo>
                  <a:lnTo>
                    <a:pt x="197072" y="401955"/>
                  </a:lnTo>
                  <a:lnTo>
                    <a:pt x="153645" y="385234"/>
                  </a:lnTo>
                  <a:lnTo>
                    <a:pt x="114911" y="367108"/>
                  </a:lnTo>
                  <a:lnTo>
                    <a:pt x="81208" y="347694"/>
                  </a:lnTo>
                  <a:lnTo>
                    <a:pt x="30249" y="305479"/>
                  </a:lnTo>
                  <a:lnTo>
                    <a:pt x="3473" y="259533"/>
                  </a:lnTo>
                  <a:lnTo>
                    <a:pt x="0" y="235457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4" name="object 134"/>
          <p:cNvSpPr txBox="1"/>
          <p:nvPr/>
        </p:nvSpPr>
        <p:spPr>
          <a:xfrm>
            <a:off x="5757164" y="2804921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entury Gothic"/>
                <a:cs typeface="Century Gothic"/>
              </a:rPr>
              <a:t>BOB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8130476" y="2692844"/>
            <a:ext cx="1349375" cy="474345"/>
            <a:chOff x="8130476" y="2692844"/>
            <a:chExt cx="1349375" cy="474345"/>
          </a:xfrm>
        </p:grpSpPr>
        <p:sp>
          <p:nvSpPr>
            <p:cNvPr id="136" name="object 136"/>
            <p:cNvSpPr/>
            <p:nvPr/>
          </p:nvSpPr>
          <p:spPr>
            <a:xfrm>
              <a:off x="8132064" y="2694432"/>
              <a:ext cx="1346200" cy="471170"/>
            </a:xfrm>
            <a:custGeom>
              <a:avLst/>
              <a:gdLst/>
              <a:ahLst/>
              <a:cxnLst/>
              <a:rect l="l" t="t" r="r" b="b"/>
              <a:pathLst>
                <a:path w="1346200" h="471169">
                  <a:moveTo>
                    <a:pt x="672845" y="0"/>
                  </a:moveTo>
                  <a:lnTo>
                    <a:pt x="604051" y="1215"/>
                  </a:lnTo>
                  <a:lnTo>
                    <a:pt x="537244" y="4783"/>
                  </a:lnTo>
                  <a:lnTo>
                    <a:pt x="472762" y="10585"/>
                  </a:lnTo>
                  <a:lnTo>
                    <a:pt x="410944" y="18502"/>
                  </a:lnTo>
                  <a:lnTo>
                    <a:pt x="352127" y="28416"/>
                  </a:lnTo>
                  <a:lnTo>
                    <a:pt x="296651" y="40210"/>
                  </a:lnTo>
                  <a:lnTo>
                    <a:pt x="244853" y="53764"/>
                  </a:lnTo>
                  <a:lnTo>
                    <a:pt x="197072" y="68961"/>
                  </a:lnTo>
                  <a:lnTo>
                    <a:pt x="153645" y="85681"/>
                  </a:lnTo>
                  <a:lnTo>
                    <a:pt x="114911" y="103807"/>
                  </a:lnTo>
                  <a:lnTo>
                    <a:pt x="81208" y="123221"/>
                  </a:lnTo>
                  <a:lnTo>
                    <a:pt x="30249" y="165436"/>
                  </a:lnTo>
                  <a:lnTo>
                    <a:pt x="3473" y="211382"/>
                  </a:lnTo>
                  <a:lnTo>
                    <a:pt x="0" y="235457"/>
                  </a:lnTo>
                  <a:lnTo>
                    <a:pt x="3473" y="259533"/>
                  </a:lnTo>
                  <a:lnTo>
                    <a:pt x="30249" y="305479"/>
                  </a:lnTo>
                  <a:lnTo>
                    <a:pt x="81208" y="347694"/>
                  </a:lnTo>
                  <a:lnTo>
                    <a:pt x="114911" y="367108"/>
                  </a:lnTo>
                  <a:lnTo>
                    <a:pt x="153645" y="385234"/>
                  </a:lnTo>
                  <a:lnTo>
                    <a:pt x="197072" y="401955"/>
                  </a:lnTo>
                  <a:lnTo>
                    <a:pt x="244853" y="417151"/>
                  </a:lnTo>
                  <a:lnTo>
                    <a:pt x="296651" y="430705"/>
                  </a:lnTo>
                  <a:lnTo>
                    <a:pt x="352127" y="442499"/>
                  </a:lnTo>
                  <a:lnTo>
                    <a:pt x="410944" y="452413"/>
                  </a:lnTo>
                  <a:lnTo>
                    <a:pt x="472762" y="460330"/>
                  </a:lnTo>
                  <a:lnTo>
                    <a:pt x="537244" y="466132"/>
                  </a:lnTo>
                  <a:lnTo>
                    <a:pt x="604051" y="469700"/>
                  </a:lnTo>
                  <a:lnTo>
                    <a:pt x="672845" y="470915"/>
                  </a:lnTo>
                  <a:lnTo>
                    <a:pt x="741640" y="469700"/>
                  </a:lnTo>
                  <a:lnTo>
                    <a:pt x="808447" y="466132"/>
                  </a:lnTo>
                  <a:lnTo>
                    <a:pt x="872929" y="460330"/>
                  </a:lnTo>
                  <a:lnTo>
                    <a:pt x="934747" y="452413"/>
                  </a:lnTo>
                  <a:lnTo>
                    <a:pt x="993564" y="442499"/>
                  </a:lnTo>
                  <a:lnTo>
                    <a:pt x="1049040" y="430705"/>
                  </a:lnTo>
                  <a:lnTo>
                    <a:pt x="1100838" y="417151"/>
                  </a:lnTo>
                  <a:lnTo>
                    <a:pt x="1148619" y="401954"/>
                  </a:lnTo>
                  <a:lnTo>
                    <a:pt x="1192046" y="385234"/>
                  </a:lnTo>
                  <a:lnTo>
                    <a:pt x="1230780" y="367108"/>
                  </a:lnTo>
                  <a:lnTo>
                    <a:pt x="1264483" y="347694"/>
                  </a:lnTo>
                  <a:lnTo>
                    <a:pt x="1315442" y="305479"/>
                  </a:lnTo>
                  <a:lnTo>
                    <a:pt x="1342218" y="259533"/>
                  </a:lnTo>
                  <a:lnTo>
                    <a:pt x="1345691" y="235457"/>
                  </a:lnTo>
                  <a:lnTo>
                    <a:pt x="1342218" y="211382"/>
                  </a:lnTo>
                  <a:lnTo>
                    <a:pt x="1315442" y="165436"/>
                  </a:lnTo>
                  <a:lnTo>
                    <a:pt x="1264483" y="123221"/>
                  </a:lnTo>
                  <a:lnTo>
                    <a:pt x="1230780" y="103807"/>
                  </a:lnTo>
                  <a:lnTo>
                    <a:pt x="1192046" y="85681"/>
                  </a:lnTo>
                  <a:lnTo>
                    <a:pt x="1148619" y="68960"/>
                  </a:lnTo>
                  <a:lnTo>
                    <a:pt x="1100838" y="53764"/>
                  </a:lnTo>
                  <a:lnTo>
                    <a:pt x="1049040" y="40210"/>
                  </a:lnTo>
                  <a:lnTo>
                    <a:pt x="993564" y="28416"/>
                  </a:lnTo>
                  <a:lnTo>
                    <a:pt x="934747" y="18502"/>
                  </a:lnTo>
                  <a:lnTo>
                    <a:pt x="872929" y="10585"/>
                  </a:lnTo>
                  <a:lnTo>
                    <a:pt x="808447" y="4783"/>
                  </a:lnTo>
                  <a:lnTo>
                    <a:pt x="741640" y="1215"/>
                  </a:lnTo>
                  <a:lnTo>
                    <a:pt x="67284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8132064" y="2694432"/>
              <a:ext cx="1346200" cy="471170"/>
            </a:xfrm>
            <a:custGeom>
              <a:avLst/>
              <a:gdLst/>
              <a:ahLst/>
              <a:cxnLst/>
              <a:rect l="l" t="t" r="r" b="b"/>
              <a:pathLst>
                <a:path w="1346200" h="471169">
                  <a:moveTo>
                    <a:pt x="0" y="235457"/>
                  </a:moveTo>
                  <a:lnTo>
                    <a:pt x="13669" y="188002"/>
                  </a:lnTo>
                  <a:lnTo>
                    <a:pt x="52875" y="143803"/>
                  </a:lnTo>
                  <a:lnTo>
                    <a:pt x="114911" y="103807"/>
                  </a:lnTo>
                  <a:lnTo>
                    <a:pt x="153645" y="85681"/>
                  </a:lnTo>
                  <a:lnTo>
                    <a:pt x="197072" y="68961"/>
                  </a:lnTo>
                  <a:lnTo>
                    <a:pt x="244853" y="53764"/>
                  </a:lnTo>
                  <a:lnTo>
                    <a:pt x="296651" y="40210"/>
                  </a:lnTo>
                  <a:lnTo>
                    <a:pt x="352127" y="28416"/>
                  </a:lnTo>
                  <a:lnTo>
                    <a:pt x="410944" y="18502"/>
                  </a:lnTo>
                  <a:lnTo>
                    <a:pt x="472762" y="10585"/>
                  </a:lnTo>
                  <a:lnTo>
                    <a:pt x="537244" y="4783"/>
                  </a:lnTo>
                  <a:lnTo>
                    <a:pt x="604051" y="1215"/>
                  </a:lnTo>
                  <a:lnTo>
                    <a:pt x="672845" y="0"/>
                  </a:lnTo>
                  <a:lnTo>
                    <a:pt x="741640" y="1215"/>
                  </a:lnTo>
                  <a:lnTo>
                    <a:pt x="808447" y="4783"/>
                  </a:lnTo>
                  <a:lnTo>
                    <a:pt x="872929" y="10585"/>
                  </a:lnTo>
                  <a:lnTo>
                    <a:pt x="934747" y="18502"/>
                  </a:lnTo>
                  <a:lnTo>
                    <a:pt x="993564" y="28416"/>
                  </a:lnTo>
                  <a:lnTo>
                    <a:pt x="1049040" y="40210"/>
                  </a:lnTo>
                  <a:lnTo>
                    <a:pt x="1100838" y="53764"/>
                  </a:lnTo>
                  <a:lnTo>
                    <a:pt x="1148619" y="68960"/>
                  </a:lnTo>
                  <a:lnTo>
                    <a:pt x="1192046" y="85681"/>
                  </a:lnTo>
                  <a:lnTo>
                    <a:pt x="1230780" y="103807"/>
                  </a:lnTo>
                  <a:lnTo>
                    <a:pt x="1264483" y="123221"/>
                  </a:lnTo>
                  <a:lnTo>
                    <a:pt x="1315442" y="165436"/>
                  </a:lnTo>
                  <a:lnTo>
                    <a:pt x="1342218" y="211382"/>
                  </a:lnTo>
                  <a:lnTo>
                    <a:pt x="1345691" y="235457"/>
                  </a:lnTo>
                  <a:lnTo>
                    <a:pt x="1342218" y="259533"/>
                  </a:lnTo>
                  <a:lnTo>
                    <a:pt x="1315442" y="305479"/>
                  </a:lnTo>
                  <a:lnTo>
                    <a:pt x="1264483" y="347694"/>
                  </a:lnTo>
                  <a:lnTo>
                    <a:pt x="1230780" y="367108"/>
                  </a:lnTo>
                  <a:lnTo>
                    <a:pt x="1192046" y="385234"/>
                  </a:lnTo>
                  <a:lnTo>
                    <a:pt x="1148619" y="401954"/>
                  </a:lnTo>
                  <a:lnTo>
                    <a:pt x="1100838" y="417151"/>
                  </a:lnTo>
                  <a:lnTo>
                    <a:pt x="1049040" y="430705"/>
                  </a:lnTo>
                  <a:lnTo>
                    <a:pt x="993564" y="442499"/>
                  </a:lnTo>
                  <a:lnTo>
                    <a:pt x="934747" y="452413"/>
                  </a:lnTo>
                  <a:lnTo>
                    <a:pt x="872929" y="460330"/>
                  </a:lnTo>
                  <a:lnTo>
                    <a:pt x="808447" y="466132"/>
                  </a:lnTo>
                  <a:lnTo>
                    <a:pt x="741640" y="469700"/>
                  </a:lnTo>
                  <a:lnTo>
                    <a:pt x="672845" y="470915"/>
                  </a:lnTo>
                  <a:lnTo>
                    <a:pt x="604051" y="469700"/>
                  </a:lnTo>
                  <a:lnTo>
                    <a:pt x="537244" y="466132"/>
                  </a:lnTo>
                  <a:lnTo>
                    <a:pt x="472762" y="460330"/>
                  </a:lnTo>
                  <a:lnTo>
                    <a:pt x="410944" y="452413"/>
                  </a:lnTo>
                  <a:lnTo>
                    <a:pt x="352127" y="442499"/>
                  </a:lnTo>
                  <a:lnTo>
                    <a:pt x="296651" y="430705"/>
                  </a:lnTo>
                  <a:lnTo>
                    <a:pt x="244853" y="417151"/>
                  </a:lnTo>
                  <a:lnTo>
                    <a:pt x="197072" y="401955"/>
                  </a:lnTo>
                  <a:lnTo>
                    <a:pt x="153645" y="385234"/>
                  </a:lnTo>
                  <a:lnTo>
                    <a:pt x="114911" y="367108"/>
                  </a:lnTo>
                  <a:lnTo>
                    <a:pt x="81208" y="347694"/>
                  </a:lnTo>
                  <a:lnTo>
                    <a:pt x="30249" y="305479"/>
                  </a:lnTo>
                  <a:lnTo>
                    <a:pt x="3473" y="259533"/>
                  </a:lnTo>
                  <a:lnTo>
                    <a:pt x="0" y="235457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8" name="object 138"/>
          <p:cNvSpPr txBox="1"/>
          <p:nvPr/>
        </p:nvSpPr>
        <p:spPr>
          <a:xfrm>
            <a:off x="8492743" y="2823209"/>
            <a:ext cx="626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entury Gothic"/>
                <a:cs typeface="Century Gothic"/>
              </a:rPr>
              <a:t>NOTARY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2808858" y="4746117"/>
            <a:ext cx="987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Century Gothic"/>
                <a:cs typeface="Century Gothic"/>
              </a:rPr>
              <a:t>*Suspended*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421248" y="4748276"/>
            <a:ext cx="987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Century Gothic"/>
                <a:cs typeface="Century Gothic"/>
              </a:rPr>
              <a:t>*Suspended*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5914644" y="4994147"/>
            <a:ext cx="0" cy="705485"/>
          </a:xfrm>
          <a:custGeom>
            <a:avLst/>
            <a:gdLst/>
            <a:ahLst/>
            <a:cxnLst/>
            <a:rect l="l" t="t" r="r" b="b"/>
            <a:pathLst>
              <a:path w="0" h="705485">
                <a:moveTo>
                  <a:pt x="0" y="0"/>
                </a:moveTo>
                <a:lnTo>
                  <a:pt x="0" y="705269"/>
                </a:lnTo>
              </a:path>
            </a:pathLst>
          </a:custGeom>
          <a:ln w="57912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5407152" y="5806440"/>
            <a:ext cx="1003300" cy="25907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36195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285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Actions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3282569" y="5279135"/>
            <a:ext cx="2670810" cy="529590"/>
          </a:xfrm>
          <a:custGeom>
            <a:avLst/>
            <a:gdLst/>
            <a:ahLst/>
            <a:cxnLst/>
            <a:rect l="l" t="t" r="r" b="b"/>
            <a:pathLst>
              <a:path w="2670810" h="529589">
                <a:moveTo>
                  <a:pt x="2497073" y="355625"/>
                </a:moveTo>
                <a:lnTo>
                  <a:pt x="2497073" y="529361"/>
                </a:lnTo>
                <a:lnTo>
                  <a:pt x="2612897" y="471449"/>
                </a:lnTo>
                <a:lnTo>
                  <a:pt x="2526029" y="471449"/>
                </a:lnTo>
                <a:lnTo>
                  <a:pt x="2526029" y="413537"/>
                </a:lnTo>
                <a:lnTo>
                  <a:pt x="2612897" y="413537"/>
                </a:lnTo>
                <a:lnTo>
                  <a:pt x="2497073" y="355625"/>
                </a:lnTo>
                <a:close/>
              </a:path>
              <a:path w="2670810" h="529589">
                <a:moveTo>
                  <a:pt x="0" y="28955"/>
                </a:moveTo>
                <a:lnTo>
                  <a:pt x="0" y="471449"/>
                </a:lnTo>
                <a:lnTo>
                  <a:pt x="2497073" y="471449"/>
                </a:lnTo>
                <a:lnTo>
                  <a:pt x="2497073" y="442493"/>
                </a:lnTo>
                <a:lnTo>
                  <a:pt x="57911" y="442493"/>
                </a:lnTo>
                <a:lnTo>
                  <a:pt x="28955" y="413537"/>
                </a:lnTo>
                <a:lnTo>
                  <a:pt x="57911" y="413537"/>
                </a:lnTo>
                <a:lnTo>
                  <a:pt x="57911" y="57911"/>
                </a:lnTo>
                <a:lnTo>
                  <a:pt x="12318" y="57911"/>
                </a:lnTo>
                <a:lnTo>
                  <a:pt x="12318" y="41274"/>
                </a:lnTo>
                <a:lnTo>
                  <a:pt x="0" y="28955"/>
                </a:lnTo>
                <a:close/>
              </a:path>
              <a:path w="2670810" h="529589">
                <a:moveTo>
                  <a:pt x="2612897" y="413537"/>
                </a:moveTo>
                <a:lnTo>
                  <a:pt x="2526029" y="413537"/>
                </a:lnTo>
                <a:lnTo>
                  <a:pt x="2526029" y="471449"/>
                </a:lnTo>
                <a:lnTo>
                  <a:pt x="2612897" y="471449"/>
                </a:lnTo>
                <a:lnTo>
                  <a:pt x="2670809" y="442493"/>
                </a:lnTo>
                <a:lnTo>
                  <a:pt x="2612897" y="413537"/>
                </a:lnTo>
                <a:close/>
              </a:path>
              <a:path w="2670810" h="529589">
                <a:moveTo>
                  <a:pt x="57911" y="413537"/>
                </a:moveTo>
                <a:lnTo>
                  <a:pt x="28955" y="413537"/>
                </a:lnTo>
                <a:lnTo>
                  <a:pt x="57911" y="442493"/>
                </a:lnTo>
                <a:lnTo>
                  <a:pt x="57911" y="413537"/>
                </a:lnTo>
                <a:close/>
              </a:path>
              <a:path w="2670810" h="529589">
                <a:moveTo>
                  <a:pt x="2497073" y="413537"/>
                </a:moveTo>
                <a:lnTo>
                  <a:pt x="57911" y="413537"/>
                </a:lnTo>
                <a:lnTo>
                  <a:pt x="57911" y="442493"/>
                </a:lnTo>
                <a:lnTo>
                  <a:pt x="2497073" y="442493"/>
                </a:lnTo>
                <a:lnTo>
                  <a:pt x="2497073" y="413537"/>
                </a:lnTo>
                <a:close/>
              </a:path>
              <a:path w="2670810" h="529589">
                <a:moveTo>
                  <a:pt x="12318" y="41274"/>
                </a:moveTo>
                <a:lnTo>
                  <a:pt x="12318" y="57911"/>
                </a:lnTo>
                <a:lnTo>
                  <a:pt x="28955" y="57911"/>
                </a:lnTo>
                <a:lnTo>
                  <a:pt x="12318" y="41274"/>
                </a:lnTo>
                <a:close/>
              </a:path>
              <a:path w="2670810" h="529589">
                <a:moveTo>
                  <a:pt x="57911" y="0"/>
                </a:moveTo>
                <a:lnTo>
                  <a:pt x="12318" y="0"/>
                </a:lnTo>
                <a:lnTo>
                  <a:pt x="12318" y="41274"/>
                </a:lnTo>
                <a:lnTo>
                  <a:pt x="28955" y="57911"/>
                </a:lnTo>
                <a:lnTo>
                  <a:pt x="57911" y="57911"/>
                </a:lnTo>
                <a:lnTo>
                  <a:pt x="57911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 txBox="1"/>
          <p:nvPr/>
        </p:nvSpPr>
        <p:spPr>
          <a:xfrm>
            <a:off x="2807207" y="5416296"/>
            <a:ext cx="1003300" cy="226060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050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50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Actions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3264408" y="4692396"/>
            <a:ext cx="5568315" cy="618490"/>
          </a:xfrm>
          <a:custGeom>
            <a:avLst/>
            <a:gdLst/>
            <a:ahLst/>
            <a:cxnLst/>
            <a:rect l="l" t="t" r="r" b="b"/>
            <a:pathLst>
              <a:path w="5568315" h="618489">
                <a:moveTo>
                  <a:pt x="173736" y="444626"/>
                </a:moveTo>
                <a:lnTo>
                  <a:pt x="0" y="531494"/>
                </a:lnTo>
                <a:lnTo>
                  <a:pt x="173736" y="618362"/>
                </a:lnTo>
                <a:lnTo>
                  <a:pt x="173736" y="560450"/>
                </a:lnTo>
                <a:lnTo>
                  <a:pt x="144779" y="560450"/>
                </a:lnTo>
                <a:lnTo>
                  <a:pt x="144779" y="502538"/>
                </a:lnTo>
                <a:lnTo>
                  <a:pt x="173736" y="502538"/>
                </a:lnTo>
                <a:lnTo>
                  <a:pt x="173736" y="444626"/>
                </a:lnTo>
                <a:close/>
              </a:path>
              <a:path w="5568315" h="618489">
                <a:moveTo>
                  <a:pt x="173736" y="502538"/>
                </a:moveTo>
                <a:lnTo>
                  <a:pt x="144779" y="502538"/>
                </a:lnTo>
                <a:lnTo>
                  <a:pt x="144779" y="560450"/>
                </a:lnTo>
                <a:lnTo>
                  <a:pt x="173736" y="560450"/>
                </a:lnTo>
                <a:lnTo>
                  <a:pt x="173736" y="502538"/>
                </a:lnTo>
                <a:close/>
              </a:path>
              <a:path w="5568315" h="618489">
                <a:moveTo>
                  <a:pt x="5510148" y="502538"/>
                </a:moveTo>
                <a:lnTo>
                  <a:pt x="173736" y="502538"/>
                </a:lnTo>
                <a:lnTo>
                  <a:pt x="173736" y="560450"/>
                </a:lnTo>
                <a:lnTo>
                  <a:pt x="5568061" y="560450"/>
                </a:lnTo>
                <a:lnTo>
                  <a:pt x="5568061" y="531494"/>
                </a:lnTo>
                <a:lnTo>
                  <a:pt x="5510148" y="531494"/>
                </a:lnTo>
                <a:lnTo>
                  <a:pt x="5510148" y="502538"/>
                </a:lnTo>
                <a:close/>
              </a:path>
              <a:path w="5568315" h="618489">
                <a:moveTo>
                  <a:pt x="5510148" y="28955"/>
                </a:moveTo>
                <a:lnTo>
                  <a:pt x="5510148" y="531494"/>
                </a:lnTo>
                <a:lnTo>
                  <a:pt x="5539105" y="502538"/>
                </a:lnTo>
                <a:lnTo>
                  <a:pt x="5568061" y="502538"/>
                </a:lnTo>
                <a:lnTo>
                  <a:pt x="5568061" y="57911"/>
                </a:lnTo>
                <a:lnTo>
                  <a:pt x="5532755" y="57911"/>
                </a:lnTo>
                <a:lnTo>
                  <a:pt x="5532755" y="51562"/>
                </a:lnTo>
                <a:lnTo>
                  <a:pt x="5510148" y="28955"/>
                </a:lnTo>
                <a:close/>
              </a:path>
              <a:path w="5568315" h="618489">
                <a:moveTo>
                  <a:pt x="5568061" y="502538"/>
                </a:moveTo>
                <a:lnTo>
                  <a:pt x="5539105" y="502538"/>
                </a:lnTo>
                <a:lnTo>
                  <a:pt x="5510148" y="531494"/>
                </a:lnTo>
                <a:lnTo>
                  <a:pt x="5568061" y="531494"/>
                </a:lnTo>
                <a:lnTo>
                  <a:pt x="5568061" y="502538"/>
                </a:lnTo>
                <a:close/>
              </a:path>
              <a:path w="5568315" h="618489">
                <a:moveTo>
                  <a:pt x="5532755" y="51562"/>
                </a:moveTo>
                <a:lnTo>
                  <a:pt x="5532755" y="57911"/>
                </a:lnTo>
                <a:lnTo>
                  <a:pt x="5539105" y="57911"/>
                </a:lnTo>
                <a:lnTo>
                  <a:pt x="5532755" y="51562"/>
                </a:lnTo>
                <a:close/>
              </a:path>
              <a:path w="5568315" h="618489">
                <a:moveTo>
                  <a:pt x="5568061" y="0"/>
                </a:moveTo>
                <a:lnTo>
                  <a:pt x="5532755" y="0"/>
                </a:lnTo>
                <a:lnTo>
                  <a:pt x="5532755" y="51562"/>
                </a:lnTo>
                <a:lnTo>
                  <a:pt x="5539105" y="57911"/>
                </a:lnTo>
                <a:lnTo>
                  <a:pt x="5568061" y="57911"/>
                </a:lnTo>
                <a:lnTo>
                  <a:pt x="5568061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 txBox="1"/>
          <p:nvPr/>
        </p:nvSpPr>
        <p:spPr>
          <a:xfrm>
            <a:off x="8301228" y="4777740"/>
            <a:ext cx="1004569" cy="238125"/>
          </a:xfrm>
          <a:prstGeom prst="rect">
            <a:avLst/>
          </a:prstGeom>
          <a:solidFill>
            <a:srgbClr val="EC1C23"/>
          </a:solidFill>
        </p:spPr>
        <p:txBody>
          <a:bodyPr wrap="square" lIns="0" tIns="24765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195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Actions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900552" y="2221738"/>
            <a:ext cx="793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EC1C23"/>
                </a:solidFill>
                <a:latin typeface="Calibri"/>
                <a:cs typeface="Calibri"/>
              </a:rPr>
              <a:t>Initi</a:t>
            </a:r>
            <a:r>
              <a:rPr dirty="0" sz="1800" spc="-15" b="1">
                <a:solidFill>
                  <a:srgbClr val="EC1C23"/>
                </a:solidFill>
                <a:latin typeface="Calibri"/>
                <a:cs typeface="Calibri"/>
              </a:rPr>
              <a:t>at</a:t>
            </a:r>
            <a:r>
              <a:rPr dirty="0" sz="1800" spc="-10" b="1">
                <a:solidFill>
                  <a:srgbClr val="EC1C23"/>
                </a:solidFill>
                <a:latin typeface="Calibri"/>
                <a:cs typeface="Calibri"/>
              </a:rPr>
              <a:t>o</a:t>
            </a:r>
            <a:r>
              <a:rPr dirty="0" sz="1800" b="1">
                <a:solidFill>
                  <a:srgbClr val="EC1C23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500878" y="2245614"/>
            <a:ext cx="875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EC1C23"/>
                </a:solidFill>
                <a:latin typeface="Calibri"/>
                <a:cs typeface="Calibri"/>
              </a:rPr>
              <a:t>Ac</a:t>
            </a:r>
            <a:r>
              <a:rPr dirty="0" sz="1800" spc="5" b="1">
                <a:solidFill>
                  <a:srgbClr val="EC1C23"/>
                </a:solidFill>
                <a:latin typeface="Calibri"/>
                <a:cs typeface="Calibri"/>
              </a:rPr>
              <a:t>c</a:t>
            </a:r>
            <a:r>
              <a:rPr dirty="0" sz="1800" b="1">
                <a:solidFill>
                  <a:srgbClr val="EC1C23"/>
                </a:solidFill>
                <a:latin typeface="Calibri"/>
                <a:cs typeface="Calibri"/>
              </a:rPr>
              <a:t>e</a:t>
            </a:r>
            <a:r>
              <a:rPr dirty="0" sz="1800" spc="-10" b="1">
                <a:solidFill>
                  <a:srgbClr val="EC1C23"/>
                </a:solidFill>
                <a:latin typeface="Calibri"/>
                <a:cs typeface="Calibri"/>
              </a:rPr>
              <a:t>p</a:t>
            </a:r>
            <a:r>
              <a:rPr dirty="0" sz="1800" spc="-15" b="1">
                <a:solidFill>
                  <a:srgbClr val="EC1C23"/>
                </a:solidFill>
                <a:latin typeface="Calibri"/>
                <a:cs typeface="Calibri"/>
              </a:rPr>
              <a:t>t</a:t>
            </a:r>
            <a:r>
              <a:rPr dirty="0" sz="1800" spc="-10" b="1">
                <a:solidFill>
                  <a:srgbClr val="EC1C23"/>
                </a:solidFill>
                <a:latin typeface="Calibri"/>
                <a:cs typeface="Calibri"/>
              </a:rPr>
              <a:t>o</a:t>
            </a:r>
            <a:r>
              <a:rPr dirty="0" sz="1800" b="1">
                <a:solidFill>
                  <a:srgbClr val="EC1C23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893557" y="2245614"/>
            <a:ext cx="18599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EC1C23"/>
                </a:solidFill>
                <a:latin typeface="Calibri"/>
                <a:cs typeface="Calibri"/>
              </a:rPr>
              <a:t>NotaryFlow.Service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3302508" y="4394327"/>
            <a:ext cx="2580005" cy="173990"/>
          </a:xfrm>
          <a:custGeom>
            <a:avLst/>
            <a:gdLst/>
            <a:ahLst/>
            <a:cxnLst/>
            <a:rect l="l" t="t" r="r" b="b"/>
            <a:pathLst>
              <a:path w="2580004" h="173989">
                <a:moveTo>
                  <a:pt x="173736" y="0"/>
                </a:moveTo>
                <a:lnTo>
                  <a:pt x="0" y="86868"/>
                </a:lnTo>
                <a:lnTo>
                  <a:pt x="173736" y="173736"/>
                </a:lnTo>
                <a:lnTo>
                  <a:pt x="173736" y="115824"/>
                </a:lnTo>
                <a:lnTo>
                  <a:pt x="144779" y="115824"/>
                </a:lnTo>
                <a:lnTo>
                  <a:pt x="144779" y="57912"/>
                </a:lnTo>
                <a:lnTo>
                  <a:pt x="173736" y="57912"/>
                </a:lnTo>
                <a:lnTo>
                  <a:pt x="173736" y="0"/>
                </a:lnTo>
                <a:close/>
              </a:path>
              <a:path w="2580004" h="173989">
                <a:moveTo>
                  <a:pt x="173736" y="57912"/>
                </a:moveTo>
                <a:lnTo>
                  <a:pt x="144779" y="57912"/>
                </a:lnTo>
                <a:lnTo>
                  <a:pt x="144779" y="115824"/>
                </a:lnTo>
                <a:lnTo>
                  <a:pt x="173736" y="115824"/>
                </a:lnTo>
                <a:lnTo>
                  <a:pt x="173736" y="57912"/>
                </a:lnTo>
                <a:close/>
              </a:path>
              <a:path w="2580004" h="173989">
                <a:moveTo>
                  <a:pt x="2550794" y="57912"/>
                </a:moveTo>
                <a:lnTo>
                  <a:pt x="173736" y="57912"/>
                </a:lnTo>
                <a:lnTo>
                  <a:pt x="173736" y="115824"/>
                </a:lnTo>
                <a:lnTo>
                  <a:pt x="2579751" y="115824"/>
                </a:lnTo>
                <a:lnTo>
                  <a:pt x="2579751" y="86868"/>
                </a:lnTo>
                <a:lnTo>
                  <a:pt x="2521839" y="86868"/>
                </a:lnTo>
                <a:lnTo>
                  <a:pt x="2521839" y="66421"/>
                </a:lnTo>
                <a:lnTo>
                  <a:pt x="2542285" y="66421"/>
                </a:lnTo>
                <a:lnTo>
                  <a:pt x="2550794" y="57912"/>
                </a:lnTo>
                <a:close/>
              </a:path>
              <a:path w="2580004" h="173989">
                <a:moveTo>
                  <a:pt x="2542285" y="66421"/>
                </a:moveTo>
                <a:lnTo>
                  <a:pt x="2521839" y="66421"/>
                </a:lnTo>
                <a:lnTo>
                  <a:pt x="2521839" y="86868"/>
                </a:lnTo>
                <a:lnTo>
                  <a:pt x="2542285" y="66421"/>
                </a:lnTo>
                <a:close/>
              </a:path>
              <a:path w="2580004" h="173989">
                <a:moveTo>
                  <a:pt x="2579751" y="66421"/>
                </a:moveTo>
                <a:lnTo>
                  <a:pt x="2542285" y="66421"/>
                </a:lnTo>
                <a:lnTo>
                  <a:pt x="2521839" y="86868"/>
                </a:lnTo>
                <a:lnTo>
                  <a:pt x="2579751" y="86868"/>
                </a:lnTo>
                <a:lnTo>
                  <a:pt x="2579751" y="66421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52" name="object 1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8261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Creating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 spc="-5"/>
              <a:t>SignedTransaction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40</a:t>
            </a:fld>
            <a:r>
              <a:rPr dirty="0" spc="-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14437"/>
            <a:ext cx="6640195" cy="255397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To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create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valid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10" b="1">
                <a:solidFill>
                  <a:srgbClr val="2B79EF"/>
                </a:solidFill>
                <a:latin typeface="Calibri"/>
                <a:cs typeface="Calibri"/>
              </a:rPr>
              <a:t>SignedTransaction</a:t>
            </a:r>
            <a:r>
              <a:rPr dirty="0" sz="2000" spc="-10">
                <a:latin typeface="Century Gothic"/>
                <a:cs typeface="Century Gothic"/>
              </a:rPr>
              <a:t>,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we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need</a:t>
            </a:r>
            <a:r>
              <a:rPr dirty="0" sz="200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to:</a:t>
            </a:r>
            <a:endParaRPr sz="2000">
              <a:latin typeface="Century Gothic"/>
              <a:cs typeface="Century Gothic"/>
            </a:endParaRPr>
          </a:p>
          <a:p>
            <a:pPr lvl="1" marL="646430" indent="-343535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646430" algn="l"/>
                <a:tab pos="647065" algn="l"/>
              </a:tabLst>
            </a:pPr>
            <a:r>
              <a:rPr dirty="0" sz="1800" spc="-5">
                <a:latin typeface="Century Gothic"/>
                <a:cs typeface="Century Gothic"/>
              </a:rPr>
              <a:t>Get</a:t>
            </a:r>
            <a:r>
              <a:rPr dirty="0" sz="1800">
                <a:latin typeface="Century Gothic"/>
                <a:cs typeface="Century Gothic"/>
              </a:rPr>
              <a:t> a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reference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to</a:t>
            </a:r>
            <a:r>
              <a:rPr dirty="0" sz="1800">
                <a:latin typeface="Century Gothic"/>
                <a:cs typeface="Century Gothic"/>
              </a:rPr>
              <a:t> a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notary</a:t>
            </a:r>
            <a:endParaRPr sz="1800">
              <a:latin typeface="Century Gothic"/>
              <a:cs typeface="Century Gothic"/>
            </a:endParaRPr>
          </a:p>
          <a:p>
            <a:pPr lvl="1" marL="646430" indent="-34353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646430" algn="l"/>
                <a:tab pos="647065" algn="l"/>
              </a:tabLst>
            </a:pPr>
            <a:r>
              <a:rPr dirty="0" sz="1800" spc="-10">
                <a:latin typeface="Century Gothic"/>
                <a:cs typeface="Century Gothic"/>
              </a:rPr>
              <a:t>Create</a:t>
            </a:r>
            <a:r>
              <a:rPr dirty="0" sz="1800">
                <a:latin typeface="Century Gothic"/>
                <a:cs typeface="Century Gothic"/>
              </a:rPr>
              <a:t> a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command</a:t>
            </a:r>
            <a:endParaRPr sz="1800">
              <a:latin typeface="Century Gothic"/>
              <a:cs typeface="Century Gothic"/>
            </a:endParaRPr>
          </a:p>
          <a:p>
            <a:pPr lvl="1" marL="646430" indent="-34353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646430" algn="l"/>
                <a:tab pos="647065" algn="l"/>
              </a:tabLst>
            </a:pPr>
            <a:r>
              <a:rPr dirty="0" sz="1800" spc="-10">
                <a:latin typeface="Century Gothic"/>
                <a:cs typeface="Century Gothic"/>
              </a:rPr>
              <a:t>Create</a:t>
            </a:r>
            <a:r>
              <a:rPr dirty="0" sz="1800">
                <a:latin typeface="Century Gothic"/>
                <a:cs typeface="Century Gothic"/>
              </a:rPr>
              <a:t> a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TransactionBuilder</a:t>
            </a:r>
            <a:endParaRPr sz="1800">
              <a:latin typeface="Calibri"/>
              <a:cs typeface="Calibri"/>
            </a:endParaRPr>
          </a:p>
          <a:p>
            <a:pPr lvl="1" marL="646430" indent="-34353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646430" algn="l"/>
                <a:tab pos="647065" algn="l"/>
              </a:tabLst>
            </a:pPr>
            <a:r>
              <a:rPr dirty="0" sz="1800" spc="5">
                <a:latin typeface="Century Gothic"/>
                <a:cs typeface="Century Gothic"/>
              </a:rPr>
              <a:t>Add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35">
                <a:latin typeface="Century Gothic"/>
                <a:cs typeface="Century Gothic"/>
              </a:rPr>
              <a:t> </a:t>
            </a:r>
            <a:r>
              <a:rPr dirty="0" sz="1800" b="1">
                <a:solidFill>
                  <a:srgbClr val="2B79EF"/>
                </a:solidFill>
                <a:latin typeface="Calibri"/>
                <a:cs typeface="Calibri"/>
              </a:rPr>
              <a:t>Issue</a:t>
            </a:r>
            <a:r>
              <a:rPr dirty="0" sz="1800" spc="5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command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10" b="1">
                <a:solidFill>
                  <a:srgbClr val="2A79F0"/>
                </a:solidFill>
                <a:latin typeface="Calibri"/>
                <a:cs typeface="Calibri"/>
              </a:rPr>
              <a:t>IOUState</a:t>
            </a:r>
            <a:endParaRPr sz="1800">
              <a:latin typeface="Calibri"/>
              <a:cs typeface="Calibri"/>
            </a:endParaRPr>
          </a:p>
          <a:p>
            <a:pPr lvl="1" marL="646430" marR="5080" indent="-342900">
              <a:lnSpc>
                <a:spcPts val="2880"/>
              </a:lnSpc>
              <a:spcBef>
                <a:spcPts val="90"/>
              </a:spcBef>
              <a:buAutoNum type="arabicPeriod"/>
              <a:tabLst>
                <a:tab pos="646430" algn="l"/>
                <a:tab pos="647065" algn="l"/>
              </a:tabLst>
            </a:pPr>
            <a:r>
              <a:rPr dirty="0" sz="1800">
                <a:latin typeface="Century Gothic"/>
                <a:cs typeface="Century Gothic"/>
              </a:rPr>
              <a:t>Convert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the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TransactionBuilde</a:t>
            </a:r>
            <a:r>
              <a:rPr dirty="0" sz="1800" spc="-10">
                <a:solidFill>
                  <a:srgbClr val="2B79EF"/>
                </a:solidFill>
                <a:latin typeface="Calibri"/>
                <a:cs typeface="Calibri"/>
              </a:rPr>
              <a:t>r</a:t>
            </a:r>
            <a:r>
              <a:rPr dirty="0" sz="1800" spc="55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into</a:t>
            </a:r>
            <a:r>
              <a:rPr dirty="0" sz="1800">
                <a:latin typeface="Century Gothic"/>
                <a:cs typeface="Century Gothic"/>
              </a:rPr>
              <a:t> a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 spc="-15" b="1">
                <a:solidFill>
                  <a:srgbClr val="2B79EF"/>
                </a:solidFill>
                <a:latin typeface="Calibri"/>
                <a:cs typeface="Calibri"/>
              </a:rPr>
              <a:t>SignedTransaction</a:t>
            </a:r>
            <a:r>
              <a:rPr dirty="0" sz="1800" spc="6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by </a:t>
            </a:r>
            <a:r>
              <a:rPr dirty="0" sz="1800" spc="-484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signing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builder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7147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Choosing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Notary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40</a:t>
            </a:fld>
            <a:r>
              <a:rPr dirty="0" spc="-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87551"/>
            <a:ext cx="7403465" cy="2491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Let’s</a:t>
            </a:r>
            <a:r>
              <a:rPr dirty="0" sz="2000" spc="-5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start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by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choosing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notary</a:t>
            </a:r>
            <a:endParaRPr sz="2000">
              <a:latin typeface="Century Gothic"/>
              <a:cs typeface="Century Gothic"/>
            </a:endParaRPr>
          </a:p>
          <a:p>
            <a:pPr marL="184785" indent="-172720">
              <a:lnSpc>
                <a:spcPts val="2310"/>
              </a:lnSpc>
              <a:spcBef>
                <a:spcPts val="185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">
                <a:latin typeface="Century Gothic"/>
                <a:cs typeface="Century Gothic"/>
              </a:rPr>
              <a:t>Within</a:t>
            </a:r>
            <a:r>
              <a:rPr dirty="0" sz="2000" spc="30">
                <a:latin typeface="Century Gothic"/>
                <a:cs typeface="Century Gothic"/>
              </a:rPr>
              <a:t> </a:t>
            </a: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call</a:t>
            </a:r>
            <a:r>
              <a:rPr dirty="0" sz="2000" spc="-5">
                <a:latin typeface="Century Gothic"/>
                <a:cs typeface="Century Gothic"/>
              </a:rPr>
              <a:t>,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you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can use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ServiceHub</a:t>
            </a:r>
            <a:r>
              <a:rPr dirty="0" sz="2000" spc="12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access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node’s</a:t>
            </a:r>
            <a:endParaRPr sz="2000">
              <a:latin typeface="Century Gothic"/>
              <a:cs typeface="Century Gothic"/>
            </a:endParaRPr>
          </a:p>
          <a:p>
            <a:pPr marL="184785">
              <a:lnSpc>
                <a:spcPts val="2310"/>
              </a:lnSpc>
            </a:pPr>
            <a:r>
              <a:rPr dirty="0" sz="2000">
                <a:latin typeface="Century Gothic"/>
                <a:cs typeface="Century Gothic"/>
              </a:rPr>
              <a:t>services,</a:t>
            </a:r>
            <a:r>
              <a:rPr dirty="0" sz="2000" spc="-5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include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network</a:t>
            </a:r>
            <a:r>
              <a:rPr dirty="0" sz="2000" spc="-5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map</a:t>
            </a:r>
            <a:endParaRPr sz="20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19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To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retrieve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5">
                <a:latin typeface="Century Gothic"/>
                <a:cs typeface="Century Gothic"/>
              </a:rPr>
              <a:t> notary,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we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use:</a:t>
            </a:r>
            <a:endParaRPr sz="2000">
              <a:latin typeface="Century Gothic"/>
              <a:cs typeface="Century Gothic"/>
            </a:endParaRPr>
          </a:p>
          <a:p>
            <a:pPr marL="927100">
              <a:lnSpc>
                <a:spcPts val="1825"/>
              </a:lnSpc>
              <a:spcBef>
                <a:spcPts val="830"/>
              </a:spcBef>
            </a:pPr>
            <a:r>
              <a:rPr dirty="0" sz="1600" spc="-10">
                <a:latin typeface="Calibri"/>
                <a:cs typeface="Calibri"/>
              </a:rPr>
              <a:t>serviceHub</a:t>
            </a:r>
            <a:endParaRPr sz="1600">
              <a:latin typeface="Calibri"/>
              <a:cs typeface="Calibri"/>
            </a:endParaRPr>
          </a:p>
          <a:p>
            <a:pPr marL="1111250">
              <a:lnSpc>
                <a:spcPts val="1730"/>
              </a:lnSpc>
            </a:pPr>
            <a:r>
              <a:rPr dirty="0" sz="1600" spc="-10">
                <a:latin typeface="Calibri"/>
                <a:cs typeface="Calibri"/>
              </a:rPr>
              <a:t>.networkMapCache</a:t>
            </a:r>
            <a:endParaRPr sz="1600">
              <a:latin typeface="Calibri"/>
              <a:cs typeface="Calibri"/>
            </a:endParaRPr>
          </a:p>
          <a:p>
            <a:pPr marL="1111250">
              <a:lnSpc>
                <a:spcPts val="1825"/>
              </a:lnSpc>
            </a:pPr>
            <a:r>
              <a:rPr dirty="0" sz="1600" spc="-10">
                <a:latin typeface="Calibri"/>
                <a:cs typeface="Calibri"/>
              </a:rPr>
              <a:t>.notaryIdentities.first()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72402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Choosing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Notary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Implementation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7781" y="3248914"/>
            <a:ext cx="975994" cy="1003300"/>
            <a:chOff x="287781" y="3248914"/>
            <a:chExt cx="975994" cy="1003300"/>
          </a:xfrm>
        </p:grpSpPr>
        <p:sp>
          <p:nvSpPr>
            <p:cNvPr id="5" name="object 5"/>
            <p:cNvSpPr/>
            <p:nvPr/>
          </p:nvSpPr>
          <p:spPr>
            <a:xfrm>
              <a:off x="294131" y="3255264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481584" y="0"/>
                  </a:moveTo>
                  <a:lnTo>
                    <a:pt x="435203" y="2267"/>
                  </a:lnTo>
                  <a:lnTo>
                    <a:pt x="390070" y="8930"/>
                  </a:lnTo>
                  <a:lnTo>
                    <a:pt x="346386" y="19782"/>
                  </a:lnTo>
                  <a:lnTo>
                    <a:pt x="304354" y="34615"/>
                  </a:lnTo>
                  <a:lnTo>
                    <a:pt x="264174" y="53222"/>
                  </a:lnTo>
                  <a:lnTo>
                    <a:pt x="226049" y="75394"/>
                  </a:lnTo>
                  <a:lnTo>
                    <a:pt x="190181" y="100925"/>
                  </a:lnTo>
                  <a:lnTo>
                    <a:pt x="156771" y="129607"/>
                  </a:lnTo>
                  <a:lnTo>
                    <a:pt x="126021" y="161233"/>
                  </a:lnTo>
                  <a:lnTo>
                    <a:pt x="98132" y="195594"/>
                  </a:lnTo>
                  <a:lnTo>
                    <a:pt x="73308" y="232484"/>
                  </a:lnTo>
                  <a:lnTo>
                    <a:pt x="51749" y="271695"/>
                  </a:lnTo>
                  <a:lnTo>
                    <a:pt x="33657" y="313019"/>
                  </a:lnTo>
                  <a:lnTo>
                    <a:pt x="19235" y="356249"/>
                  </a:lnTo>
                  <a:lnTo>
                    <a:pt x="8683" y="401178"/>
                  </a:lnTo>
                  <a:lnTo>
                    <a:pt x="2204" y="447597"/>
                  </a:lnTo>
                  <a:lnTo>
                    <a:pt x="0" y="495300"/>
                  </a:lnTo>
                  <a:lnTo>
                    <a:pt x="2204" y="543002"/>
                  </a:lnTo>
                  <a:lnTo>
                    <a:pt x="8683" y="589421"/>
                  </a:lnTo>
                  <a:lnTo>
                    <a:pt x="19235" y="634350"/>
                  </a:lnTo>
                  <a:lnTo>
                    <a:pt x="33657" y="677580"/>
                  </a:lnTo>
                  <a:lnTo>
                    <a:pt x="51749" y="718904"/>
                  </a:lnTo>
                  <a:lnTo>
                    <a:pt x="73308" y="758115"/>
                  </a:lnTo>
                  <a:lnTo>
                    <a:pt x="98132" y="795005"/>
                  </a:lnTo>
                  <a:lnTo>
                    <a:pt x="126021" y="829366"/>
                  </a:lnTo>
                  <a:lnTo>
                    <a:pt x="156771" y="860992"/>
                  </a:lnTo>
                  <a:lnTo>
                    <a:pt x="190181" y="889674"/>
                  </a:lnTo>
                  <a:lnTo>
                    <a:pt x="226049" y="915205"/>
                  </a:lnTo>
                  <a:lnTo>
                    <a:pt x="264174" y="937377"/>
                  </a:lnTo>
                  <a:lnTo>
                    <a:pt x="304354" y="955984"/>
                  </a:lnTo>
                  <a:lnTo>
                    <a:pt x="346386" y="970817"/>
                  </a:lnTo>
                  <a:lnTo>
                    <a:pt x="390070" y="981669"/>
                  </a:lnTo>
                  <a:lnTo>
                    <a:pt x="435203" y="988332"/>
                  </a:lnTo>
                  <a:lnTo>
                    <a:pt x="481584" y="990600"/>
                  </a:lnTo>
                  <a:lnTo>
                    <a:pt x="527964" y="988332"/>
                  </a:lnTo>
                  <a:lnTo>
                    <a:pt x="573097" y="981669"/>
                  </a:lnTo>
                  <a:lnTo>
                    <a:pt x="616781" y="970817"/>
                  </a:lnTo>
                  <a:lnTo>
                    <a:pt x="658813" y="955984"/>
                  </a:lnTo>
                  <a:lnTo>
                    <a:pt x="698993" y="937377"/>
                  </a:lnTo>
                  <a:lnTo>
                    <a:pt x="737118" y="915205"/>
                  </a:lnTo>
                  <a:lnTo>
                    <a:pt x="772986" y="889674"/>
                  </a:lnTo>
                  <a:lnTo>
                    <a:pt x="806396" y="860992"/>
                  </a:lnTo>
                  <a:lnTo>
                    <a:pt x="837146" y="829366"/>
                  </a:lnTo>
                  <a:lnTo>
                    <a:pt x="865035" y="795005"/>
                  </a:lnTo>
                  <a:lnTo>
                    <a:pt x="889859" y="758115"/>
                  </a:lnTo>
                  <a:lnTo>
                    <a:pt x="911418" y="718904"/>
                  </a:lnTo>
                  <a:lnTo>
                    <a:pt x="929510" y="677580"/>
                  </a:lnTo>
                  <a:lnTo>
                    <a:pt x="943932" y="634350"/>
                  </a:lnTo>
                  <a:lnTo>
                    <a:pt x="954484" y="589421"/>
                  </a:lnTo>
                  <a:lnTo>
                    <a:pt x="960963" y="543002"/>
                  </a:lnTo>
                  <a:lnTo>
                    <a:pt x="963168" y="495300"/>
                  </a:lnTo>
                  <a:lnTo>
                    <a:pt x="960963" y="447597"/>
                  </a:lnTo>
                  <a:lnTo>
                    <a:pt x="954484" y="401178"/>
                  </a:lnTo>
                  <a:lnTo>
                    <a:pt x="943932" y="356249"/>
                  </a:lnTo>
                  <a:lnTo>
                    <a:pt x="929510" y="313019"/>
                  </a:lnTo>
                  <a:lnTo>
                    <a:pt x="911418" y="271695"/>
                  </a:lnTo>
                  <a:lnTo>
                    <a:pt x="889859" y="232484"/>
                  </a:lnTo>
                  <a:lnTo>
                    <a:pt x="865035" y="195594"/>
                  </a:lnTo>
                  <a:lnTo>
                    <a:pt x="837146" y="161233"/>
                  </a:lnTo>
                  <a:lnTo>
                    <a:pt x="806396" y="129607"/>
                  </a:lnTo>
                  <a:lnTo>
                    <a:pt x="772986" y="100925"/>
                  </a:lnTo>
                  <a:lnTo>
                    <a:pt x="737118" y="75394"/>
                  </a:lnTo>
                  <a:lnTo>
                    <a:pt x="698993" y="53222"/>
                  </a:lnTo>
                  <a:lnTo>
                    <a:pt x="658813" y="34615"/>
                  </a:lnTo>
                  <a:lnTo>
                    <a:pt x="616781" y="19782"/>
                  </a:lnTo>
                  <a:lnTo>
                    <a:pt x="573097" y="8930"/>
                  </a:lnTo>
                  <a:lnTo>
                    <a:pt x="527964" y="2267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0096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4131" y="3255264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0" y="495300"/>
                  </a:moveTo>
                  <a:lnTo>
                    <a:pt x="2204" y="447597"/>
                  </a:lnTo>
                  <a:lnTo>
                    <a:pt x="8683" y="401178"/>
                  </a:lnTo>
                  <a:lnTo>
                    <a:pt x="19235" y="356249"/>
                  </a:lnTo>
                  <a:lnTo>
                    <a:pt x="33657" y="313019"/>
                  </a:lnTo>
                  <a:lnTo>
                    <a:pt x="51749" y="271695"/>
                  </a:lnTo>
                  <a:lnTo>
                    <a:pt x="73308" y="232484"/>
                  </a:lnTo>
                  <a:lnTo>
                    <a:pt x="98132" y="195594"/>
                  </a:lnTo>
                  <a:lnTo>
                    <a:pt x="126021" y="161233"/>
                  </a:lnTo>
                  <a:lnTo>
                    <a:pt x="156771" y="129607"/>
                  </a:lnTo>
                  <a:lnTo>
                    <a:pt x="190181" y="100925"/>
                  </a:lnTo>
                  <a:lnTo>
                    <a:pt x="226049" y="75394"/>
                  </a:lnTo>
                  <a:lnTo>
                    <a:pt x="264174" y="53222"/>
                  </a:lnTo>
                  <a:lnTo>
                    <a:pt x="304354" y="34615"/>
                  </a:lnTo>
                  <a:lnTo>
                    <a:pt x="346386" y="19782"/>
                  </a:lnTo>
                  <a:lnTo>
                    <a:pt x="390070" y="8930"/>
                  </a:lnTo>
                  <a:lnTo>
                    <a:pt x="435203" y="2267"/>
                  </a:lnTo>
                  <a:lnTo>
                    <a:pt x="481584" y="0"/>
                  </a:lnTo>
                  <a:lnTo>
                    <a:pt x="527964" y="2267"/>
                  </a:lnTo>
                  <a:lnTo>
                    <a:pt x="573097" y="8930"/>
                  </a:lnTo>
                  <a:lnTo>
                    <a:pt x="616781" y="19782"/>
                  </a:lnTo>
                  <a:lnTo>
                    <a:pt x="658813" y="34615"/>
                  </a:lnTo>
                  <a:lnTo>
                    <a:pt x="698993" y="53222"/>
                  </a:lnTo>
                  <a:lnTo>
                    <a:pt x="737118" y="75394"/>
                  </a:lnTo>
                  <a:lnTo>
                    <a:pt x="772986" y="100925"/>
                  </a:lnTo>
                  <a:lnTo>
                    <a:pt x="806396" y="129607"/>
                  </a:lnTo>
                  <a:lnTo>
                    <a:pt x="837146" y="161233"/>
                  </a:lnTo>
                  <a:lnTo>
                    <a:pt x="865035" y="195594"/>
                  </a:lnTo>
                  <a:lnTo>
                    <a:pt x="889859" y="232484"/>
                  </a:lnTo>
                  <a:lnTo>
                    <a:pt x="911418" y="271695"/>
                  </a:lnTo>
                  <a:lnTo>
                    <a:pt x="929510" y="313019"/>
                  </a:lnTo>
                  <a:lnTo>
                    <a:pt x="943932" y="356249"/>
                  </a:lnTo>
                  <a:lnTo>
                    <a:pt x="954484" y="401178"/>
                  </a:lnTo>
                  <a:lnTo>
                    <a:pt x="960963" y="447597"/>
                  </a:lnTo>
                  <a:lnTo>
                    <a:pt x="963168" y="495300"/>
                  </a:lnTo>
                  <a:lnTo>
                    <a:pt x="960963" y="543002"/>
                  </a:lnTo>
                  <a:lnTo>
                    <a:pt x="954484" y="589421"/>
                  </a:lnTo>
                  <a:lnTo>
                    <a:pt x="943932" y="634350"/>
                  </a:lnTo>
                  <a:lnTo>
                    <a:pt x="929510" y="677580"/>
                  </a:lnTo>
                  <a:lnTo>
                    <a:pt x="911418" y="718904"/>
                  </a:lnTo>
                  <a:lnTo>
                    <a:pt x="889859" y="758115"/>
                  </a:lnTo>
                  <a:lnTo>
                    <a:pt x="865035" y="795005"/>
                  </a:lnTo>
                  <a:lnTo>
                    <a:pt x="837146" y="829366"/>
                  </a:lnTo>
                  <a:lnTo>
                    <a:pt x="806396" y="860992"/>
                  </a:lnTo>
                  <a:lnTo>
                    <a:pt x="772986" y="889674"/>
                  </a:lnTo>
                  <a:lnTo>
                    <a:pt x="737118" y="915205"/>
                  </a:lnTo>
                  <a:lnTo>
                    <a:pt x="698993" y="937377"/>
                  </a:lnTo>
                  <a:lnTo>
                    <a:pt x="658813" y="955984"/>
                  </a:lnTo>
                  <a:lnTo>
                    <a:pt x="616781" y="970817"/>
                  </a:lnTo>
                  <a:lnTo>
                    <a:pt x="573097" y="981669"/>
                  </a:lnTo>
                  <a:lnTo>
                    <a:pt x="527964" y="988332"/>
                  </a:lnTo>
                  <a:lnTo>
                    <a:pt x="481584" y="990600"/>
                  </a:lnTo>
                  <a:lnTo>
                    <a:pt x="435203" y="988332"/>
                  </a:lnTo>
                  <a:lnTo>
                    <a:pt x="390070" y="981669"/>
                  </a:lnTo>
                  <a:lnTo>
                    <a:pt x="346386" y="970817"/>
                  </a:lnTo>
                  <a:lnTo>
                    <a:pt x="304354" y="955984"/>
                  </a:lnTo>
                  <a:lnTo>
                    <a:pt x="264174" y="937377"/>
                  </a:lnTo>
                  <a:lnTo>
                    <a:pt x="226049" y="915205"/>
                  </a:lnTo>
                  <a:lnTo>
                    <a:pt x="190181" y="889674"/>
                  </a:lnTo>
                  <a:lnTo>
                    <a:pt x="156771" y="860992"/>
                  </a:lnTo>
                  <a:lnTo>
                    <a:pt x="126021" y="829366"/>
                  </a:lnTo>
                  <a:lnTo>
                    <a:pt x="98132" y="795005"/>
                  </a:lnTo>
                  <a:lnTo>
                    <a:pt x="73308" y="758115"/>
                  </a:lnTo>
                  <a:lnTo>
                    <a:pt x="51749" y="718904"/>
                  </a:lnTo>
                  <a:lnTo>
                    <a:pt x="33657" y="677580"/>
                  </a:lnTo>
                  <a:lnTo>
                    <a:pt x="19235" y="634350"/>
                  </a:lnTo>
                  <a:lnTo>
                    <a:pt x="8683" y="589421"/>
                  </a:lnTo>
                  <a:lnTo>
                    <a:pt x="2204" y="543002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0096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48536" y="2369057"/>
          <a:ext cx="8092440" cy="274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550"/>
                <a:gridCol w="1109980"/>
                <a:gridCol w="6490335"/>
              </a:tblGrid>
              <a:tr h="58483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Goal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Retrieve</a:t>
                      </a:r>
                      <a:r>
                        <a:rPr dirty="0" sz="1400" spc="-3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notary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for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 the transaction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589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Where?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IOUIssueFlow.kt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2025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Steps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7540" marR="763270" indent="-343535">
                        <a:lnSpc>
                          <a:spcPct val="100000"/>
                        </a:lnSpc>
                        <a:spcBef>
                          <a:spcPts val="1390"/>
                        </a:spcBef>
                        <a:tabLst>
                          <a:tab pos="637540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1.	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Write the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code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obtain a reference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 the notary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who will </a:t>
                      </a:r>
                      <a:r>
                        <a:rPr dirty="0" sz="1400" spc="-37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notarize</a:t>
                      </a:r>
                      <a:r>
                        <a:rPr dirty="0" sz="1400" spc="-3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transaction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35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7867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705" marR="489584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Key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Docs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N/A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59" y="3368040"/>
            <a:ext cx="743712" cy="7909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40</a:t>
            </a:fld>
            <a:r>
              <a:rPr dirty="0" spc="-5"/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AutoNum type="arabicPeriod" startAt="2"/>
            </a:pPr>
            <a:endParaRPr sz="230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3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3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4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1170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6508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Choosing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/>
              <a:t>Notary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 spc="-5"/>
              <a:t>Solution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8036" y="3249167"/>
            <a:ext cx="977265" cy="1003300"/>
            <a:chOff x="288036" y="3249167"/>
            <a:chExt cx="977265" cy="1003300"/>
          </a:xfrm>
        </p:grpSpPr>
        <p:sp>
          <p:nvSpPr>
            <p:cNvPr id="5" name="object 5"/>
            <p:cNvSpPr/>
            <p:nvPr/>
          </p:nvSpPr>
          <p:spPr>
            <a:xfrm>
              <a:off x="294132" y="3255263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481584" y="0"/>
                  </a:moveTo>
                  <a:lnTo>
                    <a:pt x="435203" y="2267"/>
                  </a:lnTo>
                  <a:lnTo>
                    <a:pt x="390070" y="8930"/>
                  </a:lnTo>
                  <a:lnTo>
                    <a:pt x="346386" y="19782"/>
                  </a:lnTo>
                  <a:lnTo>
                    <a:pt x="304354" y="34615"/>
                  </a:lnTo>
                  <a:lnTo>
                    <a:pt x="264174" y="53222"/>
                  </a:lnTo>
                  <a:lnTo>
                    <a:pt x="226049" y="75394"/>
                  </a:lnTo>
                  <a:lnTo>
                    <a:pt x="190181" y="100925"/>
                  </a:lnTo>
                  <a:lnTo>
                    <a:pt x="156771" y="129607"/>
                  </a:lnTo>
                  <a:lnTo>
                    <a:pt x="126021" y="161233"/>
                  </a:lnTo>
                  <a:lnTo>
                    <a:pt x="98132" y="195594"/>
                  </a:lnTo>
                  <a:lnTo>
                    <a:pt x="73308" y="232484"/>
                  </a:lnTo>
                  <a:lnTo>
                    <a:pt x="51749" y="271695"/>
                  </a:lnTo>
                  <a:lnTo>
                    <a:pt x="33657" y="313019"/>
                  </a:lnTo>
                  <a:lnTo>
                    <a:pt x="19235" y="356249"/>
                  </a:lnTo>
                  <a:lnTo>
                    <a:pt x="8683" y="401178"/>
                  </a:lnTo>
                  <a:lnTo>
                    <a:pt x="2204" y="447597"/>
                  </a:lnTo>
                  <a:lnTo>
                    <a:pt x="0" y="495300"/>
                  </a:lnTo>
                  <a:lnTo>
                    <a:pt x="2204" y="543002"/>
                  </a:lnTo>
                  <a:lnTo>
                    <a:pt x="8683" y="589421"/>
                  </a:lnTo>
                  <a:lnTo>
                    <a:pt x="19235" y="634350"/>
                  </a:lnTo>
                  <a:lnTo>
                    <a:pt x="33657" y="677580"/>
                  </a:lnTo>
                  <a:lnTo>
                    <a:pt x="51749" y="718904"/>
                  </a:lnTo>
                  <a:lnTo>
                    <a:pt x="73308" y="758115"/>
                  </a:lnTo>
                  <a:lnTo>
                    <a:pt x="98132" y="795005"/>
                  </a:lnTo>
                  <a:lnTo>
                    <a:pt x="126021" y="829366"/>
                  </a:lnTo>
                  <a:lnTo>
                    <a:pt x="156771" y="860992"/>
                  </a:lnTo>
                  <a:lnTo>
                    <a:pt x="190181" y="889674"/>
                  </a:lnTo>
                  <a:lnTo>
                    <a:pt x="226049" y="915205"/>
                  </a:lnTo>
                  <a:lnTo>
                    <a:pt x="264174" y="937377"/>
                  </a:lnTo>
                  <a:lnTo>
                    <a:pt x="304354" y="955984"/>
                  </a:lnTo>
                  <a:lnTo>
                    <a:pt x="346386" y="970817"/>
                  </a:lnTo>
                  <a:lnTo>
                    <a:pt x="390070" y="981669"/>
                  </a:lnTo>
                  <a:lnTo>
                    <a:pt x="435203" y="988332"/>
                  </a:lnTo>
                  <a:lnTo>
                    <a:pt x="481584" y="990600"/>
                  </a:lnTo>
                  <a:lnTo>
                    <a:pt x="527964" y="988332"/>
                  </a:lnTo>
                  <a:lnTo>
                    <a:pt x="573097" y="981669"/>
                  </a:lnTo>
                  <a:lnTo>
                    <a:pt x="616781" y="970817"/>
                  </a:lnTo>
                  <a:lnTo>
                    <a:pt x="658813" y="955984"/>
                  </a:lnTo>
                  <a:lnTo>
                    <a:pt x="698993" y="937377"/>
                  </a:lnTo>
                  <a:lnTo>
                    <a:pt x="737118" y="915205"/>
                  </a:lnTo>
                  <a:lnTo>
                    <a:pt x="772986" y="889674"/>
                  </a:lnTo>
                  <a:lnTo>
                    <a:pt x="806396" y="860992"/>
                  </a:lnTo>
                  <a:lnTo>
                    <a:pt x="837146" y="829366"/>
                  </a:lnTo>
                  <a:lnTo>
                    <a:pt x="865035" y="795005"/>
                  </a:lnTo>
                  <a:lnTo>
                    <a:pt x="889859" y="758115"/>
                  </a:lnTo>
                  <a:lnTo>
                    <a:pt x="911418" y="718904"/>
                  </a:lnTo>
                  <a:lnTo>
                    <a:pt x="929510" y="677580"/>
                  </a:lnTo>
                  <a:lnTo>
                    <a:pt x="943932" y="634350"/>
                  </a:lnTo>
                  <a:lnTo>
                    <a:pt x="954484" y="589421"/>
                  </a:lnTo>
                  <a:lnTo>
                    <a:pt x="960963" y="543002"/>
                  </a:lnTo>
                  <a:lnTo>
                    <a:pt x="963168" y="495300"/>
                  </a:lnTo>
                  <a:lnTo>
                    <a:pt x="960963" y="447597"/>
                  </a:lnTo>
                  <a:lnTo>
                    <a:pt x="954484" y="401178"/>
                  </a:lnTo>
                  <a:lnTo>
                    <a:pt x="943932" y="356249"/>
                  </a:lnTo>
                  <a:lnTo>
                    <a:pt x="929510" y="313019"/>
                  </a:lnTo>
                  <a:lnTo>
                    <a:pt x="911418" y="271695"/>
                  </a:lnTo>
                  <a:lnTo>
                    <a:pt x="889859" y="232484"/>
                  </a:lnTo>
                  <a:lnTo>
                    <a:pt x="865035" y="195594"/>
                  </a:lnTo>
                  <a:lnTo>
                    <a:pt x="837146" y="161233"/>
                  </a:lnTo>
                  <a:lnTo>
                    <a:pt x="806396" y="129607"/>
                  </a:lnTo>
                  <a:lnTo>
                    <a:pt x="772986" y="100925"/>
                  </a:lnTo>
                  <a:lnTo>
                    <a:pt x="737118" y="75394"/>
                  </a:lnTo>
                  <a:lnTo>
                    <a:pt x="698993" y="53222"/>
                  </a:lnTo>
                  <a:lnTo>
                    <a:pt x="658813" y="34615"/>
                  </a:lnTo>
                  <a:lnTo>
                    <a:pt x="616781" y="19782"/>
                  </a:lnTo>
                  <a:lnTo>
                    <a:pt x="573097" y="8930"/>
                  </a:lnTo>
                  <a:lnTo>
                    <a:pt x="527964" y="2267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F8D5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4132" y="3255263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0" y="495300"/>
                  </a:moveTo>
                  <a:lnTo>
                    <a:pt x="2204" y="447597"/>
                  </a:lnTo>
                  <a:lnTo>
                    <a:pt x="8683" y="401178"/>
                  </a:lnTo>
                  <a:lnTo>
                    <a:pt x="19235" y="356249"/>
                  </a:lnTo>
                  <a:lnTo>
                    <a:pt x="33657" y="313019"/>
                  </a:lnTo>
                  <a:lnTo>
                    <a:pt x="51749" y="271695"/>
                  </a:lnTo>
                  <a:lnTo>
                    <a:pt x="73308" y="232484"/>
                  </a:lnTo>
                  <a:lnTo>
                    <a:pt x="98132" y="195594"/>
                  </a:lnTo>
                  <a:lnTo>
                    <a:pt x="126021" y="161233"/>
                  </a:lnTo>
                  <a:lnTo>
                    <a:pt x="156771" y="129607"/>
                  </a:lnTo>
                  <a:lnTo>
                    <a:pt x="190181" y="100925"/>
                  </a:lnTo>
                  <a:lnTo>
                    <a:pt x="226049" y="75394"/>
                  </a:lnTo>
                  <a:lnTo>
                    <a:pt x="264174" y="53222"/>
                  </a:lnTo>
                  <a:lnTo>
                    <a:pt x="304354" y="34615"/>
                  </a:lnTo>
                  <a:lnTo>
                    <a:pt x="346386" y="19782"/>
                  </a:lnTo>
                  <a:lnTo>
                    <a:pt x="390070" y="8930"/>
                  </a:lnTo>
                  <a:lnTo>
                    <a:pt x="435203" y="2267"/>
                  </a:lnTo>
                  <a:lnTo>
                    <a:pt x="481584" y="0"/>
                  </a:lnTo>
                  <a:lnTo>
                    <a:pt x="527964" y="2267"/>
                  </a:lnTo>
                  <a:lnTo>
                    <a:pt x="573097" y="8930"/>
                  </a:lnTo>
                  <a:lnTo>
                    <a:pt x="616781" y="19782"/>
                  </a:lnTo>
                  <a:lnTo>
                    <a:pt x="658813" y="34615"/>
                  </a:lnTo>
                  <a:lnTo>
                    <a:pt x="698993" y="53222"/>
                  </a:lnTo>
                  <a:lnTo>
                    <a:pt x="737118" y="75394"/>
                  </a:lnTo>
                  <a:lnTo>
                    <a:pt x="772986" y="100925"/>
                  </a:lnTo>
                  <a:lnTo>
                    <a:pt x="806396" y="129607"/>
                  </a:lnTo>
                  <a:lnTo>
                    <a:pt x="837146" y="161233"/>
                  </a:lnTo>
                  <a:lnTo>
                    <a:pt x="865035" y="195594"/>
                  </a:lnTo>
                  <a:lnTo>
                    <a:pt x="889859" y="232484"/>
                  </a:lnTo>
                  <a:lnTo>
                    <a:pt x="911418" y="271695"/>
                  </a:lnTo>
                  <a:lnTo>
                    <a:pt x="929510" y="313019"/>
                  </a:lnTo>
                  <a:lnTo>
                    <a:pt x="943932" y="356249"/>
                  </a:lnTo>
                  <a:lnTo>
                    <a:pt x="954484" y="401178"/>
                  </a:lnTo>
                  <a:lnTo>
                    <a:pt x="960963" y="447597"/>
                  </a:lnTo>
                  <a:lnTo>
                    <a:pt x="963168" y="495300"/>
                  </a:lnTo>
                  <a:lnTo>
                    <a:pt x="960963" y="543002"/>
                  </a:lnTo>
                  <a:lnTo>
                    <a:pt x="954484" y="589421"/>
                  </a:lnTo>
                  <a:lnTo>
                    <a:pt x="943932" y="634350"/>
                  </a:lnTo>
                  <a:lnTo>
                    <a:pt x="929510" y="677580"/>
                  </a:lnTo>
                  <a:lnTo>
                    <a:pt x="911418" y="718904"/>
                  </a:lnTo>
                  <a:lnTo>
                    <a:pt x="889859" y="758115"/>
                  </a:lnTo>
                  <a:lnTo>
                    <a:pt x="865035" y="795005"/>
                  </a:lnTo>
                  <a:lnTo>
                    <a:pt x="837146" y="829366"/>
                  </a:lnTo>
                  <a:lnTo>
                    <a:pt x="806396" y="860992"/>
                  </a:lnTo>
                  <a:lnTo>
                    <a:pt x="772986" y="889674"/>
                  </a:lnTo>
                  <a:lnTo>
                    <a:pt x="737118" y="915205"/>
                  </a:lnTo>
                  <a:lnTo>
                    <a:pt x="698993" y="937377"/>
                  </a:lnTo>
                  <a:lnTo>
                    <a:pt x="658813" y="955984"/>
                  </a:lnTo>
                  <a:lnTo>
                    <a:pt x="616781" y="970817"/>
                  </a:lnTo>
                  <a:lnTo>
                    <a:pt x="573097" y="981669"/>
                  </a:lnTo>
                  <a:lnTo>
                    <a:pt x="527964" y="988332"/>
                  </a:lnTo>
                  <a:lnTo>
                    <a:pt x="481584" y="990600"/>
                  </a:lnTo>
                  <a:lnTo>
                    <a:pt x="435203" y="988332"/>
                  </a:lnTo>
                  <a:lnTo>
                    <a:pt x="390070" y="981669"/>
                  </a:lnTo>
                  <a:lnTo>
                    <a:pt x="346386" y="970817"/>
                  </a:lnTo>
                  <a:lnTo>
                    <a:pt x="304354" y="955984"/>
                  </a:lnTo>
                  <a:lnTo>
                    <a:pt x="264174" y="937377"/>
                  </a:lnTo>
                  <a:lnTo>
                    <a:pt x="226049" y="915205"/>
                  </a:lnTo>
                  <a:lnTo>
                    <a:pt x="190181" y="889674"/>
                  </a:lnTo>
                  <a:lnTo>
                    <a:pt x="156771" y="860992"/>
                  </a:lnTo>
                  <a:lnTo>
                    <a:pt x="126021" y="829366"/>
                  </a:lnTo>
                  <a:lnTo>
                    <a:pt x="98132" y="795005"/>
                  </a:lnTo>
                  <a:lnTo>
                    <a:pt x="73308" y="758115"/>
                  </a:lnTo>
                  <a:lnTo>
                    <a:pt x="51749" y="718904"/>
                  </a:lnTo>
                  <a:lnTo>
                    <a:pt x="33657" y="677580"/>
                  </a:lnTo>
                  <a:lnTo>
                    <a:pt x="19235" y="634350"/>
                  </a:lnTo>
                  <a:lnTo>
                    <a:pt x="8683" y="589421"/>
                  </a:lnTo>
                  <a:lnTo>
                    <a:pt x="2204" y="543002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F8D5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36" y="3294887"/>
              <a:ext cx="938783" cy="937260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56157" y="1951101"/>
          <a:ext cx="8135620" cy="3604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"/>
                <a:gridCol w="1187450"/>
                <a:gridCol w="6658609"/>
              </a:tblGrid>
              <a:tr h="5848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Goal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Retrieve</a:t>
                      </a:r>
                      <a:r>
                        <a:rPr dirty="0" sz="1400" spc="-3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 notary’s identity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in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call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219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Steps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52425" indent="-172720">
                        <a:lnSpc>
                          <a:spcPct val="100000"/>
                        </a:lnSpc>
                        <a:spcBef>
                          <a:spcPts val="1340"/>
                        </a:spcBef>
                        <a:buFont typeface="Arial"/>
                        <a:buChar char="•"/>
                        <a:tabLst>
                          <a:tab pos="353060" algn="l"/>
                        </a:tabLst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Get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 reference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 the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ServiceHub</a:t>
                      </a:r>
                      <a:r>
                        <a:rPr dirty="0" sz="1400" spc="4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object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352425" indent="-172720">
                        <a:lnSpc>
                          <a:spcPct val="100000"/>
                        </a:lnSpc>
                        <a:spcBef>
                          <a:spcPts val="890"/>
                        </a:spcBef>
                        <a:buFont typeface="Arial"/>
                        <a:buChar char="•"/>
                        <a:tabLst>
                          <a:tab pos="353060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Retrieve</a:t>
                      </a:r>
                      <a:r>
                        <a:rPr dirty="0" sz="1400" spc="-4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list</a:t>
                      </a:r>
                      <a:r>
                        <a:rPr dirty="0" sz="1400" spc="-4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of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notaries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352425" indent="-172720">
                        <a:lnSpc>
                          <a:spcPct val="100000"/>
                        </a:lnSpc>
                        <a:spcBef>
                          <a:spcPts val="840"/>
                        </a:spcBef>
                        <a:buFont typeface="Arial"/>
                        <a:buChar char="•"/>
                        <a:tabLst>
                          <a:tab pos="353060" algn="l"/>
                        </a:tabLst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Extract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first</a:t>
                      </a:r>
                      <a:r>
                        <a:rPr dirty="0" sz="1400" spc="-4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(and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only)</a:t>
                      </a:r>
                      <a:r>
                        <a:rPr dirty="0" sz="1400" spc="-4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notary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from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list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352425" indent="-172720">
                        <a:lnSpc>
                          <a:spcPct val="100000"/>
                        </a:lnSpc>
                        <a:spcBef>
                          <a:spcPts val="840"/>
                        </a:spcBef>
                        <a:buFont typeface="Arial"/>
                        <a:buChar char="•"/>
                        <a:tabLst>
                          <a:tab pos="353060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Retrieve</a:t>
                      </a:r>
                      <a:r>
                        <a:rPr dirty="0" sz="1400" spc="-5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its</a:t>
                      </a:r>
                      <a:r>
                        <a:rPr dirty="0" sz="1400" spc="-5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identity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3136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4871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Code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20675" marR="5640070" indent="-140335">
                        <a:lnSpc>
                          <a:spcPct val="100000"/>
                        </a:lnSpc>
                      </a:pPr>
                      <a:r>
                        <a:rPr dirty="0" sz="1200" spc="-5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val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notary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= 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eHub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.networkMapCache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.notaryIdentities.first()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40</a:t>
            </a:fld>
            <a:r>
              <a:rPr dirty="0" spc="-5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AutoNum type="arabicPeriod" startAt="2"/>
            </a:pPr>
            <a:endParaRPr sz="230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3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3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4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1170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3548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Creating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Command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40</a:t>
            </a:fld>
            <a:r>
              <a:rPr dirty="0" spc="-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79931"/>
            <a:ext cx="6779895" cy="879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5">
                <a:latin typeface="Century Gothic"/>
                <a:cs typeface="Century Gothic"/>
              </a:rPr>
              <a:t>Next,</a:t>
            </a:r>
            <a:r>
              <a:rPr dirty="0" sz="2000" spc="-6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we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need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create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our transaction’s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Command</a:t>
            </a:r>
            <a:endParaRPr sz="20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914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Command</a:t>
            </a:r>
            <a:r>
              <a:rPr dirty="0" sz="2000" spc="-5">
                <a:latin typeface="Century Gothic"/>
                <a:cs typeface="Century Gothic"/>
              </a:rPr>
              <a:t>s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associate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10" b="1">
                <a:solidFill>
                  <a:srgbClr val="2B79EF"/>
                </a:solidFill>
                <a:latin typeface="Calibri"/>
                <a:cs typeface="Calibri"/>
              </a:rPr>
              <a:t>CommandData</a:t>
            </a:r>
            <a:r>
              <a:rPr dirty="0" sz="2000" spc="9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entury Gothic"/>
                <a:cs typeface="Century Gothic"/>
              </a:rPr>
              <a:t>with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set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of </a:t>
            </a:r>
            <a:r>
              <a:rPr dirty="0" sz="2000" spc="-5">
                <a:latin typeface="Century Gothic"/>
                <a:cs typeface="Century Gothic"/>
              </a:rPr>
              <a:t>signers: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4722" y="2587574"/>
            <a:ext cx="2862580" cy="816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dirty="0" sz="1400" spc="-5">
                <a:latin typeface="Calibri"/>
                <a:cs typeface="Calibri"/>
              </a:rPr>
              <a:t>Command(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ts val="1515"/>
              </a:lnSpc>
            </a:pPr>
            <a:r>
              <a:rPr dirty="0" sz="1400" spc="-5">
                <a:latin typeface="Calibri"/>
                <a:cs typeface="Calibri"/>
              </a:rPr>
              <a:t>cd: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CommandData,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ts val="1510"/>
              </a:lnSpc>
            </a:pPr>
            <a:r>
              <a:rPr dirty="0" sz="1400" spc="-10">
                <a:latin typeface="Calibri"/>
                <a:cs typeface="Calibri"/>
              </a:rPr>
              <a:t>requiredSigners: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List&lt;CompositeKey&gt;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95"/>
              </a:lnSpc>
            </a:pPr>
            <a:r>
              <a:rPr dirty="0" sz="1400" spc="-5">
                <a:latin typeface="Calibri"/>
                <a:cs typeface="Calibri"/>
              </a:rPr>
              <a:t>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322" y="3619880"/>
            <a:ext cx="7346950" cy="1162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ts val="231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30">
                <a:latin typeface="Century Gothic"/>
                <a:cs typeface="Century Gothic"/>
              </a:rPr>
              <a:t>We</a:t>
            </a:r>
            <a:r>
              <a:rPr dirty="0" sz="2000" spc="6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are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going</a:t>
            </a:r>
            <a:r>
              <a:rPr dirty="0" sz="2000" spc="1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use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 </a:t>
            </a:r>
            <a:r>
              <a:rPr dirty="0" sz="2000" b="1">
                <a:solidFill>
                  <a:srgbClr val="2B79EF"/>
                </a:solidFill>
                <a:latin typeface="Calibri"/>
                <a:cs typeface="Calibri"/>
              </a:rPr>
              <a:t>Issue</a:t>
            </a:r>
            <a:r>
              <a:rPr dirty="0" sz="2000" spc="9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2B79EF"/>
                </a:solidFill>
                <a:latin typeface="Calibri"/>
                <a:cs typeface="Calibri"/>
              </a:rPr>
              <a:t>ComandData</a:t>
            </a:r>
            <a:r>
              <a:rPr dirty="0" sz="2000" spc="10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class </a:t>
            </a:r>
            <a:r>
              <a:rPr dirty="0" sz="2000">
                <a:latin typeface="Century Gothic"/>
                <a:cs typeface="Century Gothic"/>
              </a:rPr>
              <a:t>we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defined</a:t>
            </a:r>
            <a:endParaRPr sz="2000">
              <a:latin typeface="Century Gothic"/>
              <a:cs typeface="Century Gothic"/>
            </a:endParaRPr>
          </a:p>
          <a:p>
            <a:pPr marL="184785">
              <a:lnSpc>
                <a:spcPts val="2310"/>
              </a:lnSpc>
            </a:pPr>
            <a:r>
              <a:rPr dirty="0" sz="2000">
                <a:latin typeface="Century Gothic"/>
                <a:cs typeface="Century Gothic"/>
              </a:rPr>
              <a:t>earlier</a:t>
            </a:r>
            <a:endParaRPr sz="20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19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The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lender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and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borrower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will </a:t>
            </a:r>
            <a:r>
              <a:rPr dirty="0" sz="2000">
                <a:latin typeface="Century Gothic"/>
                <a:cs typeface="Century Gothic"/>
              </a:rPr>
              <a:t>be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signers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4456252"/>
            <a:ext cx="1068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5.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0497" y="506653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6.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321563"/>
            <a:ext cx="2232660" cy="6536690"/>
          </a:xfrm>
          <a:custGeom>
            <a:avLst/>
            <a:gdLst/>
            <a:ahLst/>
            <a:cxnLst/>
            <a:rect l="l" t="t" r="r" b="b"/>
            <a:pathLst>
              <a:path w="2232659" h="6536690">
                <a:moveTo>
                  <a:pt x="2232659" y="0"/>
                </a:moveTo>
                <a:lnTo>
                  <a:pt x="0" y="0"/>
                </a:lnTo>
                <a:lnTo>
                  <a:pt x="0" y="6536433"/>
                </a:lnTo>
                <a:lnTo>
                  <a:pt x="2232659" y="6536433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788098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Creating </a:t>
            </a:r>
            <a:r>
              <a:rPr dirty="0"/>
              <a:t>a</a:t>
            </a:r>
            <a:r>
              <a:rPr dirty="0" spc="-10"/>
              <a:t> </a:t>
            </a:r>
            <a:r>
              <a:rPr dirty="0"/>
              <a:t>Command</a:t>
            </a:r>
            <a:r>
              <a:rPr dirty="0" spc="5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Implementation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7781" y="3248914"/>
            <a:ext cx="975994" cy="1003300"/>
            <a:chOff x="287781" y="3248914"/>
            <a:chExt cx="975994" cy="1003300"/>
          </a:xfrm>
        </p:grpSpPr>
        <p:sp>
          <p:nvSpPr>
            <p:cNvPr id="5" name="object 5"/>
            <p:cNvSpPr/>
            <p:nvPr/>
          </p:nvSpPr>
          <p:spPr>
            <a:xfrm>
              <a:off x="294131" y="3255264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481584" y="0"/>
                  </a:moveTo>
                  <a:lnTo>
                    <a:pt x="435203" y="2267"/>
                  </a:lnTo>
                  <a:lnTo>
                    <a:pt x="390070" y="8930"/>
                  </a:lnTo>
                  <a:lnTo>
                    <a:pt x="346386" y="19782"/>
                  </a:lnTo>
                  <a:lnTo>
                    <a:pt x="304354" y="34615"/>
                  </a:lnTo>
                  <a:lnTo>
                    <a:pt x="264174" y="53222"/>
                  </a:lnTo>
                  <a:lnTo>
                    <a:pt x="226049" y="75394"/>
                  </a:lnTo>
                  <a:lnTo>
                    <a:pt x="190181" y="100925"/>
                  </a:lnTo>
                  <a:lnTo>
                    <a:pt x="156771" y="129607"/>
                  </a:lnTo>
                  <a:lnTo>
                    <a:pt x="126021" y="161233"/>
                  </a:lnTo>
                  <a:lnTo>
                    <a:pt x="98132" y="195594"/>
                  </a:lnTo>
                  <a:lnTo>
                    <a:pt x="73308" y="232484"/>
                  </a:lnTo>
                  <a:lnTo>
                    <a:pt x="51749" y="271695"/>
                  </a:lnTo>
                  <a:lnTo>
                    <a:pt x="33657" y="313019"/>
                  </a:lnTo>
                  <a:lnTo>
                    <a:pt x="19235" y="356249"/>
                  </a:lnTo>
                  <a:lnTo>
                    <a:pt x="8683" y="401178"/>
                  </a:lnTo>
                  <a:lnTo>
                    <a:pt x="2204" y="447597"/>
                  </a:lnTo>
                  <a:lnTo>
                    <a:pt x="0" y="495300"/>
                  </a:lnTo>
                  <a:lnTo>
                    <a:pt x="2204" y="543002"/>
                  </a:lnTo>
                  <a:lnTo>
                    <a:pt x="8683" y="589421"/>
                  </a:lnTo>
                  <a:lnTo>
                    <a:pt x="19235" y="634350"/>
                  </a:lnTo>
                  <a:lnTo>
                    <a:pt x="33657" y="677580"/>
                  </a:lnTo>
                  <a:lnTo>
                    <a:pt x="51749" y="718904"/>
                  </a:lnTo>
                  <a:lnTo>
                    <a:pt x="73308" y="758115"/>
                  </a:lnTo>
                  <a:lnTo>
                    <a:pt x="98132" y="795005"/>
                  </a:lnTo>
                  <a:lnTo>
                    <a:pt x="126021" y="829366"/>
                  </a:lnTo>
                  <a:lnTo>
                    <a:pt x="156771" y="860992"/>
                  </a:lnTo>
                  <a:lnTo>
                    <a:pt x="190181" y="889674"/>
                  </a:lnTo>
                  <a:lnTo>
                    <a:pt x="226049" y="915205"/>
                  </a:lnTo>
                  <a:lnTo>
                    <a:pt x="264174" y="937377"/>
                  </a:lnTo>
                  <a:lnTo>
                    <a:pt x="304354" y="955984"/>
                  </a:lnTo>
                  <a:lnTo>
                    <a:pt x="346386" y="970817"/>
                  </a:lnTo>
                  <a:lnTo>
                    <a:pt x="390070" y="981669"/>
                  </a:lnTo>
                  <a:lnTo>
                    <a:pt x="435203" y="988332"/>
                  </a:lnTo>
                  <a:lnTo>
                    <a:pt x="481584" y="990600"/>
                  </a:lnTo>
                  <a:lnTo>
                    <a:pt x="527964" y="988332"/>
                  </a:lnTo>
                  <a:lnTo>
                    <a:pt x="573097" y="981669"/>
                  </a:lnTo>
                  <a:lnTo>
                    <a:pt x="616781" y="970817"/>
                  </a:lnTo>
                  <a:lnTo>
                    <a:pt x="658813" y="955984"/>
                  </a:lnTo>
                  <a:lnTo>
                    <a:pt x="698993" y="937377"/>
                  </a:lnTo>
                  <a:lnTo>
                    <a:pt x="737118" y="915205"/>
                  </a:lnTo>
                  <a:lnTo>
                    <a:pt x="772986" y="889674"/>
                  </a:lnTo>
                  <a:lnTo>
                    <a:pt x="806396" y="860992"/>
                  </a:lnTo>
                  <a:lnTo>
                    <a:pt x="837146" y="829366"/>
                  </a:lnTo>
                  <a:lnTo>
                    <a:pt x="865035" y="795005"/>
                  </a:lnTo>
                  <a:lnTo>
                    <a:pt x="889859" y="758115"/>
                  </a:lnTo>
                  <a:lnTo>
                    <a:pt x="911418" y="718904"/>
                  </a:lnTo>
                  <a:lnTo>
                    <a:pt x="929510" y="677580"/>
                  </a:lnTo>
                  <a:lnTo>
                    <a:pt x="943932" y="634350"/>
                  </a:lnTo>
                  <a:lnTo>
                    <a:pt x="954484" y="589421"/>
                  </a:lnTo>
                  <a:lnTo>
                    <a:pt x="960963" y="543002"/>
                  </a:lnTo>
                  <a:lnTo>
                    <a:pt x="963168" y="495300"/>
                  </a:lnTo>
                  <a:lnTo>
                    <a:pt x="960963" y="447597"/>
                  </a:lnTo>
                  <a:lnTo>
                    <a:pt x="954484" y="401178"/>
                  </a:lnTo>
                  <a:lnTo>
                    <a:pt x="943932" y="356249"/>
                  </a:lnTo>
                  <a:lnTo>
                    <a:pt x="929510" y="313019"/>
                  </a:lnTo>
                  <a:lnTo>
                    <a:pt x="911418" y="271695"/>
                  </a:lnTo>
                  <a:lnTo>
                    <a:pt x="889859" y="232484"/>
                  </a:lnTo>
                  <a:lnTo>
                    <a:pt x="865035" y="195594"/>
                  </a:lnTo>
                  <a:lnTo>
                    <a:pt x="837146" y="161233"/>
                  </a:lnTo>
                  <a:lnTo>
                    <a:pt x="806396" y="129607"/>
                  </a:lnTo>
                  <a:lnTo>
                    <a:pt x="772986" y="100925"/>
                  </a:lnTo>
                  <a:lnTo>
                    <a:pt x="737118" y="75394"/>
                  </a:lnTo>
                  <a:lnTo>
                    <a:pt x="698993" y="53222"/>
                  </a:lnTo>
                  <a:lnTo>
                    <a:pt x="658813" y="34615"/>
                  </a:lnTo>
                  <a:lnTo>
                    <a:pt x="616781" y="19782"/>
                  </a:lnTo>
                  <a:lnTo>
                    <a:pt x="573097" y="8930"/>
                  </a:lnTo>
                  <a:lnTo>
                    <a:pt x="527964" y="2267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0096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4131" y="3255264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0" y="495300"/>
                  </a:moveTo>
                  <a:lnTo>
                    <a:pt x="2204" y="447597"/>
                  </a:lnTo>
                  <a:lnTo>
                    <a:pt x="8683" y="401178"/>
                  </a:lnTo>
                  <a:lnTo>
                    <a:pt x="19235" y="356249"/>
                  </a:lnTo>
                  <a:lnTo>
                    <a:pt x="33657" y="313019"/>
                  </a:lnTo>
                  <a:lnTo>
                    <a:pt x="51749" y="271695"/>
                  </a:lnTo>
                  <a:lnTo>
                    <a:pt x="73308" y="232484"/>
                  </a:lnTo>
                  <a:lnTo>
                    <a:pt x="98132" y="195594"/>
                  </a:lnTo>
                  <a:lnTo>
                    <a:pt x="126021" y="161233"/>
                  </a:lnTo>
                  <a:lnTo>
                    <a:pt x="156771" y="129607"/>
                  </a:lnTo>
                  <a:lnTo>
                    <a:pt x="190181" y="100925"/>
                  </a:lnTo>
                  <a:lnTo>
                    <a:pt x="226049" y="75394"/>
                  </a:lnTo>
                  <a:lnTo>
                    <a:pt x="264174" y="53222"/>
                  </a:lnTo>
                  <a:lnTo>
                    <a:pt x="304354" y="34615"/>
                  </a:lnTo>
                  <a:lnTo>
                    <a:pt x="346386" y="19782"/>
                  </a:lnTo>
                  <a:lnTo>
                    <a:pt x="390070" y="8930"/>
                  </a:lnTo>
                  <a:lnTo>
                    <a:pt x="435203" y="2267"/>
                  </a:lnTo>
                  <a:lnTo>
                    <a:pt x="481584" y="0"/>
                  </a:lnTo>
                  <a:lnTo>
                    <a:pt x="527964" y="2267"/>
                  </a:lnTo>
                  <a:lnTo>
                    <a:pt x="573097" y="8930"/>
                  </a:lnTo>
                  <a:lnTo>
                    <a:pt x="616781" y="19782"/>
                  </a:lnTo>
                  <a:lnTo>
                    <a:pt x="658813" y="34615"/>
                  </a:lnTo>
                  <a:lnTo>
                    <a:pt x="698993" y="53222"/>
                  </a:lnTo>
                  <a:lnTo>
                    <a:pt x="737118" y="75394"/>
                  </a:lnTo>
                  <a:lnTo>
                    <a:pt x="772986" y="100925"/>
                  </a:lnTo>
                  <a:lnTo>
                    <a:pt x="806396" y="129607"/>
                  </a:lnTo>
                  <a:lnTo>
                    <a:pt x="837146" y="161233"/>
                  </a:lnTo>
                  <a:lnTo>
                    <a:pt x="865035" y="195594"/>
                  </a:lnTo>
                  <a:lnTo>
                    <a:pt x="889859" y="232484"/>
                  </a:lnTo>
                  <a:lnTo>
                    <a:pt x="911418" y="271695"/>
                  </a:lnTo>
                  <a:lnTo>
                    <a:pt x="929510" y="313019"/>
                  </a:lnTo>
                  <a:lnTo>
                    <a:pt x="943932" y="356249"/>
                  </a:lnTo>
                  <a:lnTo>
                    <a:pt x="954484" y="401178"/>
                  </a:lnTo>
                  <a:lnTo>
                    <a:pt x="960963" y="447597"/>
                  </a:lnTo>
                  <a:lnTo>
                    <a:pt x="963168" y="495300"/>
                  </a:lnTo>
                  <a:lnTo>
                    <a:pt x="960963" y="543002"/>
                  </a:lnTo>
                  <a:lnTo>
                    <a:pt x="954484" y="589421"/>
                  </a:lnTo>
                  <a:lnTo>
                    <a:pt x="943932" y="634350"/>
                  </a:lnTo>
                  <a:lnTo>
                    <a:pt x="929510" y="677580"/>
                  </a:lnTo>
                  <a:lnTo>
                    <a:pt x="911418" y="718904"/>
                  </a:lnTo>
                  <a:lnTo>
                    <a:pt x="889859" y="758115"/>
                  </a:lnTo>
                  <a:lnTo>
                    <a:pt x="865035" y="795005"/>
                  </a:lnTo>
                  <a:lnTo>
                    <a:pt x="837146" y="829366"/>
                  </a:lnTo>
                  <a:lnTo>
                    <a:pt x="806396" y="860992"/>
                  </a:lnTo>
                  <a:lnTo>
                    <a:pt x="772986" y="889674"/>
                  </a:lnTo>
                  <a:lnTo>
                    <a:pt x="737118" y="915205"/>
                  </a:lnTo>
                  <a:lnTo>
                    <a:pt x="698993" y="937377"/>
                  </a:lnTo>
                  <a:lnTo>
                    <a:pt x="658813" y="955984"/>
                  </a:lnTo>
                  <a:lnTo>
                    <a:pt x="616781" y="970817"/>
                  </a:lnTo>
                  <a:lnTo>
                    <a:pt x="573097" y="981669"/>
                  </a:lnTo>
                  <a:lnTo>
                    <a:pt x="527964" y="988332"/>
                  </a:lnTo>
                  <a:lnTo>
                    <a:pt x="481584" y="990600"/>
                  </a:lnTo>
                  <a:lnTo>
                    <a:pt x="435203" y="988332"/>
                  </a:lnTo>
                  <a:lnTo>
                    <a:pt x="390070" y="981669"/>
                  </a:lnTo>
                  <a:lnTo>
                    <a:pt x="346386" y="970817"/>
                  </a:lnTo>
                  <a:lnTo>
                    <a:pt x="304354" y="955984"/>
                  </a:lnTo>
                  <a:lnTo>
                    <a:pt x="264174" y="937377"/>
                  </a:lnTo>
                  <a:lnTo>
                    <a:pt x="226049" y="915205"/>
                  </a:lnTo>
                  <a:lnTo>
                    <a:pt x="190181" y="889674"/>
                  </a:lnTo>
                  <a:lnTo>
                    <a:pt x="156771" y="860992"/>
                  </a:lnTo>
                  <a:lnTo>
                    <a:pt x="126021" y="829366"/>
                  </a:lnTo>
                  <a:lnTo>
                    <a:pt x="98132" y="795005"/>
                  </a:lnTo>
                  <a:lnTo>
                    <a:pt x="73308" y="758115"/>
                  </a:lnTo>
                  <a:lnTo>
                    <a:pt x="51749" y="718904"/>
                  </a:lnTo>
                  <a:lnTo>
                    <a:pt x="33657" y="677580"/>
                  </a:lnTo>
                  <a:lnTo>
                    <a:pt x="19235" y="634350"/>
                  </a:lnTo>
                  <a:lnTo>
                    <a:pt x="8683" y="589421"/>
                  </a:lnTo>
                  <a:lnTo>
                    <a:pt x="2204" y="543002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0096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58061" y="2534539"/>
          <a:ext cx="8133715" cy="2411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/>
                <a:gridCol w="1187450"/>
                <a:gridCol w="6622415"/>
              </a:tblGrid>
              <a:tr h="5848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Goal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Instantiate</a:t>
                      </a:r>
                      <a:r>
                        <a:rPr dirty="0" sz="1400" spc="-4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Issue</a:t>
                      </a:r>
                      <a:r>
                        <a:rPr dirty="0" sz="1400" spc="5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command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Where?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IOUIssueFlow.kt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66865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Steps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636905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1.	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Write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code</a:t>
                      </a:r>
                      <a:r>
                        <a:rPr dirty="0" sz="1400" spc="-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instantiate</a:t>
                      </a:r>
                      <a:r>
                        <a:rPr dirty="0" sz="1400" spc="-3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Issue</a:t>
                      </a:r>
                      <a:r>
                        <a:rPr dirty="0" sz="1400" spc="5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command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081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727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Key</a:t>
                      </a:r>
                      <a:r>
                        <a:rPr dirty="0" sz="1400" spc="-60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Docs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N/A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59" y="3368040"/>
            <a:ext cx="743712" cy="7909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40</a:t>
            </a:fld>
            <a:r>
              <a:rPr dirty="0" spc="-5"/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AutoNum type="arabicPeriod" startAt="2"/>
            </a:pPr>
            <a:endParaRPr sz="230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3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3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4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1170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2941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Creating </a:t>
            </a:r>
            <a:r>
              <a:rPr dirty="0"/>
              <a:t>a</a:t>
            </a:r>
            <a:r>
              <a:rPr dirty="0" spc="-10"/>
              <a:t> </a:t>
            </a:r>
            <a:r>
              <a:rPr dirty="0"/>
              <a:t>Command</a:t>
            </a:r>
            <a:r>
              <a:rPr dirty="0" spc="5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 spc="-5"/>
              <a:t>Solution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8036" y="3249167"/>
            <a:ext cx="977265" cy="1003300"/>
            <a:chOff x="288036" y="3249167"/>
            <a:chExt cx="977265" cy="1003300"/>
          </a:xfrm>
        </p:grpSpPr>
        <p:sp>
          <p:nvSpPr>
            <p:cNvPr id="5" name="object 5"/>
            <p:cNvSpPr/>
            <p:nvPr/>
          </p:nvSpPr>
          <p:spPr>
            <a:xfrm>
              <a:off x="294132" y="3255263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481584" y="0"/>
                  </a:moveTo>
                  <a:lnTo>
                    <a:pt x="435203" y="2267"/>
                  </a:lnTo>
                  <a:lnTo>
                    <a:pt x="390070" y="8930"/>
                  </a:lnTo>
                  <a:lnTo>
                    <a:pt x="346386" y="19782"/>
                  </a:lnTo>
                  <a:lnTo>
                    <a:pt x="304354" y="34615"/>
                  </a:lnTo>
                  <a:lnTo>
                    <a:pt x="264174" y="53222"/>
                  </a:lnTo>
                  <a:lnTo>
                    <a:pt x="226049" y="75394"/>
                  </a:lnTo>
                  <a:lnTo>
                    <a:pt x="190181" y="100925"/>
                  </a:lnTo>
                  <a:lnTo>
                    <a:pt x="156771" y="129607"/>
                  </a:lnTo>
                  <a:lnTo>
                    <a:pt x="126021" y="161233"/>
                  </a:lnTo>
                  <a:lnTo>
                    <a:pt x="98132" y="195594"/>
                  </a:lnTo>
                  <a:lnTo>
                    <a:pt x="73308" y="232484"/>
                  </a:lnTo>
                  <a:lnTo>
                    <a:pt x="51749" y="271695"/>
                  </a:lnTo>
                  <a:lnTo>
                    <a:pt x="33657" y="313019"/>
                  </a:lnTo>
                  <a:lnTo>
                    <a:pt x="19235" y="356249"/>
                  </a:lnTo>
                  <a:lnTo>
                    <a:pt x="8683" y="401178"/>
                  </a:lnTo>
                  <a:lnTo>
                    <a:pt x="2204" y="447597"/>
                  </a:lnTo>
                  <a:lnTo>
                    <a:pt x="0" y="495300"/>
                  </a:lnTo>
                  <a:lnTo>
                    <a:pt x="2204" y="543002"/>
                  </a:lnTo>
                  <a:lnTo>
                    <a:pt x="8683" y="589421"/>
                  </a:lnTo>
                  <a:lnTo>
                    <a:pt x="19235" y="634350"/>
                  </a:lnTo>
                  <a:lnTo>
                    <a:pt x="33657" y="677580"/>
                  </a:lnTo>
                  <a:lnTo>
                    <a:pt x="51749" y="718904"/>
                  </a:lnTo>
                  <a:lnTo>
                    <a:pt x="73308" y="758115"/>
                  </a:lnTo>
                  <a:lnTo>
                    <a:pt x="98132" y="795005"/>
                  </a:lnTo>
                  <a:lnTo>
                    <a:pt x="126021" y="829366"/>
                  </a:lnTo>
                  <a:lnTo>
                    <a:pt x="156771" y="860992"/>
                  </a:lnTo>
                  <a:lnTo>
                    <a:pt x="190181" y="889674"/>
                  </a:lnTo>
                  <a:lnTo>
                    <a:pt x="226049" y="915205"/>
                  </a:lnTo>
                  <a:lnTo>
                    <a:pt x="264174" y="937377"/>
                  </a:lnTo>
                  <a:lnTo>
                    <a:pt x="304354" y="955984"/>
                  </a:lnTo>
                  <a:lnTo>
                    <a:pt x="346386" y="970817"/>
                  </a:lnTo>
                  <a:lnTo>
                    <a:pt x="390070" y="981669"/>
                  </a:lnTo>
                  <a:lnTo>
                    <a:pt x="435203" y="988332"/>
                  </a:lnTo>
                  <a:lnTo>
                    <a:pt x="481584" y="990600"/>
                  </a:lnTo>
                  <a:lnTo>
                    <a:pt x="527964" y="988332"/>
                  </a:lnTo>
                  <a:lnTo>
                    <a:pt x="573097" y="981669"/>
                  </a:lnTo>
                  <a:lnTo>
                    <a:pt x="616781" y="970817"/>
                  </a:lnTo>
                  <a:lnTo>
                    <a:pt x="658813" y="955984"/>
                  </a:lnTo>
                  <a:lnTo>
                    <a:pt x="698993" y="937377"/>
                  </a:lnTo>
                  <a:lnTo>
                    <a:pt x="737118" y="915205"/>
                  </a:lnTo>
                  <a:lnTo>
                    <a:pt x="772986" y="889674"/>
                  </a:lnTo>
                  <a:lnTo>
                    <a:pt x="806396" y="860992"/>
                  </a:lnTo>
                  <a:lnTo>
                    <a:pt x="837146" y="829366"/>
                  </a:lnTo>
                  <a:lnTo>
                    <a:pt x="865035" y="795005"/>
                  </a:lnTo>
                  <a:lnTo>
                    <a:pt x="889859" y="758115"/>
                  </a:lnTo>
                  <a:lnTo>
                    <a:pt x="911418" y="718904"/>
                  </a:lnTo>
                  <a:lnTo>
                    <a:pt x="929510" y="677580"/>
                  </a:lnTo>
                  <a:lnTo>
                    <a:pt x="943932" y="634350"/>
                  </a:lnTo>
                  <a:lnTo>
                    <a:pt x="954484" y="589421"/>
                  </a:lnTo>
                  <a:lnTo>
                    <a:pt x="960963" y="543002"/>
                  </a:lnTo>
                  <a:lnTo>
                    <a:pt x="963168" y="495300"/>
                  </a:lnTo>
                  <a:lnTo>
                    <a:pt x="960963" y="447597"/>
                  </a:lnTo>
                  <a:lnTo>
                    <a:pt x="954484" y="401178"/>
                  </a:lnTo>
                  <a:lnTo>
                    <a:pt x="943932" y="356249"/>
                  </a:lnTo>
                  <a:lnTo>
                    <a:pt x="929510" y="313019"/>
                  </a:lnTo>
                  <a:lnTo>
                    <a:pt x="911418" y="271695"/>
                  </a:lnTo>
                  <a:lnTo>
                    <a:pt x="889859" y="232484"/>
                  </a:lnTo>
                  <a:lnTo>
                    <a:pt x="865035" y="195594"/>
                  </a:lnTo>
                  <a:lnTo>
                    <a:pt x="837146" y="161233"/>
                  </a:lnTo>
                  <a:lnTo>
                    <a:pt x="806396" y="129607"/>
                  </a:lnTo>
                  <a:lnTo>
                    <a:pt x="772986" y="100925"/>
                  </a:lnTo>
                  <a:lnTo>
                    <a:pt x="737118" y="75394"/>
                  </a:lnTo>
                  <a:lnTo>
                    <a:pt x="698993" y="53222"/>
                  </a:lnTo>
                  <a:lnTo>
                    <a:pt x="658813" y="34615"/>
                  </a:lnTo>
                  <a:lnTo>
                    <a:pt x="616781" y="19782"/>
                  </a:lnTo>
                  <a:lnTo>
                    <a:pt x="573097" y="8930"/>
                  </a:lnTo>
                  <a:lnTo>
                    <a:pt x="527964" y="2267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F8D5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4132" y="3255263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0" y="495300"/>
                  </a:moveTo>
                  <a:lnTo>
                    <a:pt x="2204" y="447597"/>
                  </a:lnTo>
                  <a:lnTo>
                    <a:pt x="8683" y="401178"/>
                  </a:lnTo>
                  <a:lnTo>
                    <a:pt x="19235" y="356249"/>
                  </a:lnTo>
                  <a:lnTo>
                    <a:pt x="33657" y="313019"/>
                  </a:lnTo>
                  <a:lnTo>
                    <a:pt x="51749" y="271695"/>
                  </a:lnTo>
                  <a:lnTo>
                    <a:pt x="73308" y="232484"/>
                  </a:lnTo>
                  <a:lnTo>
                    <a:pt x="98132" y="195594"/>
                  </a:lnTo>
                  <a:lnTo>
                    <a:pt x="126021" y="161233"/>
                  </a:lnTo>
                  <a:lnTo>
                    <a:pt x="156771" y="129607"/>
                  </a:lnTo>
                  <a:lnTo>
                    <a:pt x="190181" y="100925"/>
                  </a:lnTo>
                  <a:lnTo>
                    <a:pt x="226049" y="75394"/>
                  </a:lnTo>
                  <a:lnTo>
                    <a:pt x="264174" y="53222"/>
                  </a:lnTo>
                  <a:lnTo>
                    <a:pt x="304354" y="34615"/>
                  </a:lnTo>
                  <a:lnTo>
                    <a:pt x="346386" y="19782"/>
                  </a:lnTo>
                  <a:lnTo>
                    <a:pt x="390070" y="8930"/>
                  </a:lnTo>
                  <a:lnTo>
                    <a:pt x="435203" y="2267"/>
                  </a:lnTo>
                  <a:lnTo>
                    <a:pt x="481584" y="0"/>
                  </a:lnTo>
                  <a:lnTo>
                    <a:pt x="527964" y="2267"/>
                  </a:lnTo>
                  <a:lnTo>
                    <a:pt x="573097" y="8930"/>
                  </a:lnTo>
                  <a:lnTo>
                    <a:pt x="616781" y="19782"/>
                  </a:lnTo>
                  <a:lnTo>
                    <a:pt x="658813" y="34615"/>
                  </a:lnTo>
                  <a:lnTo>
                    <a:pt x="698993" y="53222"/>
                  </a:lnTo>
                  <a:lnTo>
                    <a:pt x="737118" y="75394"/>
                  </a:lnTo>
                  <a:lnTo>
                    <a:pt x="772986" y="100925"/>
                  </a:lnTo>
                  <a:lnTo>
                    <a:pt x="806396" y="129607"/>
                  </a:lnTo>
                  <a:lnTo>
                    <a:pt x="837146" y="161233"/>
                  </a:lnTo>
                  <a:lnTo>
                    <a:pt x="865035" y="195594"/>
                  </a:lnTo>
                  <a:lnTo>
                    <a:pt x="889859" y="232484"/>
                  </a:lnTo>
                  <a:lnTo>
                    <a:pt x="911418" y="271695"/>
                  </a:lnTo>
                  <a:lnTo>
                    <a:pt x="929510" y="313019"/>
                  </a:lnTo>
                  <a:lnTo>
                    <a:pt x="943932" y="356249"/>
                  </a:lnTo>
                  <a:lnTo>
                    <a:pt x="954484" y="401178"/>
                  </a:lnTo>
                  <a:lnTo>
                    <a:pt x="960963" y="447597"/>
                  </a:lnTo>
                  <a:lnTo>
                    <a:pt x="963168" y="495300"/>
                  </a:lnTo>
                  <a:lnTo>
                    <a:pt x="960963" y="543002"/>
                  </a:lnTo>
                  <a:lnTo>
                    <a:pt x="954484" y="589421"/>
                  </a:lnTo>
                  <a:lnTo>
                    <a:pt x="943932" y="634350"/>
                  </a:lnTo>
                  <a:lnTo>
                    <a:pt x="929510" y="677580"/>
                  </a:lnTo>
                  <a:lnTo>
                    <a:pt x="911418" y="718904"/>
                  </a:lnTo>
                  <a:lnTo>
                    <a:pt x="889859" y="758115"/>
                  </a:lnTo>
                  <a:lnTo>
                    <a:pt x="865035" y="795005"/>
                  </a:lnTo>
                  <a:lnTo>
                    <a:pt x="837146" y="829366"/>
                  </a:lnTo>
                  <a:lnTo>
                    <a:pt x="806396" y="860992"/>
                  </a:lnTo>
                  <a:lnTo>
                    <a:pt x="772986" y="889674"/>
                  </a:lnTo>
                  <a:lnTo>
                    <a:pt x="737118" y="915205"/>
                  </a:lnTo>
                  <a:lnTo>
                    <a:pt x="698993" y="937377"/>
                  </a:lnTo>
                  <a:lnTo>
                    <a:pt x="658813" y="955984"/>
                  </a:lnTo>
                  <a:lnTo>
                    <a:pt x="616781" y="970817"/>
                  </a:lnTo>
                  <a:lnTo>
                    <a:pt x="573097" y="981669"/>
                  </a:lnTo>
                  <a:lnTo>
                    <a:pt x="527964" y="988332"/>
                  </a:lnTo>
                  <a:lnTo>
                    <a:pt x="481584" y="990600"/>
                  </a:lnTo>
                  <a:lnTo>
                    <a:pt x="435203" y="988332"/>
                  </a:lnTo>
                  <a:lnTo>
                    <a:pt x="390070" y="981669"/>
                  </a:lnTo>
                  <a:lnTo>
                    <a:pt x="346386" y="970817"/>
                  </a:lnTo>
                  <a:lnTo>
                    <a:pt x="304354" y="955984"/>
                  </a:lnTo>
                  <a:lnTo>
                    <a:pt x="264174" y="937377"/>
                  </a:lnTo>
                  <a:lnTo>
                    <a:pt x="226049" y="915205"/>
                  </a:lnTo>
                  <a:lnTo>
                    <a:pt x="190181" y="889674"/>
                  </a:lnTo>
                  <a:lnTo>
                    <a:pt x="156771" y="860992"/>
                  </a:lnTo>
                  <a:lnTo>
                    <a:pt x="126021" y="829366"/>
                  </a:lnTo>
                  <a:lnTo>
                    <a:pt x="98132" y="795005"/>
                  </a:lnTo>
                  <a:lnTo>
                    <a:pt x="73308" y="758115"/>
                  </a:lnTo>
                  <a:lnTo>
                    <a:pt x="51749" y="718904"/>
                  </a:lnTo>
                  <a:lnTo>
                    <a:pt x="33657" y="677580"/>
                  </a:lnTo>
                  <a:lnTo>
                    <a:pt x="19235" y="634350"/>
                  </a:lnTo>
                  <a:lnTo>
                    <a:pt x="8683" y="589421"/>
                  </a:lnTo>
                  <a:lnTo>
                    <a:pt x="2204" y="543002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F8D5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36" y="3294887"/>
              <a:ext cx="938783" cy="937260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56157" y="2507233"/>
          <a:ext cx="8135620" cy="249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955"/>
                <a:gridCol w="1186814"/>
                <a:gridCol w="6645275"/>
              </a:tblGrid>
              <a:tr h="5848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Goal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8415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Create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Issue</a:t>
                      </a:r>
                      <a:r>
                        <a:rPr dirty="0" sz="1400" spc="5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command</a:t>
                      </a:r>
                      <a:r>
                        <a:rPr dirty="0" sz="1400" spc="-5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instance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in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call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662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Steps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52425" indent="-172720">
                        <a:lnSpc>
                          <a:spcPct val="100000"/>
                        </a:lnSpc>
                        <a:spcBef>
                          <a:spcPts val="1340"/>
                        </a:spcBef>
                        <a:buFont typeface="Arial"/>
                        <a:buChar char="•"/>
                        <a:tabLst>
                          <a:tab pos="353060" algn="l"/>
                        </a:tabLst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Construct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Command</a:t>
                      </a:r>
                      <a:r>
                        <a:rPr dirty="0" sz="1400" spc="3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object</a:t>
                      </a:r>
                      <a:r>
                        <a:rPr dirty="0" sz="1400" spc="-4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using: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lvl="1" marL="809625" indent="-17335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810260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IOUContract.Issue</a:t>
                      </a:r>
                      <a:r>
                        <a:rPr dirty="0" sz="1400" spc="3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CommandData</a:t>
                      </a:r>
                      <a:r>
                        <a:rPr dirty="0" sz="1400" spc="3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subclass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lvl="1" marL="809625" indent="-17335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810260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list</a:t>
                      </a:r>
                      <a:r>
                        <a:rPr dirty="0" sz="1400" spc="-4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of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IOUState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’s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participants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3365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9086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Code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254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20040" marR="3844290" indent="-1403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val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issueCommand =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Command(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IOUContract.Commands.Issue(),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state.participants.map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it.owningKey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});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40</a:t>
            </a:fld>
            <a:r>
              <a:rPr dirty="0" spc="-5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AutoNum type="arabicPeriod" startAt="2"/>
            </a:pPr>
            <a:endParaRPr sz="230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3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3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4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1170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6793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Building</a:t>
            </a:r>
            <a:r>
              <a:rPr dirty="0" spc="-10"/>
              <a:t> </a:t>
            </a:r>
            <a:r>
              <a:rPr dirty="0" spc="-5"/>
              <a:t>the</a:t>
            </a:r>
            <a:r>
              <a:rPr dirty="0" spc="-10"/>
              <a:t> </a:t>
            </a:r>
            <a:r>
              <a:rPr dirty="0" spc="-5"/>
              <a:t>Transaction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40</a:t>
            </a:fld>
            <a:r>
              <a:rPr dirty="0" spc="-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87551"/>
            <a:ext cx="6873875" cy="1515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225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30">
                <a:latin typeface="Century Gothic"/>
                <a:cs typeface="Century Gothic"/>
              </a:rPr>
              <a:t>We</a:t>
            </a:r>
            <a:r>
              <a:rPr dirty="0" sz="2000" spc="5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create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transaction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itself</a:t>
            </a:r>
            <a:r>
              <a:rPr dirty="0" sz="2000" spc="-5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using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ts val="2250"/>
              </a:lnSpc>
            </a:pPr>
            <a:r>
              <a:rPr dirty="0" sz="2000" spc="-10" b="1">
                <a:solidFill>
                  <a:srgbClr val="2B79EF"/>
                </a:solidFill>
                <a:latin typeface="Calibri"/>
                <a:cs typeface="Calibri"/>
              </a:rPr>
              <a:t>TransactionBuilder</a:t>
            </a:r>
            <a:r>
              <a:rPr dirty="0" sz="2000" spc="5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class</a:t>
            </a:r>
            <a:endParaRPr sz="20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914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10" b="1">
                <a:solidFill>
                  <a:srgbClr val="2B79EF"/>
                </a:solidFill>
                <a:latin typeface="Calibri"/>
                <a:cs typeface="Calibri"/>
              </a:rPr>
              <a:t>TransactionBuilder</a:t>
            </a:r>
            <a:r>
              <a:rPr dirty="0" sz="2000" spc="7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is</a:t>
            </a:r>
            <a:r>
              <a:rPr dirty="0" sz="200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initialised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with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following</a:t>
            </a:r>
            <a:r>
              <a:rPr dirty="0" sz="2000" spc="-5">
                <a:latin typeface="Century Gothic"/>
                <a:cs typeface="Century Gothic"/>
              </a:rPr>
              <a:t> syntax:</a:t>
            </a:r>
            <a:endParaRPr sz="20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745"/>
              </a:spcBef>
            </a:pPr>
            <a:r>
              <a:rPr dirty="0" sz="1800" spc="-10">
                <a:latin typeface="Calibri"/>
                <a:cs typeface="Calibri"/>
              </a:rPr>
              <a:t>TransactionBuilder(notary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notary)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322" y="3222117"/>
            <a:ext cx="6830059" cy="61277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355600" marR="5080" indent="-342900">
              <a:lnSpc>
                <a:spcPts val="222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30">
                <a:latin typeface="Century Gothic"/>
                <a:cs typeface="Century Gothic"/>
              </a:rPr>
              <a:t>We</a:t>
            </a:r>
            <a:r>
              <a:rPr dirty="0" sz="2000" spc="6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add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items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 spc="-10" b="1">
                <a:solidFill>
                  <a:srgbClr val="2B79EF"/>
                </a:solidFill>
                <a:latin typeface="Calibri"/>
                <a:cs typeface="Calibri"/>
              </a:rPr>
              <a:t>TransactionBuilder</a:t>
            </a:r>
            <a:r>
              <a:rPr dirty="0" sz="2000" spc="7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entury Gothic"/>
                <a:cs typeface="Century Gothic"/>
              </a:rPr>
              <a:t>using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withItems</a:t>
            </a:r>
            <a:r>
              <a:rPr dirty="0" sz="2000" spc="-5">
                <a:latin typeface="Century Gothic"/>
                <a:cs typeface="Century Gothic"/>
              </a:rPr>
              <a:t>, </a:t>
            </a:r>
            <a:r>
              <a:rPr dirty="0" sz="2000" spc="-5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which </a:t>
            </a:r>
            <a:r>
              <a:rPr dirty="0" sz="2000">
                <a:latin typeface="Century Gothic"/>
                <a:cs typeface="Century Gothic"/>
              </a:rPr>
              <a:t>takes</a:t>
            </a:r>
            <a:r>
              <a:rPr dirty="0" sz="2000" spc="-5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variable-length</a:t>
            </a:r>
            <a:r>
              <a:rPr dirty="0" sz="2000" spc="-5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list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of: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3494" y="3770376"/>
            <a:ext cx="4281170" cy="111887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000000"/>
              </a:buClr>
              <a:buFont typeface="Microsoft JhengHei"/>
              <a:buChar char="–"/>
              <a:tabLst>
                <a:tab pos="354965" algn="l"/>
                <a:tab pos="355600" algn="l"/>
              </a:tabLst>
            </a:pPr>
            <a:r>
              <a:rPr dirty="0" sz="1800" spc="-15" b="1">
                <a:solidFill>
                  <a:srgbClr val="2B79EF"/>
                </a:solidFill>
                <a:latin typeface="Calibri"/>
                <a:cs typeface="Calibri"/>
              </a:rPr>
              <a:t>StateAndRefs</a:t>
            </a:r>
            <a:r>
              <a:rPr dirty="0" sz="1800" spc="5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(input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state</a:t>
            </a:r>
            <a:r>
              <a:rPr dirty="0" sz="1800" spc="4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references)</a:t>
            </a:r>
            <a:endParaRPr sz="18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Microsoft JhengHei"/>
              <a:buChar char="–"/>
              <a:tabLst>
                <a:tab pos="354965" algn="l"/>
                <a:tab pos="355600" algn="l"/>
              </a:tabLst>
            </a:pP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ContractStates</a:t>
            </a:r>
            <a:r>
              <a:rPr dirty="0" sz="1800" spc="3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(output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states)</a:t>
            </a:r>
            <a:endParaRPr sz="18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Microsoft JhengHei"/>
              <a:buChar char="–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Commands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4456252"/>
            <a:ext cx="1068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5.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0497" y="506653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6.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78473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Building</a:t>
            </a:r>
            <a:r>
              <a:rPr dirty="0"/>
              <a:t> a</a:t>
            </a:r>
            <a:r>
              <a:rPr dirty="0" spc="-15"/>
              <a:t> </a:t>
            </a:r>
            <a:r>
              <a:rPr dirty="0" spc="-5"/>
              <a:t>Transaction</a:t>
            </a:r>
            <a:r>
              <a:rPr dirty="0" spc="15"/>
              <a:t> </a:t>
            </a:r>
            <a:r>
              <a:rPr dirty="0"/>
              <a:t>-</a:t>
            </a:r>
            <a:r>
              <a:rPr dirty="0" spc="5"/>
              <a:t> </a:t>
            </a:r>
            <a:r>
              <a:rPr dirty="0"/>
              <a:t>Implementation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7781" y="3248914"/>
            <a:ext cx="975994" cy="1003300"/>
            <a:chOff x="287781" y="3248914"/>
            <a:chExt cx="975994" cy="1003300"/>
          </a:xfrm>
        </p:grpSpPr>
        <p:sp>
          <p:nvSpPr>
            <p:cNvPr id="5" name="object 5"/>
            <p:cNvSpPr/>
            <p:nvPr/>
          </p:nvSpPr>
          <p:spPr>
            <a:xfrm>
              <a:off x="294131" y="3255264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481584" y="0"/>
                  </a:moveTo>
                  <a:lnTo>
                    <a:pt x="435203" y="2267"/>
                  </a:lnTo>
                  <a:lnTo>
                    <a:pt x="390070" y="8930"/>
                  </a:lnTo>
                  <a:lnTo>
                    <a:pt x="346386" y="19782"/>
                  </a:lnTo>
                  <a:lnTo>
                    <a:pt x="304354" y="34615"/>
                  </a:lnTo>
                  <a:lnTo>
                    <a:pt x="264174" y="53222"/>
                  </a:lnTo>
                  <a:lnTo>
                    <a:pt x="226049" y="75394"/>
                  </a:lnTo>
                  <a:lnTo>
                    <a:pt x="190181" y="100925"/>
                  </a:lnTo>
                  <a:lnTo>
                    <a:pt x="156771" y="129607"/>
                  </a:lnTo>
                  <a:lnTo>
                    <a:pt x="126021" y="161233"/>
                  </a:lnTo>
                  <a:lnTo>
                    <a:pt x="98132" y="195594"/>
                  </a:lnTo>
                  <a:lnTo>
                    <a:pt x="73308" y="232484"/>
                  </a:lnTo>
                  <a:lnTo>
                    <a:pt x="51749" y="271695"/>
                  </a:lnTo>
                  <a:lnTo>
                    <a:pt x="33657" y="313019"/>
                  </a:lnTo>
                  <a:lnTo>
                    <a:pt x="19235" y="356249"/>
                  </a:lnTo>
                  <a:lnTo>
                    <a:pt x="8683" y="401178"/>
                  </a:lnTo>
                  <a:lnTo>
                    <a:pt x="2204" y="447597"/>
                  </a:lnTo>
                  <a:lnTo>
                    <a:pt x="0" y="495300"/>
                  </a:lnTo>
                  <a:lnTo>
                    <a:pt x="2204" y="543002"/>
                  </a:lnTo>
                  <a:lnTo>
                    <a:pt x="8683" y="589421"/>
                  </a:lnTo>
                  <a:lnTo>
                    <a:pt x="19235" y="634350"/>
                  </a:lnTo>
                  <a:lnTo>
                    <a:pt x="33657" y="677580"/>
                  </a:lnTo>
                  <a:lnTo>
                    <a:pt x="51749" y="718904"/>
                  </a:lnTo>
                  <a:lnTo>
                    <a:pt x="73308" y="758115"/>
                  </a:lnTo>
                  <a:lnTo>
                    <a:pt x="98132" y="795005"/>
                  </a:lnTo>
                  <a:lnTo>
                    <a:pt x="126021" y="829366"/>
                  </a:lnTo>
                  <a:lnTo>
                    <a:pt x="156771" y="860992"/>
                  </a:lnTo>
                  <a:lnTo>
                    <a:pt x="190181" y="889674"/>
                  </a:lnTo>
                  <a:lnTo>
                    <a:pt x="226049" y="915205"/>
                  </a:lnTo>
                  <a:lnTo>
                    <a:pt x="264174" y="937377"/>
                  </a:lnTo>
                  <a:lnTo>
                    <a:pt x="304354" y="955984"/>
                  </a:lnTo>
                  <a:lnTo>
                    <a:pt x="346386" y="970817"/>
                  </a:lnTo>
                  <a:lnTo>
                    <a:pt x="390070" y="981669"/>
                  </a:lnTo>
                  <a:lnTo>
                    <a:pt x="435203" y="988332"/>
                  </a:lnTo>
                  <a:lnTo>
                    <a:pt x="481584" y="990600"/>
                  </a:lnTo>
                  <a:lnTo>
                    <a:pt x="527964" y="988332"/>
                  </a:lnTo>
                  <a:lnTo>
                    <a:pt x="573097" y="981669"/>
                  </a:lnTo>
                  <a:lnTo>
                    <a:pt x="616781" y="970817"/>
                  </a:lnTo>
                  <a:lnTo>
                    <a:pt x="658813" y="955984"/>
                  </a:lnTo>
                  <a:lnTo>
                    <a:pt x="698993" y="937377"/>
                  </a:lnTo>
                  <a:lnTo>
                    <a:pt x="737118" y="915205"/>
                  </a:lnTo>
                  <a:lnTo>
                    <a:pt x="772986" y="889674"/>
                  </a:lnTo>
                  <a:lnTo>
                    <a:pt x="806396" y="860992"/>
                  </a:lnTo>
                  <a:lnTo>
                    <a:pt x="837146" y="829366"/>
                  </a:lnTo>
                  <a:lnTo>
                    <a:pt x="865035" y="795005"/>
                  </a:lnTo>
                  <a:lnTo>
                    <a:pt x="889859" y="758115"/>
                  </a:lnTo>
                  <a:lnTo>
                    <a:pt x="911418" y="718904"/>
                  </a:lnTo>
                  <a:lnTo>
                    <a:pt x="929510" y="677580"/>
                  </a:lnTo>
                  <a:lnTo>
                    <a:pt x="943932" y="634350"/>
                  </a:lnTo>
                  <a:lnTo>
                    <a:pt x="954484" y="589421"/>
                  </a:lnTo>
                  <a:lnTo>
                    <a:pt x="960963" y="543002"/>
                  </a:lnTo>
                  <a:lnTo>
                    <a:pt x="963168" y="495300"/>
                  </a:lnTo>
                  <a:lnTo>
                    <a:pt x="960963" y="447597"/>
                  </a:lnTo>
                  <a:lnTo>
                    <a:pt x="954484" y="401178"/>
                  </a:lnTo>
                  <a:lnTo>
                    <a:pt x="943932" y="356249"/>
                  </a:lnTo>
                  <a:lnTo>
                    <a:pt x="929510" y="313019"/>
                  </a:lnTo>
                  <a:lnTo>
                    <a:pt x="911418" y="271695"/>
                  </a:lnTo>
                  <a:lnTo>
                    <a:pt x="889859" y="232484"/>
                  </a:lnTo>
                  <a:lnTo>
                    <a:pt x="865035" y="195594"/>
                  </a:lnTo>
                  <a:lnTo>
                    <a:pt x="837146" y="161233"/>
                  </a:lnTo>
                  <a:lnTo>
                    <a:pt x="806396" y="129607"/>
                  </a:lnTo>
                  <a:lnTo>
                    <a:pt x="772986" y="100925"/>
                  </a:lnTo>
                  <a:lnTo>
                    <a:pt x="737118" y="75394"/>
                  </a:lnTo>
                  <a:lnTo>
                    <a:pt x="698993" y="53222"/>
                  </a:lnTo>
                  <a:lnTo>
                    <a:pt x="658813" y="34615"/>
                  </a:lnTo>
                  <a:lnTo>
                    <a:pt x="616781" y="19782"/>
                  </a:lnTo>
                  <a:lnTo>
                    <a:pt x="573097" y="8930"/>
                  </a:lnTo>
                  <a:lnTo>
                    <a:pt x="527964" y="2267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0096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4131" y="3255264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0" y="495300"/>
                  </a:moveTo>
                  <a:lnTo>
                    <a:pt x="2204" y="447597"/>
                  </a:lnTo>
                  <a:lnTo>
                    <a:pt x="8683" y="401178"/>
                  </a:lnTo>
                  <a:lnTo>
                    <a:pt x="19235" y="356249"/>
                  </a:lnTo>
                  <a:lnTo>
                    <a:pt x="33657" y="313019"/>
                  </a:lnTo>
                  <a:lnTo>
                    <a:pt x="51749" y="271695"/>
                  </a:lnTo>
                  <a:lnTo>
                    <a:pt x="73308" y="232484"/>
                  </a:lnTo>
                  <a:lnTo>
                    <a:pt x="98132" y="195594"/>
                  </a:lnTo>
                  <a:lnTo>
                    <a:pt x="126021" y="161233"/>
                  </a:lnTo>
                  <a:lnTo>
                    <a:pt x="156771" y="129607"/>
                  </a:lnTo>
                  <a:lnTo>
                    <a:pt x="190181" y="100925"/>
                  </a:lnTo>
                  <a:lnTo>
                    <a:pt x="226049" y="75394"/>
                  </a:lnTo>
                  <a:lnTo>
                    <a:pt x="264174" y="53222"/>
                  </a:lnTo>
                  <a:lnTo>
                    <a:pt x="304354" y="34615"/>
                  </a:lnTo>
                  <a:lnTo>
                    <a:pt x="346386" y="19782"/>
                  </a:lnTo>
                  <a:lnTo>
                    <a:pt x="390070" y="8930"/>
                  </a:lnTo>
                  <a:lnTo>
                    <a:pt x="435203" y="2267"/>
                  </a:lnTo>
                  <a:lnTo>
                    <a:pt x="481584" y="0"/>
                  </a:lnTo>
                  <a:lnTo>
                    <a:pt x="527964" y="2267"/>
                  </a:lnTo>
                  <a:lnTo>
                    <a:pt x="573097" y="8930"/>
                  </a:lnTo>
                  <a:lnTo>
                    <a:pt x="616781" y="19782"/>
                  </a:lnTo>
                  <a:lnTo>
                    <a:pt x="658813" y="34615"/>
                  </a:lnTo>
                  <a:lnTo>
                    <a:pt x="698993" y="53222"/>
                  </a:lnTo>
                  <a:lnTo>
                    <a:pt x="737118" y="75394"/>
                  </a:lnTo>
                  <a:lnTo>
                    <a:pt x="772986" y="100925"/>
                  </a:lnTo>
                  <a:lnTo>
                    <a:pt x="806396" y="129607"/>
                  </a:lnTo>
                  <a:lnTo>
                    <a:pt x="837146" y="161233"/>
                  </a:lnTo>
                  <a:lnTo>
                    <a:pt x="865035" y="195594"/>
                  </a:lnTo>
                  <a:lnTo>
                    <a:pt x="889859" y="232484"/>
                  </a:lnTo>
                  <a:lnTo>
                    <a:pt x="911418" y="271695"/>
                  </a:lnTo>
                  <a:lnTo>
                    <a:pt x="929510" y="313019"/>
                  </a:lnTo>
                  <a:lnTo>
                    <a:pt x="943932" y="356249"/>
                  </a:lnTo>
                  <a:lnTo>
                    <a:pt x="954484" y="401178"/>
                  </a:lnTo>
                  <a:lnTo>
                    <a:pt x="960963" y="447597"/>
                  </a:lnTo>
                  <a:lnTo>
                    <a:pt x="963168" y="495300"/>
                  </a:lnTo>
                  <a:lnTo>
                    <a:pt x="960963" y="543002"/>
                  </a:lnTo>
                  <a:lnTo>
                    <a:pt x="954484" y="589421"/>
                  </a:lnTo>
                  <a:lnTo>
                    <a:pt x="943932" y="634350"/>
                  </a:lnTo>
                  <a:lnTo>
                    <a:pt x="929510" y="677580"/>
                  </a:lnTo>
                  <a:lnTo>
                    <a:pt x="911418" y="718904"/>
                  </a:lnTo>
                  <a:lnTo>
                    <a:pt x="889859" y="758115"/>
                  </a:lnTo>
                  <a:lnTo>
                    <a:pt x="865035" y="795005"/>
                  </a:lnTo>
                  <a:lnTo>
                    <a:pt x="837146" y="829366"/>
                  </a:lnTo>
                  <a:lnTo>
                    <a:pt x="806396" y="860992"/>
                  </a:lnTo>
                  <a:lnTo>
                    <a:pt x="772986" y="889674"/>
                  </a:lnTo>
                  <a:lnTo>
                    <a:pt x="737118" y="915205"/>
                  </a:lnTo>
                  <a:lnTo>
                    <a:pt x="698993" y="937377"/>
                  </a:lnTo>
                  <a:lnTo>
                    <a:pt x="658813" y="955984"/>
                  </a:lnTo>
                  <a:lnTo>
                    <a:pt x="616781" y="970817"/>
                  </a:lnTo>
                  <a:lnTo>
                    <a:pt x="573097" y="981669"/>
                  </a:lnTo>
                  <a:lnTo>
                    <a:pt x="527964" y="988332"/>
                  </a:lnTo>
                  <a:lnTo>
                    <a:pt x="481584" y="990600"/>
                  </a:lnTo>
                  <a:lnTo>
                    <a:pt x="435203" y="988332"/>
                  </a:lnTo>
                  <a:lnTo>
                    <a:pt x="390070" y="981669"/>
                  </a:lnTo>
                  <a:lnTo>
                    <a:pt x="346386" y="970817"/>
                  </a:lnTo>
                  <a:lnTo>
                    <a:pt x="304354" y="955984"/>
                  </a:lnTo>
                  <a:lnTo>
                    <a:pt x="264174" y="937377"/>
                  </a:lnTo>
                  <a:lnTo>
                    <a:pt x="226049" y="915205"/>
                  </a:lnTo>
                  <a:lnTo>
                    <a:pt x="190181" y="889674"/>
                  </a:lnTo>
                  <a:lnTo>
                    <a:pt x="156771" y="860992"/>
                  </a:lnTo>
                  <a:lnTo>
                    <a:pt x="126021" y="829366"/>
                  </a:lnTo>
                  <a:lnTo>
                    <a:pt x="98132" y="795005"/>
                  </a:lnTo>
                  <a:lnTo>
                    <a:pt x="73308" y="758115"/>
                  </a:lnTo>
                  <a:lnTo>
                    <a:pt x="51749" y="718904"/>
                  </a:lnTo>
                  <a:lnTo>
                    <a:pt x="33657" y="677580"/>
                  </a:lnTo>
                  <a:lnTo>
                    <a:pt x="19235" y="634350"/>
                  </a:lnTo>
                  <a:lnTo>
                    <a:pt x="8683" y="589421"/>
                  </a:lnTo>
                  <a:lnTo>
                    <a:pt x="2204" y="543002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0096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48536" y="2262377"/>
          <a:ext cx="8143240" cy="2955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/>
                <a:gridCol w="1187450"/>
                <a:gridCol w="6622415"/>
              </a:tblGrid>
              <a:tr h="58483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Goal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Construct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transaction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589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Where?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8415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IOUIssueFlow.kt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3092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Steps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7540" indent="-343535">
                        <a:lnSpc>
                          <a:spcPct val="100000"/>
                        </a:lnSpc>
                        <a:spcBef>
                          <a:spcPts val="1340"/>
                        </a:spcBef>
                        <a:buAutoNum type="arabicPeriod"/>
                        <a:tabLst>
                          <a:tab pos="636905" algn="l"/>
                          <a:tab pos="637540" algn="l"/>
                        </a:tabLst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Write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code</a:t>
                      </a:r>
                      <a:r>
                        <a:rPr dirty="0" sz="1400" spc="-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create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TransactionBuilder</a:t>
                      </a:r>
                      <a:r>
                        <a:rPr dirty="0" sz="1400" spc="5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with: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lvl="1" marL="1094740" indent="-343535">
                        <a:lnSpc>
                          <a:spcPts val="1655"/>
                        </a:lnSpc>
                        <a:spcBef>
                          <a:spcPts val="50"/>
                        </a:spcBef>
                        <a:buFont typeface="Arial"/>
                        <a:buChar char="•"/>
                        <a:tabLst>
                          <a:tab pos="1094105" algn="l"/>
                          <a:tab pos="1094740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-4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selected</a:t>
                      </a:r>
                      <a:r>
                        <a:rPr dirty="0" sz="1400" spc="-6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notary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lvl="1" marL="1094740" indent="-343535">
                        <a:lnSpc>
                          <a:spcPts val="1655"/>
                        </a:lnSpc>
                        <a:buFont typeface="Arial"/>
                        <a:buChar char="•"/>
                        <a:tabLst>
                          <a:tab pos="1094105" algn="l"/>
                          <a:tab pos="1094740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Issue</a:t>
                      </a:r>
                      <a:r>
                        <a:rPr dirty="0" sz="1400" spc="2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command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lvl="1" marL="1094740" indent="-343535">
                        <a:lnSpc>
                          <a:spcPct val="100000"/>
                        </a:lnSpc>
                        <a:spcBef>
                          <a:spcPts val="50"/>
                        </a:spcBef>
                        <a:buFont typeface="Arial"/>
                        <a:buChar char="•"/>
                        <a:tabLst>
                          <a:tab pos="1094105" algn="l"/>
                          <a:tab pos="1094740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-4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IOU</a:t>
                      </a:r>
                      <a:r>
                        <a:rPr dirty="0" sz="1400" spc="-6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state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9036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727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Key</a:t>
                      </a:r>
                      <a:r>
                        <a:rPr dirty="0" sz="1400" spc="-60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Docs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N/A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716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59" y="3368040"/>
            <a:ext cx="743712" cy="7909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40</a:t>
            </a:fld>
            <a:r>
              <a:rPr dirty="0" spc="-5"/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AutoNum type="arabicPeriod" startAt="2"/>
            </a:pPr>
            <a:endParaRPr sz="230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3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3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4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1170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62050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Building</a:t>
            </a:r>
            <a:r>
              <a:rPr dirty="0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5"/>
              <a:t>Transaction</a:t>
            </a:r>
            <a:r>
              <a:rPr dirty="0" spc="15"/>
              <a:t> </a:t>
            </a:r>
            <a:r>
              <a:rPr dirty="0"/>
              <a:t>-</a:t>
            </a:r>
            <a:r>
              <a:rPr dirty="0" spc="15"/>
              <a:t> </a:t>
            </a:r>
            <a:r>
              <a:rPr dirty="0" spc="-5"/>
              <a:t>Solution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8036" y="3249167"/>
            <a:ext cx="1286510" cy="1003300"/>
            <a:chOff x="288036" y="3249167"/>
            <a:chExt cx="1286510" cy="1003300"/>
          </a:xfrm>
        </p:grpSpPr>
        <p:sp>
          <p:nvSpPr>
            <p:cNvPr id="5" name="object 5"/>
            <p:cNvSpPr/>
            <p:nvPr/>
          </p:nvSpPr>
          <p:spPr>
            <a:xfrm>
              <a:off x="294132" y="3255263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481584" y="0"/>
                  </a:moveTo>
                  <a:lnTo>
                    <a:pt x="435203" y="2267"/>
                  </a:lnTo>
                  <a:lnTo>
                    <a:pt x="390070" y="8930"/>
                  </a:lnTo>
                  <a:lnTo>
                    <a:pt x="346386" y="19782"/>
                  </a:lnTo>
                  <a:lnTo>
                    <a:pt x="304354" y="34615"/>
                  </a:lnTo>
                  <a:lnTo>
                    <a:pt x="264174" y="53222"/>
                  </a:lnTo>
                  <a:lnTo>
                    <a:pt x="226049" y="75394"/>
                  </a:lnTo>
                  <a:lnTo>
                    <a:pt x="190181" y="100925"/>
                  </a:lnTo>
                  <a:lnTo>
                    <a:pt x="156771" y="129607"/>
                  </a:lnTo>
                  <a:lnTo>
                    <a:pt x="126021" y="161233"/>
                  </a:lnTo>
                  <a:lnTo>
                    <a:pt x="98132" y="195594"/>
                  </a:lnTo>
                  <a:lnTo>
                    <a:pt x="73308" y="232484"/>
                  </a:lnTo>
                  <a:lnTo>
                    <a:pt x="51749" y="271695"/>
                  </a:lnTo>
                  <a:lnTo>
                    <a:pt x="33657" y="313019"/>
                  </a:lnTo>
                  <a:lnTo>
                    <a:pt x="19235" y="356249"/>
                  </a:lnTo>
                  <a:lnTo>
                    <a:pt x="8683" y="401178"/>
                  </a:lnTo>
                  <a:lnTo>
                    <a:pt x="2204" y="447597"/>
                  </a:lnTo>
                  <a:lnTo>
                    <a:pt x="0" y="495300"/>
                  </a:lnTo>
                  <a:lnTo>
                    <a:pt x="2204" y="543002"/>
                  </a:lnTo>
                  <a:lnTo>
                    <a:pt x="8683" y="589421"/>
                  </a:lnTo>
                  <a:lnTo>
                    <a:pt x="19235" y="634350"/>
                  </a:lnTo>
                  <a:lnTo>
                    <a:pt x="33657" y="677580"/>
                  </a:lnTo>
                  <a:lnTo>
                    <a:pt x="51749" y="718904"/>
                  </a:lnTo>
                  <a:lnTo>
                    <a:pt x="73308" y="758115"/>
                  </a:lnTo>
                  <a:lnTo>
                    <a:pt x="98132" y="795005"/>
                  </a:lnTo>
                  <a:lnTo>
                    <a:pt x="126021" y="829366"/>
                  </a:lnTo>
                  <a:lnTo>
                    <a:pt x="156771" y="860992"/>
                  </a:lnTo>
                  <a:lnTo>
                    <a:pt x="190181" y="889674"/>
                  </a:lnTo>
                  <a:lnTo>
                    <a:pt x="226049" y="915205"/>
                  </a:lnTo>
                  <a:lnTo>
                    <a:pt x="264174" y="937377"/>
                  </a:lnTo>
                  <a:lnTo>
                    <a:pt x="304354" y="955984"/>
                  </a:lnTo>
                  <a:lnTo>
                    <a:pt x="346386" y="970817"/>
                  </a:lnTo>
                  <a:lnTo>
                    <a:pt x="390070" y="981669"/>
                  </a:lnTo>
                  <a:lnTo>
                    <a:pt x="435203" y="988332"/>
                  </a:lnTo>
                  <a:lnTo>
                    <a:pt x="481584" y="990600"/>
                  </a:lnTo>
                  <a:lnTo>
                    <a:pt x="527964" y="988332"/>
                  </a:lnTo>
                  <a:lnTo>
                    <a:pt x="573097" y="981669"/>
                  </a:lnTo>
                  <a:lnTo>
                    <a:pt x="616781" y="970817"/>
                  </a:lnTo>
                  <a:lnTo>
                    <a:pt x="658813" y="955984"/>
                  </a:lnTo>
                  <a:lnTo>
                    <a:pt x="698993" y="937377"/>
                  </a:lnTo>
                  <a:lnTo>
                    <a:pt x="737118" y="915205"/>
                  </a:lnTo>
                  <a:lnTo>
                    <a:pt x="772986" y="889674"/>
                  </a:lnTo>
                  <a:lnTo>
                    <a:pt x="806396" y="860992"/>
                  </a:lnTo>
                  <a:lnTo>
                    <a:pt x="837146" y="829366"/>
                  </a:lnTo>
                  <a:lnTo>
                    <a:pt x="865035" y="795005"/>
                  </a:lnTo>
                  <a:lnTo>
                    <a:pt x="889859" y="758115"/>
                  </a:lnTo>
                  <a:lnTo>
                    <a:pt x="911418" y="718904"/>
                  </a:lnTo>
                  <a:lnTo>
                    <a:pt x="929510" y="677580"/>
                  </a:lnTo>
                  <a:lnTo>
                    <a:pt x="943932" y="634350"/>
                  </a:lnTo>
                  <a:lnTo>
                    <a:pt x="954484" y="589421"/>
                  </a:lnTo>
                  <a:lnTo>
                    <a:pt x="960963" y="543002"/>
                  </a:lnTo>
                  <a:lnTo>
                    <a:pt x="963168" y="495300"/>
                  </a:lnTo>
                  <a:lnTo>
                    <a:pt x="960963" y="447597"/>
                  </a:lnTo>
                  <a:lnTo>
                    <a:pt x="954484" y="401178"/>
                  </a:lnTo>
                  <a:lnTo>
                    <a:pt x="943932" y="356249"/>
                  </a:lnTo>
                  <a:lnTo>
                    <a:pt x="929510" y="313019"/>
                  </a:lnTo>
                  <a:lnTo>
                    <a:pt x="911418" y="271695"/>
                  </a:lnTo>
                  <a:lnTo>
                    <a:pt x="889859" y="232484"/>
                  </a:lnTo>
                  <a:lnTo>
                    <a:pt x="865035" y="195594"/>
                  </a:lnTo>
                  <a:lnTo>
                    <a:pt x="837146" y="161233"/>
                  </a:lnTo>
                  <a:lnTo>
                    <a:pt x="806396" y="129607"/>
                  </a:lnTo>
                  <a:lnTo>
                    <a:pt x="772986" y="100925"/>
                  </a:lnTo>
                  <a:lnTo>
                    <a:pt x="737118" y="75394"/>
                  </a:lnTo>
                  <a:lnTo>
                    <a:pt x="698993" y="53222"/>
                  </a:lnTo>
                  <a:lnTo>
                    <a:pt x="658813" y="34615"/>
                  </a:lnTo>
                  <a:lnTo>
                    <a:pt x="616781" y="19782"/>
                  </a:lnTo>
                  <a:lnTo>
                    <a:pt x="573097" y="8930"/>
                  </a:lnTo>
                  <a:lnTo>
                    <a:pt x="527964" y="2267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F8D5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4132" y="3255263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0" y="495300"/>
                  </a:moveTo>
                  <a:lnTo>
                    <a:pt x="2204" y="447597"/>
                  </a:lnTo>
                  <a:lnTo>
                    <a:pt x="8683" y="401178"/>
                  </a:lnTo>
                  <a:lnTo>
                    <a:pt x="19235" y="356249"/>
                  </a:lnTo>
                  <a:lnTo>
                    <a:pt x="33657" y="313019"/>
                  </a:lnTo>
                  <a:lnTo>
                    <a:pt x="51749" y="271695"/>
                  </a:lnTo>
                  <a:lnTo>
                    <a:pt x="73308" y="232484"/>
                  </a:lnTo>
                  <a:lnTo>
                    <a:pt x="98132" y="195594"/>
                  </a:lnTo>
                  <a:lnTo>
                    <a:pt x="126021" y="161233"/>
                  </a:lnTo>
                  <a:lnTo>
                    <a:pt x="156771" y="129607"/>
                  </a:lnTo>
                  <a:lnTo>
                    <a:pt x="190181" y="100925"/>
                  </a:lnTo>
                  <a:lnTo>
                    <a:pt x="226049" y="75394"/>
                  </a:lnTo>
                  <a:lnTo>
                    <a:pt x="264174" y="53222"/>
                  </a:lnTo>
                  <a:lnTo>
                    <a:pt x="304354" y="34615"/>
                  </a:lnTo>
                  <a:lnTo>
                    <a:pt x="346386" y="19782"/>
                  </a:lnTo>
                  <a:lnTo>
                    <a:pt x="390070" y="8930"/>
                  </a:lnTo>
                  <a:lnTo>
                    <a:pt x="435203" y="2267"/>
                  </a:lnTo>
                  <a:lnTo>
                    <a:pt x="481584" y="0"/>
                  </a:lnTo>
                  <a:lnTo>
                    <a:pt x="527964" y="2267"/>
                  </a:lnTo>
                  <a:lnTo>
                    <a:pt x="573097" y="8930"/>
                  </a:lnTo>
                  <a:lnTo>
                    <a:pt x="616781" y="19782"/>
                  </a:lnTo>
                  <a:lnTo>
                    <a:pt x="658813" y="34615"/>
                  </a:lnTo>
                  <a:lnTo>
                    <a:pt x="698993" y="53222"/>
                  </a:lnTo>
                  <a:lnTo>
                    <a:pt x="737118" y="75394"/>
                  </a:lnTo>
                  <a:lnTo>
                    <a:pt x="772986" y="100925"/>
                  </a:lnTo>
                  <a:lnTo>
                    <a:pt x="806396" y="129607"/>
                  </a:lnTo>
                  <a:lnTo>
                    <a:pt x="837146" y="161233"/>
                  </a:lnTo>
                  <a:lnTo>
                    <a:pt x="865035" y="195594"/>
                  </a:lnTo>
                  <a:lnTo>
                    <a:pt x="889859" y="232484"/>
                  </a:lnTo>
                  <a:lnTo>
                    <a:pt x="911418" y="271695"/>
                  </a:lnTo>
                  <a:lnTo>
                    <a:pt x="929510" y="313019"/>
                  </a:lnTo>
                  <a:lnTo>
                    <a:pt x="943932" y="356249"/>
                  </a:lnTo>
                  <a:lnTo>
                    <a:pt x="954484" y="401178"/>
                  </a:lnTo>
                  <a:lnTo>
                    <a:pt x="960963" y="447597"/>
                  </a:lnTo>
                  <a:lnTo>
                    <a:pt x="963168" y="495300"/>
                  </a:lnTo>
                  <a:lnTo>
                    <a:pt x="960963" y="543002"/>
                  </a:lnTo>
                  <a:lnTo>
                    <a:pt x="954484" y="589421"/>
                  </a:lnTo>
                  <a:lnTo>
                    <a:pt x="943932" y="634350"/>
                  </a:lnTo>
                  <a:lnTo>
                    <a:pt x="929510" y="677580"/>
                  </a:lnTo>
                  <a:lnTo>
                    <a:pt x="911418" y="718904"/>
                  </a:lnTo>
                  <a:lnTo>
                    <a:pt x="889859" y="758115"/>
                  </a:lnTo>
                  <a:lnTo>
                    <a:pt x="865035" y="795005"/>
                  </a:lnTo>
                  <a:lnTo>
                    <a:pt x="837146" y="829366"/>
                  </a:lnTo>
                  <a:lnTo>
                    <a:pt x="806396" y="860992"/>
                  </a:lnTo>
                  <a:lnTo>
                    <a:pt x="772986" y="889674"/>
                  </a:lnTo>
                  <a:lnTo>
                    <a:pt x="737118" y="915205"/>
                  </a:lnTo>
                  <a:lnTo>
                    <a:pt x="698993" y="937377"/>
                  </a:lnTo>
                  <a:lnTo>
                    <a:pt x="658813" y="955984"/>
                  </a:lnTo>
                  <a:lnTo>
                    <a:pt x="616781" y="970817"/>
                  </a:lnTo>
                  <a:lnTo>
                    <a:pt x="573097" y="981669"/>
                  </a:lnTo>
                  <a:lnTo>
                    <a:pt x="527964" y="988332"/>
                  </a:lnTo>
                  <a:lnTo>
                    <a:pt x="481584" y="990600"/>
                  </a:lnTo>
                  <a:lnTo>
                    <a:pt x="435203" y="988332"/>
                  </a:lnTo>
                  <a:lnTo>
                    <a:pt x="390070" y="981669"/>
                  </a:lnTo>
                  <a:lnTo>
                    <a:pt x="346386" y="970817"/>
                  </a:lnTo>
                  <a:lnTo>
                    <a:pt x="304354" y="955984"/>
                  </a:lnTo>
                  <a:lnTo>
                    <a:pt x="264174" y="937377"/>
                  </a:lnTo>
                  <a:lnTo>
                    <a:pt x="226049" y="915205"/>
                  </a:lnTo>
                  <a:lnTo>
                    <a:pt x="190181" y="889674"/>
                  </a:lnTo>
                  <a:lnTo>
                    <a:pt x="156771" y="860992"/>
                  </a:lnTo>
                  <a:lnTo>
                    <a:pt x="126021" y="829366"/>
                  </a:lnTo>
                  <a:lnTo>
                    <a:pt x="98132" y="795005"/>
                  </a:lnTo>
                  <a:lnTo>
                    <a:pt x="73308" y="758115"/>
                  </a:lnTo>
                  <a:lnTo>
                    <a:pt x="51749" y="718904"/>
                  </a:lnTo>
                  <a:lnTo>
                    <a:pt x="33657" y="677580"/>
                  </a:lnTo>
                  <a:lnTo>
                    <a:pt x="19235" y="634350"/>
                  </a:lnTo>
                  <a:lnTo>
                    <a:pt x="8683" y="589421"/>
                  </a:lnTo>
                  <a:lnTo>
                    <a:pt x="2204" y="543002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F8D5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65682" y="3662933"/>
              <a:ext cx="298450" cy="100965"/>
            </a:xfrm>
            <a:custGeom>
              <a:avLst/>
              <a:gdLst/>
              <a:ahLst/>
              <a:cxnLst/>
              <a:rect l="l" t="t" r="r" b="b"/>
              <a:pathLst>
                <a:path w="298450" h="100964">
                  <a:moveTo>
                    <a:pt x="0" y="100838"/>
                  </a:moveTo>
                  <a:lnTo>
                    <a:pt x="298450" y="0"/>
                  </a:lnTo>
                </a:path>
              </a:pathLst>
            </a:custGeom>
            <a:ln w="19812">
              <a:solidFill>
                <a:srgbClr val="F8D5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36" y="3294887"/>
              <a:ext cx="938783" cy="937260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53717" y="2157857"/>
          <a:ext cx="7838440" cy="2989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815"/>
                <a:gridCol w="6621780"/>
              </a:tblGrid>
              <a:tr h="584835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Goal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Create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dirty="0" sz="1400" spc="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TransactionBuilder</a:t>
                      </a:r>
                      <a:r>
                        <a:rPr dirty="0" sz="1400" spc="5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with</a:t>
                      </a:r>
                      <a:r>
                        <a:rPr dirty="0" sz="1400" spc="-3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IOUState</a:t>
                      </a:r>
                      <a:r>
                        <a:rPr dirty="0" sz="1400" spc="6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and </a:t>
                      </a:r>
                      <a:r>
                        <a:rPr dirty="0" sz="140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Issue</a:t>
                      </a:r>
                      <a:r>
                        <a:rPr dirty="0" sz="1400" spc="-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command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319530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Steps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2425" indent="-173355">
                        <a:lnSpc>
                          <a:spcPct val="100000"/>
                        </a:lnSpc>
                        <a:spcBef>
                          <a:spcPts val="1340"/>
                        </a:spcBef>
                        <a:buFont typeface="Arial"/>
                        <a:buChar char="•"/>
                        <a:tabLst>
                          <a:tab pos="353060" algn="l"/>
                        </a:tabLst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Create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new </a:t>
                      </a:r>
                      <a:r>
                        <a:rPr dirty="0" sz="1400" spc="-1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TransactionBuilder</a:t>
                      </a:r>
                      <a:r>
                        <a:rPr dirty="0" sz="1400" spc="5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using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notary’s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identity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352425" indent="-173355">
                        <a:lnSpc>
                          <a:spcPts val="1655"/>
                        </a:lnSpc>
                        <a:spcBef>
                          <a:spcPts val="890"/>
                        </a:spcBef>
                        <a:buFont typeface="Arial"/>
                        <a:buChar char="•"/>
                        <a:tabLst>
                          <a:tab pos="353060" algn="l"/>
                        </a:tabLst>
                      </a:pPr>
                      <a:r>
                        <a:rPr dirty="0" sz="1400" spc="5">
                          <a:latin typeface="Century Gothic"/>
                          <a:cs typeface="Century Gothic"/>
                        </a:rPr>
                        <a:t>Add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two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items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transaction: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lvl="1" marL="809625" indent="-173355">
                        <a:lnSpc>
                          <a:spcPts val="1655"/>
                        </a:lnSpc>
                        <a:buFont typeface="Arial"/>
                        <a:buChar char="•"/>
                        <a:tabLst>
                          <a:tab pos="810260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TransactionState</a:t>
                      </a:r>
                      <a:r>
                        <a:rPr dirty="0" sz="1400" spc="-3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with</a:t>
                      </a:r>
                      <a:r>
                        <a:rPr dirty="0" sz="1400" spc="-114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IOUState</a:t>
                      </a:r>
                      <a:r>
                        <a:rPr dirty="0" sz="1400" spc="-3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and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a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reference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IOUContract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lvl="1" marL="809625" indent="-17335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810260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Issue</a:t>
                      </a:r>
                      <a:r>
                        <a:rPr dirty="0" sz="1400" spc="-3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command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085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Code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 b="1">
                          <a:solidFill>
                            <a:srgbClr val="2A79F0"/>
                          </a:solidFill>
                          <a:latin typeface="Calibri"/>
                          <a:cs typeface="Calibri"/>
                        </a:rPr>
                        <a:t>val</a:t>
                      </a:r>
                      <a:r>
                        <a:rPr dirty="0" sz="1200" spc="-5" b="1">
                          <a:solidFill>
                            <a:srgbClr val="2A79F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builder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TransactionBuilder(notary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notary)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builder.withItems(StateAndContract(state,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IOUContract.IOU_CONTRACT_ID),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issueCommand)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40</a:t>
            </a:fld>
            <a:r>
              <a:rPr dirty="0" spc="-5"/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AutoNum type="arabicPeriod" startAt="2"/>
            </a:pPr>
            <a:endParaRPr sz="230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3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3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4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1170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2409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Flow-logics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14" name="object 1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60322" y="1470786"/>
            <a:ext cx="9290685" cy="2618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78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Flow-logics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are</a:t>
            </a:r>
            <a:r>
              <a:rPr dirty="0" sz="240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subclasses</a:t>
            </a:r>
            <a:r>
              <a:rPr dirty="0" sz="2400">
                <a:latin typeface="Century Gothic"/>
                <a:cs typeface="Century Gothic"/>
              </a:rPr>
              <a:t> of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b="1">
                <a:solidFill>
                  <a:srgbClr val="2A79F0"/>
                </a:solidFill>
                <a:latin typeface="Calibri"/>
                <a:cs typeface="Calibri"/>
              </a:rPr>
              <a:t>FlowLogic</a:t>
            </a:r>
            <a:r>
              <a:rPr dirty="0" sz="2400" spc="105" b="1">
                <a:solidFill>
                  <a:srgbClr val="2A79F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class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that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describe</a:t>
            </a:r>
            <a:endParaRPr sz="2400">
              <a:latin typeface="Century Gothic"/>
              <a:cs typeface="Century Gothic"/>
            </a:endParaRPr>
          </a:p>
          <a:p>
            <a:pPr marL="355600">
              <a:lnSpc>
                <a:spcPts val="2780"/>
              </a:lnSpc>
            </a:pP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from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single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node’s </a:t>
            </a:r>
            <a:r>
              <a:rPr dirty="0" sz="2400" spc="-5">
                <a:latin typeface="Century Gothic"/>
                <a:cs typeface="Century Gothic"/>
              </a:rPr>
              <a:t>point-of-view:</a:t>
            </a:r>
            <a:endParaRPr sz="24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1500"/>
              </a:spcBef>
            </a:pP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abstract</a:t>
            </a:r>
            <a:r>
              <a:rPr dirty="0" sz="1800" spc="-3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class</a:t>
            </a:r>
            <a:r>
              <a:rPr dirty="0" sz="1800" spc="-3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FlowLogic&lt;out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T&gt;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A </a:t>
            </a:r>
            <a:r>
              <a:rPr dirty="0" sz="2400" spc="-5">
                <a:latin typeface="Century Gothic"/>
                <a:cs typeface="Century Gothic"/>
              </a:rPr>
              <a:t>flow-logic’s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actions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are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defined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by </a:t>
            </a:r>
            <a:r>
              <a:rPr dirty="0" sz="2400">
                <a:latin typeface="Century Gothic"/>
                <a:cs typeface="Century Gothic"/>
              </a:rPr>
              <a:t>overriding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 spc="-5" b="1">
                <a:solidFill>
                  <a:srgbClr val="2A79F0"/>
                </a:solidFill>
                <a:latin typeface="Calibri"/>
                <a:cs typeface="Calibri"/>
              </a:rPr>
              <a:t>FlowLogic.call</a:t>
            </a:r>
            <a:r>
              <a:rPr dirty="0" sz="2400" spc="-5">
                <a:latin typeface="Century Gothic"/>
                <a:cs typeface="Century Gothic"/>
              </a:rPr>
              <a:t>:</a:t>
            </a:r>
            <a:endParaRPr sz="2400">
              <a:latin typeface="Century Gothic"/>
              <a:cs typeface="Century Gothic"/>
            </a:endParaRPr>
          </a:p>
          <a:p>
            <a:pPr marL="927100" marR="5433060">
              <a:lnSpc>
                <a:spcPct val="90600"/>
              </a:lnSpc>
              <a:spcBef>
                <a:spcPts val="1295"/>
              </a:spcBef>
            </a:pPr>
            <a:r>
              <a:rPr dirty="0" sz="1800" spc="-5">
                <a:latin typeface="Calibri"/>
                <a:cs typeface="Calibri"/>
              </a:rPr>
              <a:t>@Suspendable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@Throws(FlowException::class)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abstract</a:t>
            </a:r>
            <a:r>
              <a:rPr dirty="0" sz="1800" spc="-1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fun</a:t>
            </a:r>
            <a:r>
              <a:rPr dirty="0" sz="180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call():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1979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Signing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 spc="-5"/>
              <a:t>Transaction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40</a:t>
            </a:fld>
            <a:r>
              <a:rPr dirty="0" spc="-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79931"/>
            <a:ext cx="6751320" cy="605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30">
                <a:latin typeface="Century Gothic"/>
                <a:cs typeface="Century Gothic"/>
              </a:rPr>
              <a:t>We</a:t>
            </a:r>
            <a:r>
              <a:rPr dirty="0" sz="2000" spc="6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now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need</a:t>
            </a:r>
            <a:r>
              <a:rPr dirty="0" sz="2000" spc="5">
                <a:latin typeface="Century Gothic"/>
                <a:cs typeface="Century Gothic"/>
              </a:rPr>
              <a:t> to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convert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10" b="1">
                <a:solidFill>
                  <a:srgbClr val="2B79EF"/>
                </a:solidFill>
                <a:latin typeface="Calibri"/>
                <a:cs typeface="Calibri"/>
              </a:rPr>
              <a:t>TransactionBuilder</a:t>
            </a:r>
            <a:r>
              <a:rPr dirty="0" sz="2000" spc="6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entury Gothic"/>
                <a:cs typeface="Century Gothic"/>
              </a:rPr>
              <a:t>into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ts val="2280"/>
              </a:lnSpc>
            </a:pPr>
            <a:r>
              <a:rPr dirty="0" sz="2000" spc="-10" b="1">
                <a:solidFill>
                  <a:srgbClr val="2B79EF"/>
                </a:solidFill>
                <a:latin typeface="Calibri"/>
                <a:cs typeface="Calibri"/>
              </a:rPr>
              <a:t>SignedTransaction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3494" y="2028995"/>
            <a:ext cx="6983730" cy="75374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Microsoft JhengHei"/>
              <a:buChar char="–"/>
              <a:tabLst>
                <a:tab pos="354965" algn="l"/>
                <a:tab pos="355600" algn="l"/>
              </a:tabLst>
            </a:pPr>
            <a:r>
              <a:rPr dirty="0" sz="1800" b="1">
                <a:solidFill>
                  <a:srgbClr val="2B79EF"/>
                </a:solidFill>
                <a:latin typeface="Century Gothic"/>
                <a:cs typeface="Century Gothic"/>
              </a:rPr>
              <a:t>TransactionBuilder</a:t>
            </a:r>
            <a:r>
              <a:rPr dirty="0" sz="1800" spc="-30" b="1">
                <a:solidFill>
                  <a:srgbClr val="2B79EF"/>
                </a:solidFill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is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a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mutable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transaction-in-construction</a:t>
            </a:r>
            <a:endParaRPr sz="18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Font typeface="Microsoft JhengHei"/>
              <a:buChar char="–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2B79EF"/>
                </a:solidFill>
                <a:latin typeface="Century Gothic"/>
                <a:cs typeface="Century Gothic"/>
              </a:rPr>
              <a:t>SignedTransaction</a:t>
            </a:r>
            <a:r>
              <a:rPr dirty="0" sz="1800" spc="-30" b="1">
                <a:solidFill>
                  <a:srgbClr val="2B79EF"/>
                </a:solidFill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is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immutable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because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it</a:t>
            </a:r>
            <a:r>
              <a:rPr dirty="0" sz="1800" spc="-3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has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been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signed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322" y="3130676"/>
            <a:ext cx="804799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latin typeface="Century Gothic"/>
                <a:cs typeface="Century Gothic"/>
              </a:rPr>
              <a:t>You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sign</a:t>
            </a:r>
            <a:r>
              <a:rPr dirty="0" sz="2000" spc="1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builder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using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ServiceHub,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which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has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access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ts val="2280"/>
              </a:lnSpc>
            </a:pP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5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node’s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keypair:</a:t>
            </a:r>
            <a:endParaRPr sz="2000">
              <a:latin typeface="Century Gothic"/>
              <a:cs typeface="Century Gothic"/>
            </a:endParaRPr>
          </a:p>
          <a:p>
            <a:pPr marL="972819">
              <a:lnSpc>
                <a:spcPct val="100000"/>
              </a:lnSpc>
              <a:spcBef>
                <a:spcPts val="720"/>
              </a:spcBef>
            </a:pPr>
            <a:r>
              <a:rPr dirty="0" sz="1600" spc="-10" b="1">
                <a:solidFill>
                  <a:srgbClr val="2A79F0"/>
                </a:solidFill>
                <a:latin typeface="Calibri"/>
                <a:cs typeface="Calibri"/>
              </a:rPr>
              <a:t>val</a:t>
            </a:r>
            <a:r>
              <a:rPr dirty="0" sz="1600" spc="15" b="1">
                <a:solidFill>
                  <a:srgbClr val="2A79F0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signedTx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serviceHub.signInitialTransaction(builder)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4861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Flow</a:t>
            </a:r>
            <a:r>
              <a:rPr dirty="0" spc="-40"/>
              <a:t> </a:t>
            </a:r>
            <a:r>
              <a:rPr dirty="0" spc="-5"/>
              <a:t>Return</a:t>
            </a:r>
            <a:r>
              <a:rPr dirty="0" spc="-10"/>
              <a:t> </a:t>
            </a:r>
            <a:r>
              <a:rPr dirty="0"/>
              <a:t>Types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40</a:t>
            </a:fld>
            <a:r>
              <a:rPr dirty="0" spc="-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79931"/>
            <a:ext cx="7710805" cy="10242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231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entury Gothic"/>
                <a:cs typeface="Century Gothic"/>
              </a:rPr>
              <a:t>Each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flow-logic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returns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value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of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 </a:t>
            </a:r>
            <a:r>
              <a:rPr dirty="0" sz="2000" spc="-5">
                <a:latin typeface="Century Gothic"/>
                <a:cs typeface="Century Gothic"/>
              </a:rPr>
              <a:t>specific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type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from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its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call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310"/>
              </a:lnSpc>
            </a:pPr>
            <a:r>
              <a:rPr dirty="0" sz="2000" spc="5">
                <a:latin typeface="Century Gothic"/>
                <a:cs typeface="Century Gothic"/>
              </a:rPr>
              <a:t>method</a:t>
            </a:r>
            <a:endParaRPr sz="20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entury Gothic"/>
                <a:cs typeface="Century Gothic"/>
              </a:rPr>
              <a:t>To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change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flow-logic’s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return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type,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you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must: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3494" y="2444505"/>
            <a:ext cx="6659245" cy="78549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Microsoft JhengHei"/>
              <a:buChar char="–"/>
              <a:tabLst>
                <a:tab pos="354965" algn="l"/>
                <a:tab pos="355600" algn="l"/>
              </a:tabLst>
            </a:pPr>
            <a:r>
              <a:rPr dirty="0" sz="1800" spc="-5">
                <a:latin typeface="Century Gothic"/>
                <a:cs typeface="Century Gothic"/>
              </a:rPr>
              <a:t>Change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generic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type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of</a:t>
            </a:r>
            <a:r>
              <a:rPr dirty="0" sz="1800" spc="-10">
                <a:latin typeface="Century Gothic"/>
                <a:cs typeface="Century Gothic"/>
              </a:rPr>
              <a:t> the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FlowLogic</a:t>
            </a:r>
            <a:r>
              <a:rPr dirty="0" sz="1800" spc="10">
                <a:latin typeface="Century Gothic"/>
                <a:cs typeface="Century Gothic"/>
              </a:rPr>
              <a:t> it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inherits </a:t>
            </a:r>
            <a:r>
              <a:rPr dirty="0" sz="1800" spc="-5">
                <a:latin typeface="Century Gothic"/>
                <a:cs typeface="Century Gothic"/>
              </a:rPr>
              <a:t>from</a:t>
            </a:r>
            <a:endParaRPr sz="18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Microsoft JhengHei"/>
              <a:buChar char="–"/>
              <a:tabLst>
                <a:tab pos="354965" algn="l"/>
                <a:tab pos="355600" algn="l"/>
              </a:tabLst>
            </a:pPr>
            <a:r>
              <a:rPr dirty="0" sz="1800" spc="-5">
                <a:latin typeface="Century Gothic"/>
                <a:cs typeface="Century Gothic"/>
              </a:rPr>
              <a:t>Annotate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call</a:t>
            </a:r>
            <a:r>
              <a:rPr dirty="0" sz="2000" spc="3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with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desired return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type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322" y="3420236"/>
            <a:ext cx="7285990" cy="594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224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latin typeface="Century Gothic"/>
                <a:cs typeface="Century Gothic"/>
              </a:rPr>
              <a:t>In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our case,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we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need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modify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our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flow-logic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return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ts val="2240"/>
              </a:lnSpc>
            </a:pPr>
            <a:r>
              <a:rPr dirty="0" sz="2000" spc="-10" b="1">
                <a:solidFill>
                  <a:srgbClr val="2B79EF"/>
                </a:solidFill>
                <a:latin typeface="Calibri"/>
                <a:cs typeface="Calibri"/>
              </a:rPr>
              <a:t>SignedTransaction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772540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Signing </a:t>
            </a:r>
            <a:r>
              <a:rPr dirty="0"/>
              <a:t>a</a:t>
            </a:r>
            <a:r>
              <a:rPr dirty="0" spc="-10"/>
              <a:t> </a:t>
            </a:r>
            <a:r>
              <a:rPr dirty="0" spc="-5"/>
              <a:t>Transaction</a:t>
            </a:r>
            <a:r>
              <a:rPr dirty="0" spc="2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Implementation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7781" y="3248914"/>
            <a:ext cx="1287145" cy="1003300"/>
            <a:chOff x="287781" y="3248914"/>
            <a:chExt cx="1287145" cy="1003300"/>
          </a:xfrm>
        </p:grpSpPr>
        <p:sp>
          <p:nvSpPr>
            <p:cNvPr id="5" name="object 5"/>
            <p:cNvSpPr/>
            <p:nvPr/>
          </p:nvSpPr>
          <p:spPr>
            <a:xfrm>
              <a:off x="294131" y="3255264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481584" y="0"/>
                  </a:moveTo>
                  <a:lnTo>
                    <a:pt x="435203" y="2267"/>
                  </a:lnTo>
                  <a:lnTo>
                    <a:pt x="390070" y="8930"/>
                  </a:lnTo>
                  <a:lnTo>
                    <a:pt x="346386" y="19782"/>
                  </a:lnTo>
                  <a:lnTo>
                    <a:pt x="304354" y="34615"/>
                  </a:lnTo>
                  <a:lnTo>
                    <a:pt x="264174" y="53222"/>
                  </a:lnTo>
                  <a:lnTo>
                    <a:pt x="226049" y="75394"/>
                  </a:lnTo>
                  <a:lnTo>
                    <a:pt x="190181" y="100925"/>
                  </a:lnTo>
                  <a:lnTo>
                    <a:pt x="156771" y="129607"/>
                  </a:lnTo>
                  <a:lnTo>
                    <a:pt x="126021" y="161233"/>
                  </a:lnTo>
                  <a:lnTo>
                    <a:pt x="98132" y="195594"/>
                  </a:lnTo>
                  <a:lnTo>
                    <a:pt x="73308" y="232484"/>
                  </a:lnTo>
                  <a:lnTo>
                    <a:pt x="51749" y="271695"/>
                  </a:lnTo>
                  <a:lnTo>
                    <a:pt x="33657" y="313019"/>
                  </a:lnTo>
                  <a:lnTo>
                    <a:pt x="19235" y="356249"/>
                  </a:lnTo>
                  <a:lnTo>
                    <a:pt x="8683" y="401178"/>
                  </a:lnTo>
                  <a:lnTo>
                    <a:pt x="2204" y="447597"/>
                  </a:lnTo>
                  <a:lnTo>
                    <a:pt x="0" y="495300"/>
                  </a:lnTo>
                  <a:lnTo>
                    <a:pt x="2204" y="543002"/>
                  </a:lnTo>
                  <a:lnTo>
                    <a:pt x="8683" y="589421"/>
                  </a:lnTo>
                  <a:lnTo>
                    <a:pt x="19235" y="634350"/>
                  </a:lnTo>
                  <a:lnTo>
                    <a:pt x="33657" y="677580"/>
                  </a:lnTo>
                  <a:lnTo>
                    <a:pt x="51749" y="718904"/>
                  </a:lnTo>
                  <a:lnTo>
                    <a:pt x="73308" y="758115"/>
                  </a:lnTo>
                  <a:lnTo>
                    <a:pt x="98132" y="795005"/>
                  </a:lnTo>
                  <a:lnTo>
                    <a:pt x="126021" y="829366"/>
                  </a:lnTo>
                  <a:lnTo>
                    <a:pt x="156771" y="860992"/>
                  </a:lnTo>
                  <a:lnTo>
                    <a:pt x="190181" y="889674"/>
                  </a:lnTo>
                  <a:lnTo>
                    <a:pt x="226049" y="915205"/>
                  </a:lnTo>
                  <a:lnTo>
                    <a:pt x="264174" y="937377"/>
                  </a:lnTo>
                  <a:lnTo>
                    <a:pt x="304354" y="955984"/>
                  </a:lnTo>
                  <a:lnTo>
                    <a:pt x="346386" y="970817"/>
                  </a:lnTo>
                  <a:lnTo>
                    <a:pt x="390070" y="981669"/>
                  </a:lnTo>
                  <a:lnTo>
                    <a:pt x="435203" y="988332"/>
                  </a:lnTo>
                  <a:lnTo>
                    <a:pt x="481584" y="990600"/>
                  </a:lnTo>
                  <a:lnTo>
                    <a:pt x="527964" y="988332"/>
                  </a:lnTo>
                  <a:lnTo>
                    <a:pt x="573097" y="981669"/>
                  </a:lnTo>
                  <a:lnTo>
                    <a:pt x="616781" y="970817"/>
                  </a:lnTo>
                  <a:lnTo>
                    <a:pt x="658813" y="955984"/>
                  </a:lnTo>
                  <a:lnTo>
                    <a:pt x="698993" y="937377"/>
                  </a:lnTo>
                  <a:lnTo>
                    <a:pt x="737118" y="915205"/>
                  </a:lnTo>
                  <a:lnTo>
                    <a:pt x="772986" y="889674"/>
                  </a:lnTo>
                  <a:lnTo>
                    <a:pt x="806396" y="860992"/>
                  </a:lnTo>
                  <a:lnTo>
                    <a:pt x="837146" y="829366"/>
                  </a:lnTo>
                  <a:lnTo>
                    <a:pt x="865035" y="795005"/>
                  </a:lnTo>
                  <a:lnTo>
                    <a:pt x="889859" y="758115"/>
                  </a:lnTo>
                  <a:lnTo>
                    <a:pt x="911418" y="718904"/>
                  </a:lnTo>
                  <a:lnTo>
                    <a:pt x="929510" y="677580"/>
                  </a:lnTo>
                  <a:lnTo>
                    <a:pt x="943932" y="634350"/>
                  </a:lnTo>
                  <a:lnTo>
                    <a:pt x="954484" y="589421"/>
                  </a:lnTo>
                  <a:lnTo>
                    <a:pt x="960963" y="543002"/>
                  </a:lnTo>
                  <a:lnTo>
                    <a:pt x="963168" y="495300"/>
                  </a:lnTo>
                  <a:lnTo>
                    <a:pt x="960963" y="447597"/>
                  </a:lnTo>
                  <a:lnTo>
                    <a:pt x="954484" y="401178"/>
                  </a:lnTo>
                  <a:lnTo>
                    <a:pt x="943932" y="356249"/>
                  </a:lnTo>
                  <a:lnTo>
                    <a:pt x="929510" y="313019"/>
                  </a:lnTo>
                  <a:lnTo>
                    <a:pt x="911418" y="271695"/>
                  </a:lnTo>
                  <a:lnTo>
                    <a:pt x="889859" y="232484"/>
                  </a:lnTo>
                  <a:lnTo>
                    <a:pt x="865035" y="195594"/>
                  </a:lnTo>
                  <a:lnTo>
                    <a:pt x="837146" y="161233"/>
                  </a:lnTo>
                  <a:lnTo>
                    <a:pt x="806396" y="129607"/>
                  </a:lnTo>
                  <a:lnTo>
                    <a:pt x="772986" y="100925"/>
                  </a:lnTo>
                  <a:lnTo>
                    <a:pt x="737118" y="75394"/>
                  </a:lnTo>
                  <a:lnTo>
                    <a:pt x="698993" y="53222"/>
                  </a:lnTo>
                  <a:lnTo>
                    <a:pt x="658813" y="34615"/>
                  </a:lnTo>
                  <a:lnTo>
                    <a:pt x="616781" y="19782"/>
                  </a:lnTo>
                  <a:lnTo>
                    <a:pt x="573097" y="8930"/>
                  </a:lnTo>
                  <a:lnTo>
                    <a:pt x="527964" y="2267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0096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4131" y="3255264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0" y="495300"/>
                  </a:moveTo>
                  <a:lnTo>
                    <a:pt x="2204" y="447597"/>
                  </a:lnTo>
                  <a:lnTo>
                    <a:pt x="8683" y="401178"/>
                  </a:lnTo>
                  <a:lnTo>
                    <a:pt x="19235" y="356249"/>
                  </a:lnTo>
                  <a:lnTo>
                    <a:pt x="33657" y="313019"/>
                  </a:lnTo>
                  <a:lnTo>
                    <a:pt x="51749" y="271695"/>
                  </a:lnTo>
                  <a:lnTo>
                    <a:pt x="73308" y="232484"/>
                  </a:lnTo>
                  <a:lnTo>
                    <a:pt x="98132" y="195594"/>
                  </a:lnTo>
                  <a:lnTo>
                    <a:pt x="126021" y="161233"/>
                  </a:lnTo>
                  <a:lnTo>
                    <a:pt x="156771" y="129607"/>
                  </a:lnTo>
                  <a:lnTo>
                    <a:pt x="190181" y="100925"/>
                  </a:lnTo>
                  <a:lnTo>
                    <a:pt x="226049" y="75394"/>
                  </a:lnTo>
                  <a:lnTo>
                    <a:pt x="264174" y="53222"/>
                  </a:lnTo>
                  <a:lnTo>
                    <a:pt x="304354" y="34615"/>
                  </a:lnTo>
                  <a:lnTo>
                    <a:pt x="346386" y="19782"/>
                  </a:lnTo>
                  <a:lnTo>
                    <a:pt x="390070" y="8930"/>
                  </a:lnTo>
                  <a:lnTo>
                    <a:pt x="435203" y="2267"/>
                  </a:lnTo>
                  <a:lnTo>
                    <a:pt x="481584" y="0"/>
                  </a:lnTo>
                  <a:lnTo>
                    <a:pt x="527964" y="2267"/>
                  </a:lnTo>
                  <a:lnTo>
                    <a:pt x="573097" y="8930"/>
                  </a:lnTo>
                  <a:lnTo>
                    <a:pt x="616781" y="19782"/>
                  </a:lnTo>
                  <a:lnTo>
                    <a:pt x="658813" y="34615"/>
                  </a:lnTo>
                  <a:lnTo>
                    <a:pt x="698993" y="53222"/>
                  </a:lnTo>
                  <a:lnTo>
                    <a:pt x="737118" y="75394"/>
                  </a:lnTo>
                  <a:lnTo>
                    <a:pt x="772986" y="100925"/>
                  </a:lnTo>
                  <a:lnTo>
                    <a:pt x="806396" y="129607"/>
                  </a:lnTo>
                  <a:lnTo>
                    <a:pt x="837146" y="161233"/>
                  </a:lnTo>
                  <a:lnTo>
                    <a:pt x="865035" y="195594"/>
                  </a:lnTo>
                  <a:lnTo>
                    <a:pt x="889859" y="232484"/>
                  </a:lnTo>
                  <a:lnTo>
                    <a:pt x="911418" y="271695"/>
                  </a:lnTo>
                  <a:lnTo>
                    <a:pt x="929510" y="313019"/>
                  </a:lnTo>
                  <a:lnTo>
                    <a:pt x="943932" y="356249"/>
                  </a:lnTo>
                  <a:lnTo>
                    <a:pt x="954484" y="401178"/>
                  </a:lnTo>
                  <a:lnTo>
                    <a:pt x="960963" y="447597"/>
                  </a:lnTo>
                  <a:lnTo>
                    <a:pt x="963168" y="495300"/>
                  </a:lnTo>
                  <a:lnTo>
                    <a:pt x="960963" y="543002"/>
                  </a:lnTo>
                  <a:lnTo>
                    <a:pt x="954484" y="589421"/>
                  </a:lnTo>
                  <a:lnTo>
                    <a:pt x="943932" y="634350"/>
                  </a:lnTo>
                  <a:lnTo>
                    <a:pt x="929510" y="677580"/>
                  </a:lnTo>
                  <a:lnTo>
                    <a:pt x="911418" y="718904"/>
                  </a:lnTo>
                  <a:lnTo>
                    <a:pt x="889859" y="758115"/>
                  </a:lnTo>
                  <a:lnTo>
                    <a:pt x="865035" y="795005"/>
                  </a:lnTo>
                  <a:lnTo>
                    <a:pt x="837146" y="829366"/>
                  </a:lnTo>
                  <a:lnTo>
                    <a:pt x="806396" y="860992"/>
                  </a:lnTo>
                  <a:lnTo>
                    <a:pt x="772986" y="889674"/>
                  </a:lnTo>
                  <a:lnTo>
                    <a:pt x="737118" y="915205"/>
                  </a:lnTo>
                  <a:lnTo>
                    <a:pt x="698993" y="937377"/>
                  </a:lnTo>
                  <a:lnTo>
                    <a:pt x="658813" y="955984"/>
                  </a:lnTo>
                  <a:lnTo>
                    <a:pt x="616781" y="970817"/>
                  </a:lnTo>
                  <a:lnTo>
                    <a:pt x="573097" y="981669"/>
                  </a:lnTo>
                  <a:lnTo>
                    <a:pt x="527964" y="988332"/>
                  </a:lnTo>
                  <a:lnTo>
                    <a:pt x="481584" y="990600"/>
                  </a:lnTo>
                  <a:lnTo>
                    <a:pt x="435203" y="988332"/>
                  </a:lnTo>
                  <a:lnTo>
                    <a:pt x="390070" y="981669"/>
                  </a:lnTo>
                  <a:lnTo>
                    <a:pt x="346386" y="970817"/>
                  </a:lnTo>
                  <a:lnTo>
                    <a:pt x="304354" y="955984"/>
                  </a:lnTo>
                  <a:lnTo>
                    <a:pt x="264174" y="937377"/>
                  </a:lnTo>
                  <a:lnTo>
                    <a:pt x="226049" y="915205"/>
                  </a:lnTo>
                  <a:lnTo>
                    <a:pt x="190181" y="889674"/>
                  </a:lnTo>
                  <a:lnTo>
                    <a:pt x="156771" y="860992"/>
                  </a:lnTo>
                  <a:lnTo>
                    <a:pt x="126021" y="829366"/>
                  </a:lnTo>
                  <a:lnTo>
                    <a:pt x="98132" y="795005"/>
                  </a:lnTo>
                  <a:lnTo>
                    <a:pt x="73308" y="758115"/>
                  </a:lnTo>
                  <a:lnTo>
                    <a:pt x="51749" y="718904"/>
                  </a:lnTo>
                  <a:lnTo>
                    <a:pt x="33657" y="677580"/>
                  </a:lnTo>
                  <a:lnTo>
                    <a:pt x="19235" y="634350"/>
                  </a:lnTo>
                  <a:lnTo>
                    <a:pt x="8683" y="589421"/>
                  </a:lnTo>
                  <a:lnTo>
                    <a:pt x="2204" y="543002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0096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58062" y="3574542"/>
              <a:ext cx="306705" cy="175895"/>
            </a:xfrm>
            <a:custGeom>
              <a:avLst/>
              <a:gdLst/>
              <a:ahLst/>
              <a:cxnLst/>
              <a:rect l="l" t="t" r="r" b="b"/>
              <a:pathLst>
                <a:path w="306705" h="175895">
                  <a:moveTo>
                    <a:pt x="0" y="175895"/>
                  </a:moveTo>
                  <a:lnTo>
                    <a:pt x="306324" y="0"/>
                  </a:lnTo>
                </a:path>
              </a:pathLst>
            </a:custGeom>
            <a:ln w="19812">
              <a:solidFill>
                <a:srgbClr val="0096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53717" y="2049017"/>
          <a:ext cx="7851140" cy="3030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815"/>
                <a:gridCol w="6634480"/>
              </a:tblGrid>
              <a:tr h="584835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Goal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Return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transaction</a:t>
                      </a:r>
                      <a:r>
                        <a:rPr dirty="0" sz="1400" spc="-3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signed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by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Initiator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Where?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IOUIssueFlow.kt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288415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Steps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7540" indent="-343535">
                        <a:lnSpc>
                          <a:spcPct val="100000"/>
                        </a:lnSpc>
                        <a:spcBef>
                          <a:spcPts val="1340"/>
                        </a:spcBef>
                        <a:buAutoNum type="arabicPeriod"/>
                        <a:tabLst>
                          <a:tab pos="636905" algn="l"/>
                          <a:tab pos="637540" algn="l"/>
                        </a:tabLst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Write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code</a:t>
                      </a:r>
                      <a:r>
                        <a:rPr dirty="0" sz="1400" spc="-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create</a:t>
                      </a:r>
                      <a:r>
                        <a:rPr dirty="0" sz="1400" spc="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and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return</a:t>
                      </a:r>
                      <a:r>
                        <a:rPr dirty="0" sz="1400" spc="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SignedTransaction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37540" indent="-343535">
                        <a:lnSpc>
                          <a:spcPct val="100000"/>
                        </a:lnSpc>
                        <a:spcBef>
                          <a:spcPts val="840"/>
                        </a:spcBef>
                        <a:buAutoNum type="arabicPeriod"/>
                        <a:tabLst>
                          <a:tab pos="636905" algn="l"/>
                          <a:tab pos="637540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Run</a:t>
                      </a:r>
                      <a:r>
                        <a:rPr dirty="0" sz="1400" spc="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4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A79F0"/>
                          </a:solidFill>
                          <a:latin typeface="Calibri"/>
                          <a:cs typeface="Calibri"/>
                        </a:rPr>
                        <a:t>flowReturnsCorrectlyFormedPartiallySignedTransaction</a:t>
                      </a:r>
                      <a:r>
                        <a:rPr dirty="0" sz="1400" spc="-15" b="1">
                          <a:solidFill>
                            <a:srgbClr val="2A79F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test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637540" indent="-343535">
                        <a:lnSpc>
                          <a:spcPct val="100000"/>
                        </a:lnSpc>
                        <a:spcBef>
                          <a:spcPts val="890"/>
                        </a:spcBef>
                        <a:buAutoNum type="arabicPeriod"/>
                        <a:tabLst>
                          <a:tab pos="636905" algn="l"/>
                          <a:tab pos="637540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-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test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should</a:t>
                      </a:r>
                      <a:r>
                        <a:rPr dirty="0" sz="1400" spc="-5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finally</a:t>
                      </a:r>
                      <a:r>
                        <a:rPr dirty="0" sz="1400" spc="-6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pass!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72770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Key</a:t>
                      </a:r>
                      <a:r>
                        <a:rPr dirty="0" sz="1400" spc="-60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Docs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N/A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59" y="3368040"/>
            <a:ext cx="743712" cy="79095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40</a:t>
            </a:fld>
            <a:r>
              <a:rPr dirty="0" spc="-5"/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AutoNum type="arabicPeriod" startAt="2"/>
            </a:pPr>
            <a:endParaRPr sz="230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3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3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4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1170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1391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Signing </a:t>
            </a:r>
            <a:r>
              <a:rPr dirty="0"/>
              <a:t>a</a:t>
            </a:r>
            <a:r>
              <a:rPr dirty="0" spc="-10"/>
              <a:t> </a:t>
            </a:r>
            <a:r>
              <a:rPr dirty="0" spc="-5"/>
              <a:t>Transaction</a:t>
            </a:r>
            <a:r>
              <a:rPr dirty="0" spc="20"/>
              <a:t> </a:t>
            </a:r>
            <a:r>
              <a:rPr dirty="0"/>
              <a:t>-</a:t>
            </a:r>
            <a:r>
              <a:rPr dirty="0" spc="-5"/>
              <a:t> Solution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8036" y="3249167"/>
            <a:ext cx="977265" cy="1003300"/>
            <a:chOff x="288036" y="3249167"/>
            <a:chExt cx="977265" cy="1003300"/>
          </a:xfrm>
        </p:grpSpPr>
        <p:sp>
          <p:nvSpPr>
            <p:cNvPr id="5" name="object 5"/>
            <p:cNvSpPr/>
            <p:nvPr/>
          </p:nvSpPr>
          <p:spPr>
            <a:xfrm>
              <a:off x="294132" y="3255263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481584" y="0"/>
                  </a:moveTo>
                  <a:lnTo>
                    <a:pt x="435203" y="2267"/>
                  </a:lnTo>
                  <a:lnTo>
                    <a:pt x="390070" y="8930"/>
                  </a:lnTo>
                  <a:lnTo>
                    <a:pt x="346386" y="19782"/>
                  </a:lnTo>
                  <a:lnTo>
                    <a:pt x="304354" y="34615"/>
                  </a:lnTo>
                  <a:lnTo>
                    <a:pt x="264174" y="53222"/>
                  </a:lnTo>
                  <a:lnTo>
                    <a:pt x="226049" y="75394"/>
                  </a:lnTo>
                  <a:lnTo>
                    <a:pt x="190181" y="100925"/>
                  </a:lnTo>
                  <a:lnTo>
                    <a:pt x="156771" y="129607"/>
                  </a:lnTo>
                  <a:lnTo>
                    <a:pt x="126021" y="161233"/>
                  </a:lnTo>
                  <a:lnTo>
                    <a:pt x="98132" y="195594"/>
                  </a:lnTo>
                  <a:lnTo>
                    <a:pt x="73308" y="232484"/>
                  </a:lnTo>
                  <a:lnTo>
                    <a:pt x="51749" y="271695"/>
                  </a:lnTo>
                  <a:lnTo>
                    <a:pt x="33657" y="313019"/>
                  </a:lnTo>
                  <a:lnTo>
                    <a:pt x="19235" y="356249"/>
                  </a:lnTo>
                  <a:lnTo>
                    <a:pt x="8683" y="401178"/>
                  </a:lnTo>
                  <a:lnTo>
                    <a:pt x="2204" y="447597"/>
                  </a:lnTo>
                  <a:lnTo>
                    <a:pt x="0" y="495300"/>
                  </a:lnTo>
                  <a:lnTo>
                    <a:pt x="2204" y="543002"/>
                  </a:lnTo>
                  <a:lnTo>
                    <a:pt x="8683" y="589421"/>
                  </a:lnTo>
                  <a:lnTo>
                    <a:pt x="19235" y="634350"/>
                  </a:lnTo>
                  <a:lnTo>
                    <a:pt x="33657" y="677580"/>
                  </a:lnTo>
                  <a:lnTo>
                    <a:pt x="51749" y="718904"/>
                  </a:lnTo>
                  <a:lnTo>
                    <a:pt x="73308" y="758115"/>
                  </a:lnTo>
                  <a:lnTo>
                    <a:pt x="98132" y="795005"/>
                  </a:lnTo>
                  <a:lnTo>
                    <a:pt x="126021" y="829366"/>
                  </a:lnTo>
                  <a:lnTo>
                    <a:pt x="156771" y="860992"/>
                  </a:lnTo>
                  <a:lnTo>
                    <a:pt x="190181" y="889674"/>
                  </a:lnTo>
                  <a:lnTo>
                    <a:pt x="226049" y="915205"/>
                  </a:lnTo>
                  <a:lnTo>
                    <a:pt x="264174" y="937377"/>
                  </a:lnTo>
                  <a:lnTo>
                    <a:pt x="304354" y="955984"/>
                  </a:lnTo>
                  <a:lnTo>
                    <a:pt x="346386" y="970817"/>
                  </a:lnTo>
                  <a:lnTo>
                    <a:pt x="390070" y="981669"/>
                  </a:lnTo>
                  <a:lnTo>
                    <a:pt x="435203" y="988332"/>
                  </a:lnTo>
                  <a:lnTo>
                    <a:pt x="481584" y="990600"/>
                  </a:lnTo>
                  <a:lnTo>
                    <a:pt x="527964" y="988332"/>
                  </a:lnTo>
                  <a:lnTo>
                    <a:pt x="573097" y="981669"/>
                  </a:lnTo>
                  <a:lnTo>
                    <a:pt x="616781" y="970817"/>
                  </a:lnTo>
                  <a:lnTo>
                    <a:pt x="658813" y="955984"/>
                  </a:lnTo>
                  <a:lnTo>
                    <a:pt x="698993" y="937377"/>
                  </a:lnTo>
                  <a:lnTo>
                    <a:pt x="737118" y="915205"/>
                  </a:lnTo>
                  <a:lnTo>
                    <a:pt x="772986" y="889674"/>
                  </a:lnTo>
                  <a:lnTo>
                    <a:pt x="806396" y="860992"/>
                  </a:lnTo>
                  <a:lnTo>
                    <a:pt x="837146" y="829366"/>
                  </a:lnTo>
                  <a:lnTo>
                    <a:pt x="865035" y="795005"/>
                  </a:lnTo>
                  <a:lnTo>
                    <a:pt x="889859" y="758115"/>
                  </a:lnTo>
                  <a:lnTo>
                    <a:pt x="911418" y="718904"/>
                  </a:lnTo>
                  <a:lnTo>
                    <a:pt x="929510" y="677580"/>
                  </a:lnTo>
                  <a:lnTo>
                    <a:pt x="943932" y="634350"/>
                  </a:lnTo>
                  <a:lnTo>
                    <a:pt x="954484" y="589421"/>
                  </a:lnTo>
                  <a:lnTo>
                    <a:pt x="960963" y="543002"/>
                  </a:lnTo>
                  <a:lnTo>
                    <a:pt x="963168" y="495300"/>
                  </a:lnTo>
                  <a:lnTo>
                    <a:pt x="960963" y="447597"/>
                  </a:lnTo>
                  <a:lnTo>
                    <a:pt x="954484" y="401178"/>
                  </a:lnTo>
                  <a:lnTo>
                    <a:pt x="943932" y="356249"/>
                  </a:lnTo>
                  <a:lnTo>
                    <a:pt x="929510" y="313019"/>
                  </a:lnTo>
                  <a:lnTo>
                    <a:pt x="911418" y="271695"/>
                  </a:lnTo>
                  <a:lnTo>
                    <a:pt x="889859" y="232484"/>
                  </a:lnTo>
                  <a:lnTo>
                    <a:pt x="865035" y="195594"/>
                  </a:lnTo>
                  <a:lnTo>
                    <a:pt x="837146" y="161233"/>
                  </a:lnTo>
                  <a:lnTo>
                    <a:pt x="806396" y="129607"/>
                  </a:lnTo>
                  <a:lnTo>
                    <a:pt x="772986" y="100925"/>
                  </a:lnTo>
                  <a:lnTo>
                    <a:pt x="737118" y="75394"/>
                  </a:lnTo>
                  <a:lnTo>
                    <a:pt x="698993" y="53222"/>
                  </a:lnTo>
                  <a:lnTo>
                    <a:pt x="658813" y="34615"/>
                  </a:lnTo>
                  <a:lnTo>
                    <a:pt x="616781" y="19782"/>
                  </a:lnTo>
                  <a:lnTo>
                    <a:pt x="573097" y="8930"/>
                  </a:lnTo>
                  <a:lnTo>
                    <a:pt x="527964" y="2267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F8D5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4132" y="3255263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0" y="495300"/>
                  </a:moveTo>
                  <a:lnTo>
                    <a:pt x="2204" y="447597"/>
                  </a:lnTo>
                  <a:lnTo>
                    <a:pt x="8683" y="401178"/>
                  </a:lnTo>
                  <a:lnTo>
                    <a:pt x="19235" y="356249"/>
                  </a:lnTo>
                  <a:lnTo>
                    <a:pt x="33657" y="313019"/>
                  </a:lnTo>
                  <a:lnTo>
                    <a:pt x="51749" y="271695"/>
                  </a:lnTo>
                  <a:lnTo>
                    <a:pt x="73308" y="232484"/>
                  </a:lnTo>
                  <a:lnTo>
                    <a:pt x="98132" y="195594"/>
                  </a:lnTo>
                  <a:lnTo>
                    <a:pt x="126021" y="161233"/>
                  </a:lnTo>
                  <a:lnTo>
                    <a:pt x="156771" y="129607"/>
                  </a:lnTo>
                  <a:lnTo>
                    <a:pt x="190181" y="100925"/>
                  </a:lnTo>
                  <a:lnTo>
                    <a:pt x="226049" y="75394"/>
                  </a:lnTo>
                  <a:lnTo>
                    <a:pt x="264174" y="53222"/>
                  </a:lnTo>
                  <a:lnTo>
                    <a:pt x="304354" y="34615"/>
                  </a:lnTo>
                  <a:lnTo>
                    <a:pt x="346386" y="19782"/>
                  </a:lnTo>
                  <a:lnTo>
                    <a:pt x="390070" y="8930"/>
                  </a:lnTo>
                  <a:lnTo>
                    <a:pt x="435203" y="2267"/>
                  </a:lnTo>
                  <a:lnTo>
                    <a:pt x="481584" y="0"/>
                  </a:lnTo>
                  <a:lnTo>
                    <a:pt x="527964" y="2267"/>
                  </a:lnTo>
                  <a:lnTo>
                    <a:pt x="573097" y="8930"/>
                  </a:lnTo>
                  <a:lnTo>
                    <a:pt x="616781" y="19782"/>
                  </a:lnTo>
                  <a:lnTo>
                    <a:pt x="658813" y="34615"/>
                  </a:lnTo>
                  <a:lnTo>
                    <a:pt x="698993" y="53222"/>
                  </a:lnTo>
                  <a:lnTo>
                    <a:pt x="737118" y="75394"/>
                  </a:lnTo>
                  <a:lnTo>
                    <a:pt x="772986" y="100925"/>
                  </a:lnTo>
                  <a:lnTo>
                    <a:pt x="806396" y="129607"/>
                  </a:lnTo>
                  <a:lnTo>
                    <a:pt x="837146" y="161233"/>
                  </a:lnTo>
                  <a:lnTo>
                    <a:pt x="865035" y="195594"/>
                  </a:lnTo>
                  <a:lnTo>
                    <a:pt x="889859" y="232484"/>
                  </a:lnTo>
                  <a:lnTo>
                    <a:pt x="911418" y="271695"/>
                  </a:lnTo>
                  <a:lnTo>
                    <a:pt x="929510" y="313019"/>
                  </a:lnTo>
                  <a:lnTo>
                    <a:pt x="943932" y="356249"/>
                  </a:lnTo>
                  <a:lnTo>
                    <a:pt x="954484" y="401178"/>
                  </a:lnTo>
                  <a:lnTo>
                    <a:pt x="960963" y="447597"/>
                  </a:lnTo>
                  <a:lnTo>
                    <a:pt x="963168" y="495300"/>
                  </a:lnTo>
                  <a:lnTo>
                    <a:pt x="960963" y="543002"/>
                  </a:lnTo>
                  <a:lnTo>
                    <a:pt x="954484" y="589421"/>
                  </a:lnTo>
                  <a:lnTo>
                    <a:pt x="943932" y="634350"/>
                  </a:lnTo>
                  <a:lnTo>
                    <a:pt x="929510" y="677580"/>
                  </a:lnTo>
                  <a:lnTo>
                    <a:pt x="911418" y="718904"/>
                  </a:lnTo>
                  <a:lnTo>
                    <a:pt x="889859" y="758115"/>
                  </a:lnTo>
                  <a:lnTo>
                    <a:pt x="865035" y="795005"/>
                  </a:lnTo>
                  <a:lnTo>
                    <a:pt x="837146" y="829366"/>
                  </a:lnTo>
                  <a:lnTo>
                    <a:pt x="806396" y="860992"/>
                  </a:lnTo>
                  <a:lnTo>
                    <a:pt x="772986" y="889674"/>
                  </a:lnTo>
                  <a:lnTo>
                    <a:pt x="737118" y="915205"/>
                  </a:lnTo>
                  <a:lnTo>
                    <a:pt x="698993" y="937377"/>
                  </a:lnTo>
                  <a:lnTo>
                    <a:pt x="658813" y="955984"/>
                  </a:lnTo>
                  <a:lnTo>
                    <a:pt x="616781" y="970817"/>
                  </a:lnTo>
                  <a:lnTo>
                    <a:pt x="573097" y="981669"/>
                  </a:lnTo>
                  <a:lnTo>
                    <a:pt x="527964" y="988332"/>
                  </a:lnTo>
                  <a:lnTo>
                    <a:pt x="481584" y="990600"/>
                  </a:lnTo>
                  <a:lnTo>
                    <a:pt x="435203" y="988332"/>
                  </a:lnTo>
                  <a:lnTo>
                    <a:pt x="390070" y="981669"/>
                  </a:lnTo>
                  <a:lnTo>
                    <a:pt x="346386" y="970817"/>
                  </a:lnTo>
                  <a:lnTo>
                    <a:pt x="304354" y="955984"/>
                  </a:lnTo>
                  <a:lnTo>
                    <a:pt x="264174" y="937377"/>
                  </a:lnTo>
                  <a:lnTo>
                    <a:pt x="226049" y="915205"/>
                  </a:lnTo>
                  <a:lnTo>
                    <a:pt x="190181" y="889674"/>
                  </a:lnTo>
                  <a:lnTo>
                    <a:pt x="156771" y="860992"/>
                  </a:lnTo>
                  <a:lnTo>
                    <a:pt x="126021" y="829366"/>
                  </a:lnTo>
                  <a:lnTo>
                    <a:pt x="98132" y="795005"/>
                  </a:lnTo>
                  <a:lnTo>
                    <a:pt x="73308" y="758115"/>
                  </a:lnTo>
                  <a:lnTo>
                    <a:pt x="51749" y="718904"/>
                  </a:lnTo>
                  <a:lnTo>
                    <a:pt x="33657" y="677580"/>
                  </a:lnTo>
                  <a:lnTo>
                    <a:pt x="19235" y="634350"/>
                  </a:lnTo>
                  <a:lnTo>
                    <a:pt x="8683" y="589421"/>
                  </a:lnTo>
                  <a:lnTo>
                    <a:pt x="2204" y="543002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F8D5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36" y="3294887"/>
              <a:ext cx="938783" cy="937260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56157" y="2568067"/>
          <a:ext cx="8135620" cy="237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/>
                <a:gridCol w="1187450"/>
                <a:gridCol w="6622415"/>
              </a:tblGrid>
              <a:tr h="6737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Goal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905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Sign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in-construction transaction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</a:t>
                      </a:r>
                      <a:r>
                        <a:rPr dirty="0" sz="1400" spc="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generate</a:t>
                      </a:r>
                      <a:r>
                        <a:rPr dirty="0" sz="1400" spc="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dirty="0" sz="1400" spc="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SignedTransaction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5130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Steps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52425" indent="-17335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353060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Sign</a:t>
                      </a:r>
                      <a:r>
                        <a:rPr dirty="0" sz="1400" spc="-4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TransactionBuilder</a:t>
                      </a:r>
                      <a:r>
                        <a:rPr dirty="0" sz="1400" spc="8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</a:t>
                      </a:r>
                      <a:r>
                        <a:rPr dirty="0" sz="1400" spc="-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convert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it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into</a:t>
                      </a:r>
                      <a:r>
                        <a:rPr dirty="0" sz="1400" spc="-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dirty="0" sz="1400" spc="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SignedTransaction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3308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8534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Code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4445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dirty="0" sz="1200" spc="-10" b="1">
                          <a:solidFill>
                            <a:srgbClr val="2A79F0"/>
                          </a:solidFill>
                          <a:latin typeface="Calibri"/>
                          <a:cs typeface="Calibri"/>
                        </a:rPr>
                        <a:t>val</a:t>
                      </a:r>
                      <a:r>
                        <a:rPr dirty="0" sz="1200" spc="-20" b="1">
                          <a:solidFill>
                            <a:srgbClr val="2A79F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ptx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serviceHub.signInitialTransaction(builder)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40</a:t>
            </a:fld>
            <a:r>
              <a:rPr dirty="0" spc="-5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AutoNum type="arabicPeriod" startAt="2"/>
            </a:pPr>
            <a:endParaRPr sz="230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3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3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4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1170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4163"/>
            <a:ext cx="790130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>
                <a:solidFill>
                  <a:srgbClr val="000000"/>
                </a:solidFill>
              </a:rPr>
              <a:t>Step</a:t>
            </a:r>
            <a:r>
              <a:rPr dirty="0" sz="5400" spc="-20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3</a:t>
            </a:r>
            <a:r>
              <a:rPr dirty="0" sz="5400" spc="-5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–</a:t>
            </a:r>
            <a:r>
              <a:rPr dirty="0" sz="5400" spc="-15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000000"/>
                </a:solidFill>
              </a:rPr>
              <a:t>Verifying</a:t>
            </a:r>
            <a:r>
              <a:rPr dirty="0" sz="5400" spc="-25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the TX</a:t>
            </a:r>
            <a:endParaRPr sz="5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4989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Verifying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5"/>
              <a:t>Transaction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55</a:t>
            </a:fld>
            <a:r>
              <a:rPr dirty="0" spc="-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87551"/>
            <a:ext cx="7546340" cy="28276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225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entury Gothic"/>
                <a:cs typeface="Century Gothic"/>
              </a:rPr>
              <a:t>Before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sending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transaction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counterparty,</a:t>
            </a:r>
            <a:r>
              <a:rPr dirty="0" sz="2000" spc="-5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ts val="2250"/>
              </a:lnSpc>
            </a:pP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Initiator</a:t>
            </a:r>
            <a:r>
              <a:rPr dirty="0" sz="2000" spc="6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also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needs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verify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it</a:t>
            </a:r>
            <a:endParaRPr sz="2000">
              <a:latin typeface="Century Gothic"/>
              <a:cs typeface="Century Gothic"/>
            </a:endParaRPr>
          </a:p>
          <a:p>
            <a:pPr marL="342265" marR="613410" indent="-342265">
              <a:lnSpc>
                <a:spcPts val="2280"/>
              </a:lnSpc>
              <a:spcBef>
                <a:spcPts val="1975"/>
              </a:spcBef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dirty="0" sz="2000" spc="-30">
                <a:latin typeface="Century Gothic"/>
                <a:cs typeface="Century Gothic"/>
              </a:rPr>
              <a:t>We</a:t>
            </a:r>
            <a:r>
              <a:rPr dirty="0" sz="2000" spc="6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want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verify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our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transaction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entury Gothic"/>
                <a:cs typeface="Century Gothic"/>
              </a:rPr>
              <a:t>BEFORE</a:t>
            </a:r>
            <a:r>
              <a:rPr dirty="0" sz="2000" spc="-30" b="1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signing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it,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endParaRPr sz="2000">
              <a:latin typeface="Century Gothic"/>
              <a:cs typeface="Century Gothic"/>
            </a:endParaRPr>
          </a:p>
          <a:p>
            <a:pPr algn="ctr" marR="543560">
              <a:lnSpc>
                <a:spcPts val="2280"/>
              </a:lnSpc>
            </a:pPr>
            <a:r>
              <a:rPr dirty="0" sz="2000">
                <a:latin typeface="Century Gothic"/>
                <a:cs typeface="Century Gothic"/>
              </a:rPr>
              <a:t>ensure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that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we’re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not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signing </a:t>
            </a:r>
            <a:r>
              <a:rPr dirty="0" sz="2000">
                <a:latin typeface="Century Gothic"/>
                <a:cs typeface="Century Gothic"/>
              </a:rPr>
              <a:t>an invalid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transaction</a:t>
            </a:r>
            <a:endParaRPr sz="20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30">
                <a:latin typeface="Century Gothic"/>
                <a:cs typeface="Century Gothic"/>
              </a:rPr>
              <a:t>We</a:t>
            </a:r>
            <a:r>
              <a:rPr dirty="0" sz="2000" spc="5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verify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10" b="1">
                <a:solidFill>
                  <a:srgbClr val="2B79EF"/>
                </a:solidFill>
                <a:latin typeface="Calibri"/>
                <a:cs typeface="Calibri"/>
              </a:rPr>
              <a:t>TransactionBuilder</a:t>
            </a:r>
            <a:r>
              <a:rPr dirty="0" sz="2000" spc="7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by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invoking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its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verify</a:t>
            </a:r>
            <a:r>
              <a:rPr dirty="0" sz="2000" spc="10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entury Gothic"/>
                <a:cs typeface="Century Gothic"/>
              </a:rPr>
              <a:t>function</a:t>
            </a:r>
            <a:endParaRPr sz="2000">
              <a:latin typeface="Century Gothic"/>
              <a:cs typeface="Century Gothic"/>
            </a:endParaRPr>
          </a:p>
          <a:p>
            <a:pPr lvl="1" marL="413384" indent="-343535">
              <a:lnSpc>
                <a:spcPts val="2310"/>
              </a:lnSpc>
              <a:spcBef>
                <a:spcPts val="2140"/>
              </a:spcBef>
              <a:buClr>
                <a:srgbClr val="000000"/>
              </a:buClr>
              <a:buFont typeface="Arial"/>
              <a:buChar char="•"/>
              <a:tabLst>
                <a:tab pos="413384" algn="l"/>
                <a:tab pos="414020" algn="l"/>
              </a:tabLst>
            </a:pP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verify</a:t>
            </a:r>
            <a:r>
              <a:rPr dirty="0" sz="2000" spc="1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will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invoke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contract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logic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of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every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input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and</a:t>
            </a:r>
            <a:endParaRPr sz="2000">
              <a:latin typeface="Century Gothic"/>
              <a:cs typeface="Century Gothic"/>
            </a:endParaRPr>
          </a:p>
          <a:p>
            <a:pPr marL="413384">
              <a:lnSpc>
                <a:spcPts val="2310"/>
              </a:lnSpc>
            </a:pPr>
            <a:r>
              <a:rPr dirty="0" sz="2000">
                <a:latin typeface="Century Gothic"/>
                <a:cs typeface="Century Gothic"/>
              </a:rPr>
              <a:t>output,</a:t>
            </a:r>
            <a:r>
              <a:rPr dirty="0" sz="2000" spc="-5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without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checking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required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signatures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802703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Verifying</a:t>
            </a:r>
            <a:r>
              <a:rPr dirty="0" spc="-20"/>
              <a:t> </a:t>
            </a:r>
            <a:r>
              <a:rPr dirty="0"/>
              <a:t>a </a:t>
            </a:r>
            <a:r>
              <a:rPr dirty="0" spc="-5"/>
              <a:t>Transaction</a:t>
            </a:r>
            <a:r>
              <a:rPr dirty="0" spc="15"/>
              <a:t> </a:t>
            </a:r>
            <a:r>
              <a:rPr dirty="0"/>
              <a:t>-</a:t>
            </a:r>
            <a:r>
              <a:rPr dirty="0" spc="5"/>
              <a:t> </a:t>
            </a:r>
            <a:r>
              <a:rPr dirty="0"/>
              <a:t>Implementation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7781" y="3248914"/>
            <a:ext cx="975994" cy="1003300"/>
            <a:chOff x="287781" y="3248914"/>
            <a:chExt cx="975994" cy="1003300"/>
          </a:xfrm>
        </p:grpSpPr>
        <p:sp>
          <p:nvSpPr>
            <p:cNvPr id="5" name="object 5"/>
            <p:cNvSpPr/>
            <p:nvPr/>
          </p:nvSpPr>
          <p:spPr>
            <a:xfrm>
              <a:off x="294131" y="3255264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481584" y="0"/>
                  </a:moveTo>
                  <a:lnTo>
                    <a:pt x="435203" y="2267"/>
                  </a:lnTo>
                  <a:lnTo>
                    <a:pt x="390070" y="8930"/>
                  </a:lnTo>
                  <a:lnTo>
                    <a:pt x="346386" y="19782"/>
                  </a:lnTo>
                  <a:lnTo>
                    <a:pt x="304354" y="34615"/>
                  </a:lnTo>
                  <a:lnTo>
                    <a:pt x="264174" y="53222"/>
                  </a:lnTo>
                  <a:lnTo>
                    <a:pt x="226049" y="75394"/>
                  </a:lnTo>
                  <a:lnTo>
                    <a:pt x="190181" y="100925"/>
                  </a:lnTo>
                  <a:lnTo>
                    <a:pt x="156771" y="129607"/>
                  </a:lnTo>
                  <a:lnTo>
                    <a:pt x="126021" y="161233"/>
                  </a:lnTo>
                  <a:lnTo>
                    <a:pt x="98132" y="195594"/>
                  </a:lnTo>
                  <a:lnTo>
                    <a:pt x="73308" y="232484"/>
                  </a:lnTo>
                  <a:lnTo>
                    <a:pt x="51749" y="271695"/>
                  </a:lnTo>
                  <a:lnTo>
                    <a:pt x="33657" y="313019"/>
                  </a:lnTo>
                  <a:lnTo>
                    <a:pt x="19235" y="356249"/>
                  </a:lnTo>
                  <a:lnTo>
                    <a:pt x="8683" y="401178"/>
                  </a:lnTo>
                  <a:lnTo>
                    <a:pt x="2204" y="447597"/>
                  </a:lnTo>
                  <a:lnTo>
                    <a:pt x="0" y="495300"/>
                  </a:lnTo>
                  <a:lnTo>
                    <a:pt x="2204" y="543002"/>
                  </a:lnTo>
                  <a:lnTo>
                    <a:pt x="8683" y="589421"/>
                  </a:lnTo>
                  <a:lnTo>
                    <a:pt x="19235" y="634350"/>
                  </a:lnTo>
                  <a:lnTo>
                    <a:pt x="33657" y="677580"/>
                  </a:lnTo>
                  <a:lnTo>
                    <a:pt x="51749" y="718904"/>
                  </a:lnTo>
                  <a:lnTo>
                    <a:pt x="73308" y="758115"/>
                  </a:lnTo>
                  <a:lnTo>
                    <a:pt x="98132" y="795005"/>
                  </a:lnTo>
                  <a:lnTo>
                    <a:pt x="126021" y="829366"/>
                  </a:lnTo>
                  <a:lnTo>
                    <a:pt x="156771" y="860992"/>
                  </a:lnTo>
                  <a:lnTo>
                    <a:pt x="190181" y="889674"/>
                  </a:lnTo>
                  <a:lnTo>
                    <a:pt x="226049" y="915205"/>
                  </a:lnTo>
                  <a:lnTo>
                    <a:pt x="264174" y="937377"/>
                  </a:lnTo>
                  <a:lnTo>
                    <a:pt x="304354" y="955984"/>
                  </a:lnTo>
                  <a:lnTo>
                    <a:pt x="346386" y="970817"/>
                  </a:lnTo>
                  <a:lnTo>
                    <a:pt x="390070" y="981669"/>
                  </a:lnTo>
                  <a:lnTo>
                    <a:pt x="435203" y="988332"/>
                  </a:lnTo>
                  <a:lnTo>
                    <a:pt x="481584" y="990600"/>
                  </a:lnTo>
                  <a:lnTo>
                    <a:pt x="527964" y="988332"/>
                  </a:lnTo>
                  <a:lnTo>
                    <a:pt x="573097" y="981669"/>
                  </a:lnTo>
                  <a:lnTo>
                    <a:pt x="616781" y="970817"/>
                  </a:lnTo>
                  <a:lnTo>
                    <a:pt x="658813" y="955984"/>
                  </a:lnTo>
                  <a:lnTo>
                    <a:pt x="698993" y="937377"/>
                  </a:lnTo>
                  <a:lnTo>
                    <a:pt x="737118" y="915205"/>
                  </a:lnTo>
                  <a:lnTo>
                    <a:pt x="772986" y="889674"/>
                  </a:lnTo>
                  <a:lnTo>
                    <a:pt x="806396" y="860992"/>
                  </a:lnTo>
                  <a:lnTo>
                    <a:pt x="837146" y="829366"/>
                  </a:lnTo>
                  <a:lnTo>
                    <a:pt x="865035" y="795005"/>
                  </a:lnTo>
                  <a:lnTo>
                    <a:pt x="889859" y="758115"/>
                  </a:lnTo>
                  <a:lnTo>
                    <a:pt x="911418" y="718904"/>
                  </a:lnTo>
                  <a:lnTo>
                    <a:pt x="929510" y="677580"/>
                  </a:lnTo>
                  <a:lnTo>
                    <a:pt x="943932" y="634350"/>
                  </a:lnTo>
                  <a:lnTo>
                    <a:pt x="954484" y="589421"/>
                  </a:lnTo>
                  <a:lnTo>
                    <a:pt x="960963" y="543002"/>
                  </a:lnTo>
                  <a:lnTo>
                    <a:pt x="963168" y="495300"/>
                  </a:lnTo>
                  <a:lnTo>
                    <a:pt x="960963" y="447597"/>
                  </a:lnTo>
                  <a:lnTo>
                    <a:pt x="954484" y="401178"/>
                  </a:lnTo>
                  <a:lnTo>
                    <a:pt x="943932" y="356249"/>
                  </a:lnTo>
                  <a:lnTo>
                    <a:pt x="929510" y="313019"/>
                  </a:lnTo>
                  <a:lnTo>
                    <a:pt x="911418" y="271695"/>
                  </a:lnTo>
                  <a:lnTo>
                    <a:pt x="889859" y="232484"/>
                  </a:lnTo>
                  <a:lnTo>
                    <a:pt x="865035" y="195594"/>
                  </a:lnTo>
                  <a:lnTo>
                    <a:pt x="837146" y="161233"/>
                  </a:lnTo>
                  <a:lnTo>
                    <a:pt x="806396" y="129607"/>
                  </a:lnTo>
                  <a:lnTo>
                    <a:pt x="772986" y="100925"/>
                  </a:lnTo>
                  <a:lnTo>
                    <a:pt x="737118" y="75394"/>
                  </a:lnTo>
                  <a:lnTo>
                    <a:pt x="698993" y="53222"/>
                  </a:lnTo>
                  <a:lnTo>
                    <a:pt x="658813" y="34615"/>
                  </a:lnTo>
                  <a:lnTo>
                    <a:pt x="616781" y="19782"/>
                  </a:lnTo>
                  <a:lnTo>
                    <a:pt x="573097" y="8930"/>
                  </a:lnTo>
                  <a:lnTo>
                    <a:pt x="527964" y="2267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0096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4131" y="3255264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0" y="495300"/>
                  </a:moveTo>
                  <a:lnTo>
                    <a:pt x="2204" y="447597"/>
                  </a:lnTo>
                  <a:lnTo>
                    <a:pt x="8683" y="401178"/>
                  </a:lnTo>
                  <a:lnTo>
                    <a:pt x="19235" y="356249"/>
                  </a:lnTo>
                  <a:lnTo>
                    <a:pt x="33657" y="313019"/>
                  </a:lnTo>
                  <a:lnTo>
                    <a:pt x="51749" y="271695"/>
                  </a:lnTo>
                  <a:lnTo>
                    <a:pt x="73308" y="232484"/>
                  </a:lnTo>
                  <a:lnTo>
                    <a:pt x="98132" y="195594"/>
                  </a:lnTo>
                  <a:lnTo>
                    <a:pt x="126021" y="161233"/>
                  </a:lnTo>
                  <a:lnTo>
                    <a:pt x="156771" y="129607"/>
                  </a:lnTo>
                  <a:lnTo>
                    <a:pt x="190181" y="100925"/>
                  </a:lnTo>
                  <a:lnTo>
                    <a:pt x="226049" y="75394"/>
                  </a:lnTo>
                  <a:lnTo>
                    <a:pt x="264174" y="53222"/>
                  </a:lnTo>
                  <a:lnTo>
                    <a:pt x="304354" y="34615"/>
                  </a:lnTo>
                  <a:lnTo>
                    <a:pt x="346386" y="19782"/>
                  </a:lnTo>
                  <a:lnTo>
                    <a:pt x="390070" y="8930"/>
                  </a:lnTo>
                  <a:lnTo>
                    <a:pt x="435203" y="2267"/>
                  </a:lnTo>
                  <a:lnTo>
                    <a:pt x="481584" y="0"/>
                  </a:lnTo>
                  <a:lnTo>
                    <a:pt x="527964" y="2267"/>
                  </a:lnTo>
                  <a:lnTo>
                    <a:pt x="573097" y="8930"/>
                  </a:lnTo>
                  <a:lnTo>
                    <a:pt x="616781" y="19782"/>
                  </a:lnTo>
                  <a:lnTo>
                    <a:pt x="658813" y="34615"/>
                  </a:lnTo>
                  <a:lnTo>
                    <a:pt x="698993" y="53222"/>
                  </a:lnTo>
                  <a:lnTo>
                    <a:pt x="737118" y="75394"/>
                  </a:lnTo>
                  <a:lnTo>
                    <a:pt x="772986" y="100925"/>
                  </a:lnTo>
                  <a:lnTo>
                    <a:pt x="806396" y="129607"/>
                  </a:lnTo>
                  <a:lnTo>
                    <a:pt x="837146" y="161233"/>
                  </a:lnTo>
                  <a:lnTo>
                    <a:pt x="865035" y="195594"/>
                  </a:lnTo>
                  <a:lnTo>
                    <a:pt x="889859" y="232484"/>
                  </a:lnTo>
                  <a:lnTo>
                    <a:pt x="911418" y="271695"/>
                  </a:lnTo>
                  <a:lnTo>
                    <a:pt x="929510" y="313019"/>
                  </a:lnTo>
                  <a:lnTo>
                    <a:pt x="943932" y="356249"/>
                  </a:lnTo>
                  <a:lnTo>
                    <a:pt x="954484" y="401178"/>
                  </a:lnTo>
                  <a:lnTo>
                    <a:pt x="960963" y="447597"/>
                  </a:lnTo>
                  <a:lnTo>
                    <a:pt x="963168" y="495300"/>
                  </a:lnTo>
                  <a:lnTo>
                    <a:pt x="960963" y="543002"/>
                  </a:lnTo>
                  <a:lnTo>
                    <a:pt x="954484" y="589421"/>
                  </a:lnTo>
                  <a:lnTo>
                    <a:pt x="943932" y="634350"/>
                  </a:lnTo>
                  <a:lnTo>
                    <a:pt x="929510" y="677580"/>
                  </a:lnTo>
                  <a:lnTo>
                    <a:pt x="911418" y="718904"/>
                  </a:lnTo>
                  <a:lnTo>
                    <a:pt x="889859" y="758115"/>
                  </a:lnTo>
                  <a:lnTo>
                    <a:pt x="865035" y="795005"/>
                  </a:lnTo>
                  <a:lnTo>
                    <a:pt x="837146" y="829366"/>
                  </a:lnTo>
                  <a:lnTo>
                    <a:pt x="806396" y="860992"/>
                  </a:lnTo>
                  <a:lnTo>
                    <a:pt x="772986" y="889674"/>
                  </a:lnTo>
                  <a:lnTo>
                    <a:pt x="737118" y="915205"/>
                  </a:lnTo>
                  <a:lnTo>
                    <a:pt x="698993" y="937377"/>
                  </a:lnTo>
                  <a:lnTo>
                    <a:pt x="658813" y="955984"/>
                  </a:lnTo>
                  <a:lnTo>
                    <a:pt x="616781" y="970817"/>
                  </a:lnTo>
                  <a:lnTo>
                    <a:pt x="573097" y="981669"/>
                  </a:lnTo>
                  <a:lnTo>
                    <a:pt x="527964" y="988332"/>
                  </a:lnTo>
                  <a:lnTo>
                    <a:pt x="481584" y="990600"/>
                  </a:lnTo>
                  <a:lnTo>
                    <a:pt x="435203" y="988332"/>
                  </a:lnTo>
                  <a:lnTo>
                    <a:pt x="390070" y="981669"/>
                  </a:lnTo>
                  <a:lnTo>
                    <a:pt x="346386" y="970817"/>
                  </a:lnTo>
                  <a:lnTo>
                    <a:pt x="304354" y="955984"/>
                  </a:lnTo>
                  <a:lnTo>
                    <a:pt x="264174" y="937377"/>
                  </a:lnTo>
                  <a:lnTo>
                    <a:pt x="226049" y="915205"/>
                  </a:lnTo>
                  <a:lnTo>
                    <a:pt x="190181" y="889674"/>
                  </a:lnTo>
                  <a:lnTo>
                    <a:pt x="156771" y="860992"/>
                  </a:lnTo>
                  <a:lnTo>
                    <a:pt x="126021" y="829366"/>
                  </a:lnTo>
                  <a:lnTo>
                    <a:pt x="98132" y="795005"/>
                  </a:lnTo>
                  <a:lnTo>
                    <a:pt x="73308" y="758115"/>
                  </a:lnTo>
                  <a:lnTo>
                    <a:pt x="51749" y="718904"/>
                  </a:lnTo>
                  <a:lnTo>
                    <a:pt x="33657" y="677580"/>
                  </a:lnTo>
                  <a:lnTo>
                    <a:pt x="19235" y="634350"/>
                  </a:lnTo>
                  <a:lnTo>
                    <a:pt x="8683" y="589421"/>
                  </a:lnTo>
                  <a:lnTo>
                    <a:pt x="2204" y="543002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0096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58061" y="2139188"/>
          <a:ext cx="8133715" cy="3201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170"/>
                <a:gridCol w="1143000"/>
                <a:gridCol w="6501130"/>
              </a:tblGrid>
              <a:tr h="5848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Goal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400" spc="5">
                          <a:latin typeface="Century Gothic"/>
                          <a:cs typeface="Century Gothic"/>
                        </a:rPr>
                        <a:t>Make</a:t>
                      </a:r>
                      <a:r>
                        <a:rPr dirty="0" sz="1400" spc="-3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Initiator</a:t>
                      </a:r>
                      <a:r>
                        <a:rPr dirty="0" sz="1400" spc="5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verify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transaction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589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0001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Where?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flow/IOUIssueFlow.kt,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after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creating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TransactionBuilder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,</a:t>
                      </a:r>
                      <a:r>
                        <a:rPr dirty="0" sz="1400" spc="-3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but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before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180340" marR="374522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signing </a:t>
                      </a:r>
                      <a:r>
                        <a:rPr dirty="0" sz="1400" spc="15">
                          <a:latin typeface="Century Gothic"/>
                          <a:cs typeface="Century Gothic"/>
                        </a:rPr>
                        <a:t>it </a:t>
                      </a:r>
                      <a:r>
                        <a:rPr dirty="0" sz="1400" spc="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test/flows/IOUIssueFlowTests.kt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081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8305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Steps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1515"/>
                        </a:spcBef>
                        <a:tabLst>
                          <a:tab pos="636905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1.	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Add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transaction</a:t>
                      </a:r>
                      <a:r>
                        <a:rPr dirty="0" sz="1400" spc="-3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verification</a:t>
                      </a:r>
                      <a:r>
                        <a:rPr dirty="0" sz="1400" spc="-4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code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2A79F0"/>
                          </a:solidFill>
                          <a:latin typeface="Calibri"/>
                          <a:cs typeface="Calibri"/>
                        </a:rPr>
                        <a:t>IOUIssueFlow.call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369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method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9240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786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0340" marR="52260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Key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Docs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N/A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59" y="3368040"/>
            <a:ext cx="743712" cy="7909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55</a:t>
            </a:fld>
            <a:r>
              <a:rPr dirty="0" spc="-5"/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AutoNum type="arabicPeriod" startAt="2"/>
            </a:pPr>
            <a:endParaRPr sz="230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3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3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4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1170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4408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Verifying</a:t>
            </a:r>
            <a:r>
              <a:rPr dirty="0" spc="-20"/>
              <a:t> </a:t>
            </a:r>
            <a:r>
              <a:rPr dirty="0"/>
              <a:t>a </a:t>
            </a:r>
            <a:r>
              <a:rPr dirty="0" spc="-5"/>
              <a:t>Transaction</a:t>
            </a:r>
            <a:r>
              <a:rPr dirty="0" spc="15"/>
              <a:t> </a:t>
            </a:r>
            <a:r>
              <a:rPr dirty="0"/>
              <a:t>-</a:t>
            </a:r>
            <a:r>
              <a:rPr dirty="0" spc="5"/>
              <a:t> </a:t>
            </a:r>
            <a:r>
              <a:rPr dirty="0" spc="-5"/>
              <a:t>Solution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8036" y="3249167"/>
            <a:ext cx="977265" cy="1003300"/>
            <a:chOff x="288036" y="3249167"/>
            <a:chExt cx="977265" cy="1003300"/>
          </a:xfrm>
        </p:grpSpPr>
        <p:sp>
          <p:nvSpPr>
            <p:cNvPr id="5" name="object 5"/>
            <p:cNvSpPr/>
            <p:nvPr/>
          </p:nvSpPr>
          <p:spPr>
            <a:xfrm>
              <a:off x="294132" y="3255263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481584" y="0"/>
                  </a:moveTo>
                  <a:lnTo>
                    <a:pt x="435203" y="2267"/>
                  </a:lnTo>
                  <a:lnTo>
                    <a:pt x="390070" y="8930"/>
                  </a:lnTo>
                  <a:lnTo>
                    <a:pt x="346386" y="19782"/>
                  </a:lnTo>
                  <a:lnTo>
                    <a:pt x="304354" y="34615"/>
                  </a:lnTo>
                  <a:lnTo>
                    <a:pt x="264174" y="53222"/>
                  </a:lnTo>
                  <a:lnTo>
                    <a:pt x="226049" y="75394"/>
                  </a:lnTo>
                  <a:lnTo>
                    <a:pt x="190181" y="100925"/>
                  </a:lnTo>
                  <a:lnTo>
                    <a:pt x="156771" y="129607"/>
                  </a:lnTo>
                  <a:lnTo>
                    <a:pt x="126021" y="161233"/>
                  </a:lnTo>
                  <a:lnTo>
                    <a:pt x="98132" y="195594"/>
                  </a:lnTo>
                  <a:lnTo>
                    <a:pt x="73308" y="232484"/>
                  </a:lnTo>
                  <a:lnTo>
                    <a:pt x="51749" y="271695"/>
                  </a:lnTo>
                  <a:lnTo>
                    <a:pt x="33657" y="313019"/>
                  </a:lnTo>
                  <a:lnTo>
                    <a:pt x="19235" y="356249"/>
                  </a:lnTo>
                  <a:lnTo>
                    <a:pt x="8683" y="401178"/>
                  </a:lnTo>
                  <a:lnTo>
                    <a:pt x="2204" y="447597"/>
                  </a:lnTo>
                  <a:lnTo>
                    <a:pt x="0" y="495300"/>
                  </a:lnTo>
                  <a:lnTo>
                    <a:pt x="2204" y="543002"/>
                  </a:lnTo>
                  <a:lnTo>
                    <a:pt x="8683" y="589421"/>
                  </a:lnTo>
                  <a:lnTo>
                    <a:pt x="19235" y="634350"/>
                  </a:lnTo>
                  <a:lnTo>
                    <a:pt x="33657" y="677580"/>
                  </a:lnTo>
                  <a:lnTo>
                    <a:pt x="51749" y="718904"/>
                  </a:lnTo>
                  <a:lnTo>
                    <a:pt x="73308" y="758115"/>
                  </a:lnTo>
                  <a:lnTo>
                    <a:pt x="98132" y="795005"/>
                  </a:lnTo>
                  <a:lnTo>
                    <a:pt x="126021" y="829366"/>
                  </a:lnTo>
                  <a:lnTo>
                    <a:pt x="156771" y="860992"/>
                  </a:lnTo>
                  <a:lnTo>
                    <a:pt x="190181" y="889674"/>
                  </a:lnTo>
                  <a:lnTo>
                    <a:pt x="226049" y="915205"/>
                  </a:lnTo>
                  <a:lnTo>
                    <a:pt x="264174" y="937377"/>
                  </a:lnTo>
                  <a:lnTo>
                    <a:pt x="304354" y="955984"/>
                  </a:lnTo>
                  <a:lnTo>
                    <a:pt x="346386" y="970817"/>
                  </a:lnTo>
                  <a:lnTo>
                    <a:pt x="390070" y="981669"/>
                  </a:lnTo>
                  <a:lnTo>
                    <a:pt x="435203" y="988332"/>
                  </a:lnTo>
                  <a:lnTo>
                    <a:pt x="481584" y="990600"/>
                  </a:lnTo>
                  <a:lnTo>
                    <a:pt x="527964" y="988332"/>
                  </a:lnTo>
                  <a:lnTo>
                    <a:pt x="573097" y="981669"/>
                  </a:lnTo>
                  <a:lnTo>
                    <a:pt x="616781" y="970817"/>
                  </a:lnTo>
                  <a:lnTo>
                    <a:pt x="658813" y="955984"/>
                  </a:lnTo>
                  <a:lnTo>
                    <a:pt x="698993" y="937377"/>
                  </a:lnTo>
                  <a:lnTo>
                    <a:pt x="737118" y="915205"/>
                  </a:lnTo>
                  <a:lnTo>
                    <a:pt x="772986" y="889674"/>
                  </a:lnTo>
                  <a:lnTo>
                    <a:pt x="806396" y="860992"/>
                  </a:lnTo>
                  <a:lnTo>
                    <a:pt x="837146" y="829366"/>
                  </a:lnTo>
                  <a:lnTo>
                    <a:pt x="865035" y="795005"/>
                  </a:lnTo>
                  <a:lnTo>
                    <a:pt x="889859" y="758115"/>
                  </a:lnTo>
                  <a:lnTo>
                    <a:pt x="911418" y="718904"/>
                  </a:lnTo>
                  <a:lnTo>
                    <a:pt x="929510" y="677580"/>
                  </a:lnTo>
                  <a:lnTo>
                    <a:pt x="943932" y="634350"/>
                  </a:lnTo>
                  <a:lnTo>
                    <a:pt x="954484" y="589421"/>
                  </a:lnTo>
                  <a:lnTo>
                    <a:pt x="960963" y="543002"/>
                  </a:lnTo>
                  <a:lnTo>
                    <a:pt x="963168" y="495300"/>
                  </a:lnTo>
                  <a:lnTo>
                    <a:pt x="960963" y="447597"/>
                  </a:lnTo>
                  <a:lnTo>
                    <a:pt x="954484" y="401178"/>
                  </a:lnTo>
                  <a:lnTo>
                    <a:pt x="943932" y="356249"/>
                  </a:lnTo>
                  <a:lnTo>
                    <a:pt x="929510" y="313019"/>
                  </a:lnTo>
                  <a:lnTo>
                    <a:pt x="911418" y="271695"/>
                  </a:lnTo>
                  <a:lnTo>
                    <a:pt x="889859" y="232484"/>
                  </a:lnTo>
                  <a:lnTo>
                    <a:pt x="865035" y="195594"/>
                  </a:lnTo>
                  <a:lnTo>
                    <a:pt x="837146" y="161233"/>
                  </a:lnTo>
                  <a:lnTo>
                    <a:pt x="806396" y="129607"/>
                  </a:lnTo>
                  <a:lnTo>
                    <a:pt x="772986" y="100925"/>
                  </a:lnTo>
                  <a:lnTo>
                    <a:pt x="737118" y="75394"/>
                  </a:lnTo>
                  <a:lnTo>
                    <a:pt x="698993" y="53222"/>
                  </a:lnTo>
                  <a:lnTo>
                    <a:pt x="658813" y="34615"/>
                  </a:lnTo>
                  <a:lnTo>
                    <a:pt x="616781" y="19782"/>
                  </a:lnTo>
                  <a:lnTo>
                    <a:pt x="573097" y="8930"/>
                  </a:lnTo>
                  <a:lnTo>
                    <a:pt x="527964" y="2267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F8D5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4132" y="3255263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0" y="495300"/>
                  </a:moveTo>
                  <a:lnTo>
                    <a:pt x="2204" y="447597"/>
                  </a:lnTo>
                  <a:lnTo>
                    <a:pt x="8683" y="401178"/>
                  </a:lnTo>
                  <a:lnTo>
                    <a:pt x="19235" y="356249"/>
                  </a:lnTo>
                  <a:lnTo>
                    <a:pt x="33657" y="313019"/>
                  </a:lnTo>
                  <a:lnTo>
                    <a:pt x="51749" y="271695"/>
                  </a:lnTo>
                  <a:lnTo>
                    <a:pt x="73308" y="232484"/>
                  </a:lnTo>
                  <a:lnTo>
                    <a:pt x="98132" y="195594"/>
                  </a:lnTo>
                  <a:lnTo>
                    <a:pt x="126021" y="161233"/>
                  </a:lnTo>
                  <a:lnTo>
                    <a:pt x="156771" y="129607"/>
                  </a:lnTo>
                  <a:lnTo>
                    <a:pt x="190181" y="100925"/>
                  </a:lnTo>
                  <a:lnTo>
                    <a:pt x="226049" y="75394"/>
                  </a:lnTo>
                  <a:lnTo>
                    <a:pt x="264174" y="53222"/>
                  </a:lnTo>
                  <a:lnTo>
                    <a:pt x="304354" y="34615"/>
                  </a:lnTo>
                  <a:lnTo>
                    <a:pt x="346386" y="19782"/>
                  </a:lnTo>
                  <a:lnTo>
                    <a:pt x="390070" y="8930"/>
                  </a:lnTo>
                  <a:lnTo>
                    <a:pt x="435203" y="2267"/>
                  </a:lnTo>
                  <a:lnTo>
                    <a:pt x="481584" y="0"/>
                  </a:lnTo>
                  <a:lnTo>
                    <a:pt x="527964" y="2267"/>
                  </a:lnTo>
                  <a:lnTo>
                    <a:pt x="573097" y="8930"/>
                  </a:lnTo>
                  <a:lnTo>
                    <a:pt x="616781" y="19782"/>
                  </a:lnTo>
                  <a:lnTo>
                    <a:pt x="658813" y="34615"/>
                  </a:lnTo>
                  <a:lnTo>
                    <a:pt x="698993" y="53222"/>
                  </a:lnTo>
                  <a:lnTo>
                    <a:pt x="737118" y="75394"/>
                  </a:lnTo>
                  <a:lnTo>
                    <a:pt x="772986" y="100925"/>
                  </a:lnTo>
                  <a:lnTo>
                    <a:pt x="806396" y="129607"/>
                  </a:lnTo>
                  <a:lnTo>
                    <a:pt x="837146" y="161233"/>
                  </a:lnTo>
                  <a:lnTo>
                    <a:pt x="865035" y="195594"/>
                  </a:lnTo>
                  <a:lnTo>
                    <a:pt x="889859" y="232484"/>
                  </a:lnTo>
                  <a:lnTo>
                    <a:pt x="911418" y="271695"/>
                  </a:lnTo>
                  <a:lnTo>
                    <a:pt x="929510" y="313019"/>
                  </a:lnTo>
                  <a:lnTo>
                    <a:pt x="943932" y="356249"/>
                  </a:lnTo>
                  <a:lnTo>
                    <a:pt x="954484" y="401178"/>
                  </a:lnTo>
                  <a:lnTo>
                    <a:pt x="960963" y="447597"/>
                  </a:lnTo>
                  <a:lnTo>
                    <a:pt x="963168" y="495300"/>
                  </a:lnTo>
                  <a:lnTo>
                    <a:pt x="960963" y="543002"/>
                  </a:lnTo>
                  <a:lnTo>
                    <a:pt x="954484" y="589421"/>
                  </a:lnTo>
                  <a:lnTo>
                    <a:pt x="943932" y="634350"/>
                  </a:lnTo>
                  <a:lnTo>
                    <a:pt x="929510" y="677580"/>
                  </a:lnTo>
                  <a:lnTo>
                    <a:pt x="911418" y="718904"/>
                  </a:lnTo>
                  <a:lnTo>
                    <a:pt x="889859" y="758115"/>
                  </a:lnTo>
                  <a:lnTo>
                    <a:pt x="865035" y="795005"/>
                  </a:lnTo>
                  <a:lnTo>
                    <a:pt x="837146" y="829366"/>
                  </a:lnTo>
                  <a:lnTo>
                    <a:pt x="806396" y="860992"/>
                  </a:lnTo>
                  <a:lnTo>
                    <a:pt x="772986" y="889674"/>
                  </a:lnTo>
                  <a:lnTo>
                    <a:pt x="737118" y="915205"/>
                  </a:lnTo>
                  <a:lnTo>
                    <a:pt x="698993" y="937377"/>
                  </a:lnTo>
                  <a:lnTo>
                    <a:pt x="658813" y="955984"/>
                  </a:lnTo>
                  <a:lnTo>
                    <a:pt x="616781" y="970817"/>
                  </a:lnTo>
                  <a:lnTo>
                    <a:pt x="573097" y="981669"/>
                  </a:lnTo>
                  <a:lnTo>
                    <a:pt x="527964" y="988332"/>
                  </a:lnTo>
                  <a:lnTo>
                    <a:pt x="481584" y="990600"/>
                  </a:lnTo>
                  <a:lnTo>
                    <a:pt x="435203" y="988332"/>
                  </a:lnTo>
                  <a:lnTo>
                    <a:pt x="390070" y="981669"/>
                  </a:lnTo>
                  <a:lnTo>
                    <a:pt x="346386" y="970817"/>
                  </a:lnTo>
                  <a:lnTo>
                    <a:pt x="304354" y="955984"/>
                  </a:lnTo>
                  <a:lnTo>
                    <a:pt x="264174" y="937377"/>
                  </a:lnTo>
                  <a:lnTo>
                    <a:pt x="226049" y="915205"/>
                  </a:lnTo>
                  <a:lnTo>
                    <a:pt x="190181" y="889674"/>
                  </a:lnTo>
                  <a:lnTo>
                    <a:pt x="156771" y="860992"/>
                  </a:lnTo>
                  <a:lnTo>
                    <a:pt x="126021" y="829366"/>
                  </a:lnTo>
                  <a:lnTo>
                    <a:pt x="98132" y="795005"/>
                  </a:lnTo>
                  <a:lnTo>
                    <a:pt x="73308" y="758115"/>
                  </a:lnTo>
                  <a:lnTo>
                    <a:pt x="51749" y="718904"/>
                  </a:lnTo>
                  <a:lnTo>
                    <a:pt x="33657" y="677580"/>
                  </a:lnTo>
                  <a:lnTo>
                    <a:pt x="19235" y="634350"/>
                  </a:lnTo>
                  <a:lnTo>
                    <a:pt x="8683" y="589421"/>
                  </a:lnTo>
                  <a:lnTo>
                    <a:pt x="2204" y="543002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F8D5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36" y="3294887"/>
              <a:ext cx="938783" cy="937260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65682" y="2522601"/>
          <a:ext cx="8126095" cy="2462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575"/>
                <a:gridCol w="1186815"/>
                <a:gridCol w="6637020"/>
              </a:tblGrid>
              <a:tr h="5848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Goal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Verify</a:t>
                      </a:r>
                      <a:r>
                        <a:rPr dirty="0" sz="1400" spc="-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 </a:t>
                      </a:r>
                      <a:r>
                        <a:rPr dirty="0" sz="1400" spc="-1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SignedTransaction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6032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Steps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2425" indent="-172720">
                        <a:lnSpc>
                          <a:spcPct val="100000"/>
                        </a:lnSpc>
                        <a:spcBef>
                          <a:spcPts val="1345"/>
                        </a:spcBef>
                        <a:buFont typeface="Arial"/>
                        <a:buChar char="•"/>
                        <a:tabLst>
                          <a:tab pos="353060" algn="l"/>
                        </a:tabLst>
                      </a:pPr>
                      <a:r>
                        <a:rPr dirty="0" sz="1400" spc="5">
                          <a:latin typeface="Century Gothic"/>
                          <a:cs typeface="Century Gothic"/>
                        </a:rPr>
                        <a:t>Call</a:t>
                      </a:r>
                      <a:r>
                        <a:rPr dirty="0" sz="1400" spc="-5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 </a:t>
                      </a:r>
                      <a:r>
                        <a:rPr dirty="0" sz="1400" spc="-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TransactionBuilder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’s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verify</a:t>
                      </a:r>
                      <a:r>
                        <a:rPr dirty="0" sz="1400" spc="1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method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0815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274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Code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override</a:t>
                      </a:r>
                      <a:r>
                        <a:rPr dirty="0" sz="1200" spc="-2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fun</a:t>
                      </a:r>
                      <a:r>
                        <a:rPr dirty="0" sz="1200" spc="-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call():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SignedTransaction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{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200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…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20040">
                        <a:lnSpc>
                          <a:spcPct val="100000"/>
                        </a:lnSpc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builder.verify()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200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…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}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55</a:t>
            </a:fld>
            <a:r>
              <a:rPr dirty="0" spc="-5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AutoNum type="arabicPeriod" startAt="2"/>
            </a:pPr>
            <a:endParaRPr sz="230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3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3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4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1170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4163"/>
            <a:ext cx="853694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>
                <a:solidFill>
                  <a:srgbClr val="000000"/>
                </a:solidFill>
              </a:rPr>
              <a:t>Step</a:t>
            </a:r>
            <a:r>
              <a:rPr dirty="0" sz="5400" spc="-25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4</a:t>
            </a:r>
            <a:r>
              <a:rPr dirty="0" sz="5400" spc="-10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–</a:t>
            </a:r>
            <a:r>
              <a:rPr dirty="0" sz="5400" spc="-20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Counterparty</a:t>
            </a:r>
            <a:r>
              <a:rPr dirty="0" sz="5400" spc="-10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000000"/>
                </a:solidFill>
              </a:rPr>
              <a:t>Sig.</a:t>
            </a:r>
            <a:endParaRPr sz="5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1998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Flow</a:t>
            </a:r>
            <a:r>
              <a:rPr dirty="0" spc="-85"/>
              <a:t> </a:t>
            </a:r>
            <a:r>
              <a:rPr dirty="0"/>
              <a:t>Communication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59</a:t>
            </a:fld>
            <a:r>
              <a:rPr dirty="0" spc="-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87551"/>
            <a:ext cx="7312025" cy="27895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84785" marR="175895" indent="-17272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IOU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creation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also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requires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communication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with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other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party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in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flow</a:t>
            </a:r>
            <a:endParaRPr sz="2000">
              <a:latin typeface="Century Gothic"/>
              <a:cs typeface="Century Gothic"/>
            </a:endParaRPr>
          </a:p>
          <a:p>
            <a:pPr marL="184785" marR="152400" indent="-172720">
              <a:lnSpc>
                <a:spcPts val="2220"/>
              </a:lnSpc>
              <a:spcBef>
                <a:spcPts val="205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30">
                <a:latin typeface="Century Gothic"/>
                <a:cs typeface="Century Gothic"/>
              </a:rPr>
              <a:t>We</a:t>
            </a:r>
            <a:r>
              <a:rPr dirty="0" sz="2000" spc="6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can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use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pre-built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10" b="1">
                <a:solidFill>
                  <a:srgbClr val="2A79F0"/>
                </a:solidFill>
                <a:latin typeface="Calibri"/>
                <a:cs typeface="Calibri"/>
              </a:rPr>
              <a:t>SignTransactionFlow</a:t>
            </a:r>
            <a:r>
              <a:rPr dirty="0" sz="2000" spc="60" b="1">
                <a:solidFill>
                  <a:srgbClr val="2A79F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collect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signatures</a:t>
            </a:r>
            <a:r>
              <a:rPr dirty="0" sz="2000" spc="-5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from</a:t>
            </a:r>
            <a:r>
              <a:rPr dirty="0" sz="200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required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counterparties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for </a:t>
            </a:r>
            <a:r>
              <a:rPr dirty="0" sz="2000">
                <a:latin typeface="Century Gothic"/>
                <a:cs typeface="Century Gothic"/>
              </a:rPr>
              <a:t>us</a:t>
            </a:r>
            <a:endParaRPr sz="2000">
              <a:latin typeface="Century Gothic"/>
              <a:cs typeface="Century Gothic"/>
            </a:endParaRPr>
          </a:p>
          <a:p>
            <a:pPr marL="184785" marR="5080" indent="-172720">
              <a:lnSpc>
                <a:spcPct val="89700"/>
              </a:lnSpc>
              <a:spcBef>
                <a:spcPts val="206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5">
                <a:latin typeface="Century Gothic"/>
                <a:cs typeface="Century Gothic"/>
              </a:rPr>
              <a:t>It </a:t>
            </a:r>
            <a:r>
              <a:rPr dirty="0" sz="2000">
                <a:latin typeface="Century Gothic"/>
                <a:cs typeface="Century Gothic"/>
              </a:rPr>
              <a:t>takes a </a:t>
            </a:r>
            <a:r>
              <a:rPr dirty="0" sz="2000" spc="-10" b="1">
                <a:solidFill>
                  <a:srgbClr val="2A79F0"/>
                </a:solidFill>
                <a:latin typeface="Calibri"/>
                <a:cs typeface="Calibri"/>
              </a:rPr>
              <a:t>SignedTransaction </a:t>
            </a:r>
            <a:r>
              <a:rPr dirty="0" sz="2000" spc="-5">
                <a:latin typeface="Century Gothic"/>
                <a:cs typeface="Century Gothic"/>
              </a:rPr>
              <a:t>(already signed by </a:t>
            </a:r>
            <a:r>
              <a:rPr dirty="0" sz="2000" spc="5">
                <a:latin typeface="Century Gothic"/>
                <a:cs typeface="Century Gothic"/>
              </a:rPr>
              <a:t>the </a:t>
            </a:r>
            <a:r>
              <a:rPr dirty="0" sz="2000">
                <a:latin typeface="Century Gothic"/>
                <a:cs typeface="Century Gothic"/>
              </a:rPr>
              <a:t>calling 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node)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as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parameter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and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returns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 </a:t>
            </a:r>
            <a:r>
              <a:rPr dirty="0" sz="2000" spc="-10" b="1">
                <a:solidFill>
                  <a:srgbClr val="2A79F0"/>
                </a:solidFill>
                <a:latin typeface="Calibri"/>
                <a:cs typeface="Calibri"/>
              </a:rPr>
              <a:t>SignedTransaction</a:t>
            </a:r>
            <a:r>
              <a:rPr dirty="0" sz="2000" spc="80" b="1">
                <a:solidFill>
                  <a:srgbClr val="2A79F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entury Gothic"/>
                <a:cs typeface="Century Gothic"/>
              </a:rPr>
              <a:t>with 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all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specified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counterparty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signatures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represented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by </a:t>
            </a:r>
            <a:r>
              <a:rPr dirty="0" sz="2000">
                <a:latin typeface="Century Gothic"/>
                <a:cs typeface="Century Gothic"/>
              </a:rPr>
              <a:t>a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 b="1">
                <a:solidFill>
                  <a:srgbClr val="2A79F0"/>
                </a:solidFill>
                <a:latin typeface="Calibri"/>
                <a:cs typeface="Calibri"/>
              </a:rPr>
              <a:t>FlowSession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322" y="4505705"/>
            <a:ext cx="7333615" cy="87947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84785" marR="5080" indent="-17272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This flow allows </a:t>
            </a:r>
            <a:r>
              <a:rPr dirty="0" sz="2000" spc="-5">
                <a:latin typeface="Century Gothic"/>
                <a:cs typeface="Century Gothic"/>
              </a:rPr>
              <a:t>you </a:t>
            </a:r>
            <a:r>
              <a:rPr dirty="0" sz="2000" spc="5">
                <a:latin typeface="Century Gothic"/>
                <a:cs typeface="Century Gothic"/>
              </a:rPr>
              <a:t>to </a:t>
            </a:r>
            <a:r>
              <a:rPr dirty="0" sz="2000" spc="-5">
                <a:latin typeface="Century Gothic"/>
                <a:cs typeface="Century Gothic"/>
              </a:rPr>
              <a:t>ignore </a:t>
            </a:r>
            <a:r>
              <a:rPr dirty="0" sz="2000" spc="5">
                <a:latin typeface="Century Gothic"/>
                <a:cs typeface="Century Gothic"/>
              </a:rPr>
              <a:t>the </a:t>
            </a:r>
            <a:r>
              <a:rPr dirty="0" sz="2000">
                <a:latin typeface="Century Gothic"/>
                <a:cs typeface="Century Gothic"/>
              </a:rPr>
              <a:t>details of </a:t>
            </a:r>
            <a:r>
              <a:rPr dirty="0" sz="2000" spc="5">
                <a:latin typeface="Century Gothic"/>
                <a:cs typeface="Century Gothic"/>
              </a:rPr>
              <a:t>the </a:t>
            </a:r>
            <a:r>
              <a:rPr dirty="0" sz="2000">
                <a:latin typeface="Century Gothic"/>
                <a:cs typeface="Century Gothic"/>
              </a:rPr>
              <a:t>back-and- 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forth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communication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required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collect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all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signatures,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thus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simplifying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your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flow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4456252"/>
            <a:ext cx="1068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5.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506653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6.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2044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Services</a:t>
            </a:r>
            <a:r>
              <a:rPr dirty="0" spc="-30"/>
              <a:t> </a:t>
            </a:r>
            <a:r>
              <a:rPr dirty="0" spc="-5"/>
              <a:t>available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flows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14" name="object 1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60322" y="1470786"/>
            <a:ext cx="8559800" cy="3666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725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call</a:t>
            </a:r>
            <a:r>
              <a:rPr dirty="0" sz="2400" spc="9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can</a:t>
            </a:r>
            <a:r>
              <a:rPr dirty="0" sz="2400" spc="-5">
                <a:latin typeface="Century Gothic"/>
                <a:cs typeface="Century Gothic"/>
              </a:rPr>
              <a:t> access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node’s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other services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via</a:t>
            </a:r>
            <a:r>
              <a:rPr dirty="0" sz="2400" spc="-6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node’s</a:t>
            </a:r>
            <a:endParaRPr sz="2400">
              <a:latin typeface="Century Gothic"/>
              <a:cs typeface="Century Gothic"/>
            </a:endParaRPr>
          </a:p>
          <a:p>
            <a:pPr marL="355600">
              <a:lnSpc>
                <a:spcPts val="2725"/>
              </a:lnSpc>
            </a:pP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ServiceHub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ts val="27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The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services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offered </a:t>
            </a:r>
            <a:r>
              <a:rPr dirty="0" sz="2400" spc="-5">
                <a:latin typeface="Century Gothic"/>
                <a:cs typeface="Century Gothic"/>
              </a:rPr>
              <a:t>by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 </a:t>
            </a:r>
            <a:r>
              <a:rPr dirty="0" sz="2400" b="1">
                <a:solidFill>
                  <a:srgbClr val="2B79EF"/>
                </a:solidFill>
                <a:latin typeface="Calibri"/>
                <a:cs typeface="Calibri"/>
              </a:rPr>
              <a:t>ServiceHub</a:t>
            </a:r>
            <a:r>
              <a:rPr dirty="0" sz="2400" spc="10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can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be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seen </a:t>
            </a:r>
            <a:r>
              <a:rPr dirty="0" sz="2400" spc="-5">
                <a:latin typeface="Century Gothic"/>
                <a:cs typeface="Century Gothic"/>
              </a:rPr>
              <a:t>by</a:t>
            </a:r>
            <a:endParaRPr sz="2400">
              <a:latin typeface="Century Gothic"/>
              <a:cs typeface="Century Gothic"/>
            </a:endParaRPr>
          </a:p>
          <a:p>
            <a:pPr marL="355600">
              <a:lnSpc>
                <a:spcPts val="2735"/>
              </a:lnSpc>
            </a:pPr>
            <a:r>
              <a:rPr dirty="0" sz="2400">
                <a:latin typeface="Century Gothic"/>
                <a:cs typeface="Century Gothic"/>
              </a:rPr>
              <a:t>inspecting</a:t>
            </a:r>
            <a:r>
              <a:rPr dirty="0" sz="2400" spc="-80">
                <a:latin typeface="Century Gothic"/>
                <a:cs typeface="Century Gothic"/>
              </a:rPr>
              <a:t> </a:t>
            </a: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net.corda.core.node.ServiceHub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Some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key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services</a:t>
            </a:r>
            <a:r>
              <a:rPr dirty="0" sz="2400" spc="-5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are:</a:t>
            </a:r>
            <a:endParaRPr sz="24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2B79EF"/>
                </a:solidFill>
                <a:latin typeface="Calibri"/>
                <a:cs typeface="Calibri"/>
              </a:rPr>
              <a:t>vaultService</a:t>
            </a:r>
            <a:r>
              <a:rPr dirty="0" sz="2200" spc="-5">
                <a:latin typeface="Century Gothic"/>
                <a:cs typeface="Century Gothic"/>
              </a:rPr>
              <a:t>,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providing</a:t>
            </a:r>
            <a:r>
              <a:rPr dirty="0" sz="2200" spc="-40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access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to</a:t>
            </a:r>
            <a:r>
              <a:rPr dirty="0" sz="2200" spc="-15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the</a:t>
            </a:r>
            <a:r>
              <a:rPr dirty="0" sz="2200" spc="-1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node’s vault</a:t>
            </a:r>
            <a:endParaRPr sz="22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880"/>
              </a:spcBef>
              <a:buClr>
                <a:srgbClr val="000000"/>
              </a:buClr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2B79EF"/>
                </a:solidFill>
                <a:latin typeface="Calibri"/>
                <a:cs typeface="Calibri"/>
              </a:rPr>
              <a:t>identityService</a:t>
            </a:r>
            <a:r>
              <a:rPr dirty="0" sz="2200" spc="-5">
                <a:latin typeface="Century Gothic"/>
                <a:cs typeface="Century Gothic"/>
              </a:rPr>
              <a:t>,</a:t>
            </a:r>
            <a:r>
              <a:rPr dirty="0" sz="2200" spc="2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allowing</a:t>
            </a:r>
            <a:r>
              <a:rPr dirty="0" sz="2200" spc="-4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node </a:t>
            </a:r>
            <a:r>
              <a:rPr dirty="0" sz="2200">
                <a:latin typeface="Century Gothic"/>
                <a:cs typeface="Century Gothic"/>
              </a:rPr>
              <a:t>identities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to</a:t>
            </a:r>
            <a:r>
              <a:rPr dirty="0" sz="2200" spc="-35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be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looked</a:t>
            </a:r>
            <a:r>
              <a:rPr dirty="0" sz="2200" spc="-1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up</a:t>
            </a:r>
            <a:endParaRPr sz="22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875"/>
              </a:spcBef>
              <a:buClr>
                <a:srgbClr val="000000"/>
              </a:buClr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20" b="1">
                <a:solidFill>
                  <a:srgbClr val="2B79EF"/>
                </a:solidFill>
                <a:latin typeface="Calibri"/>
                <a:cs typeface="Calibri"/>
              </a:rPr>
              <a:t>myInfo</a:t>
            </a:r>
            <a:r>
              <a:rPr dirty="0" sz="2200" spc="-20">
                <a:latin typeface="Century Gothic"/>
                <a:cs typeface="Century Gothic"/>
              </a:rPr>
              <a:t>,</a:t>
            </a:r>
            <a:r>
              <a:rPr dirty="0" sz="2200" spc="2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allowing</a:t>
            </a:r>
            <a:r>
              <a:rPr dirty="0" sz="2200" spc="-3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the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node</a:t>
            </a:r>
            <a:r>
              <a:rPr dirty="0" sz="2200">
                <a:latin typeface="Century Gothic"/>
                <a:cs typeface="Century Gothic"/>
              </a:rPr>
              <a:t> to</a:t>
            </a:r>
            <a:r>
              <a:rPr dirty="0" sz="2200" spc="-5">
                <a:latin typeface="Century Gothic"/>
                <a:cs typeface="Century Gothic"/>
              </a:rPr>
              <a:t> provide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info</a:t>
            </a:r>
            <a:r>
              <a:rPr dirty="0" sz="2200" spc="-15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about</a:t>
            </a:r>
            <a:r>
              <a:rPr dirty="0" sz="2200" spc="2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itself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9693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SignTransactionFlow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59</a:t>
            </a:fld>
            <a:r>
              <a:rPr dirty="0" spc="-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76882"/>
            <a:ext cx="7422515" cy="20358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84785" marR="1577340" indent="-172720">
              <a:lnSpc>
                <a:spcPts val="218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2000" spc="-10" b="1">
                <a:solidFill>
                  <a:srgbClr val="2B79EF"/>
                </a:solidFill>
                <a:latin typeface="Calibri"/>
                <a:cs typeface="Calibri"/>
              </a:rPr>
              <a:t>SignTransactionFlow(stx: SignedTransaction, </a:t>
            </a:r>
            <a:r>
              <a:rPr dirty="0" sz="2000" b="1">
                <a:solidFill>
                  <a:srgbClr val="2B79EF"/>
                </a:solidFill>
                <a:latin typeface="Calibri"/>
                <a:cs typeface="Calibri"/>
              </a:rPr>
              <a:t>sessions: </a:t>
            </a:r>
            <a:r>
              <a:rPr dirty="0" sz="2000" spc="-44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Collection&lt;FlowSession&gt;)</a:t>
            </a:r>
            <a:r>
              <a:rPr dirty="0" sz="2000" spc="-4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does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two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things:</a:t>
            </a:r>
            <a:endParaRPr sz="2000">
              <a:latin typeface="Century Gothic"/>
              <a:cs typeface="Century Gothic"/>
            </a:endParaRPr>
          </a:p>
          <a:p>
            <a:pPr lvl="1" marL="417830" indent="-172720">
              <a:lnSpc>
                <a:spcPct val="100000"/>
              </a:lnSpc>
              <a:spcBef>
                <a:spcPts val="430"/>
              </a:spcBef>
              <a:buFont typeface="Microsoft JhengHei"/>
              <a:buChar char="–"/>
              <a:tabLst>
                <a:tab pos="418465" algn="l"/>
              </a:tabLst>
            </a:pPr>
            <a:r>
              <a:rPr dirty="0" sz="1800">
                <a:latin typeface="Century Gothic"/>
                <a:cs typeface="Century Gothic"/>
              </a:rPr>
              <a:t>Verifies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transaction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-5">
                <a:latin typeface="Century Gothic"/>
                <a:cs typeface="Century Gothic"/>
              </a:rPr>
              <a:t> our signature</a:t>
            </a:r>
            <a:endParaRPr sz="1800">
              <a:latin typeface="Century Gothic"/>
              <a:cs typeface="Century Gothic"/>
            </a:endParaRPr>
          </a:p>
          <a:p>
            <a:pPr lvl="1" marL="417830" indent="-172720">
              <a:lnSpc>
                <a:spcPct val="100000"/>
              </a:lnSpc>
              <a:spcBef>
                <a:spcPts val="710"/>
              </a:spcBef>
              <a:buFont typeface="Microsoft JhengHei"/>
              <a:buChar char="–"/>
              <a:tabLst>
                <a:tab pos="418465" algn="l"/>
              </a:tabLst>
            </a:pPr>
            <a:r>
              <a:rPr dirty="0" sz="1800" spc="-5">
                <a:latin typeface="Century Gothic"/>
                <a:cs typeface="Century Gothic"/>
              </a:rPr>
              <a:t>Collects,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adds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verifies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all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signatures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from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required</a:t>
            </a:r>
            <a:endParaRPr sz="1800">
              <a:latin typeface="Century Gothic"/>
              <a:cs typeface="Century Gothic"/>
            </a:endParaRPr>
          </a:p>
          <a:p>
            <a:pPr marL="417830">
              <a:lnSpc>
                <a:spcPct val="100000"/>
              </a:lnSpc>
              <a:spcBef>
                <a:spcPts val="710"/>
              </a:spcBef>
            </a:pPr>
            <a:r>
              <a:rPr dirty="0" sz="1800" spc="-5">
                <a:latin typeface="Century Gothic"/>
                <a:cs typeface="Century Gothic"/>
              </a:rPr>
              <a:t>counterparties</a:t>
            </a:r>
            <a:endParaRPr sz="1800">
              <a:latin typeface="Century Gothic"/>
              <a:cs typeface="Century Gothic"/>
            </a:endParaRPr>
          </a:p>
          <a:p>
            <a:pPr marL="537845">
              <a:lnSpc>
                <a:spcPct val="100000"/>
              </a:lnSpc>
              <a:spcBef>
                <a:spcPts val="720"/>
              </a:spcBef>
            </a:pPr>
            <a:r>
              <a:rPr dirty="0" sz="1800">
                <a:latin typeface="Microsoft JhengHei"/>
                <a:cs typeface="Microsoft JhengHei"/>
              </a:rPr>
              <a:t>·</a:t>
            </a:r>
            <a:r>
              <a:rPr dirty="0" sz="1800" spc="490">
                <a:latin typeface="Microsoft JhengHei"/>
                <a:cs typeface="Microsoft JhengHei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An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exception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is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 spc="-15">
                <a:latin typeface="Century Gothic"/>
                <a:cs typeface="Century Gothic"/>
              </a:rPr>
              <a:t>thrown</a:t>
            </a:r>
            <a:r>
              <a:rPr dirty="0" sz="1800" spc="55"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if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any</a:t>
            </a:r>
            <a:r>
              <a:rPr dirty="0" sz="1800" spc="-5">
                <a:latin typeface="Century Gothic"/>
                <a:cs typeface="Century Gothic"/>
              </a:rPr>
              <a:t> signatures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are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missing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or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invalid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322" y="3761613"/>
            <a:ext cx="67424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2000" spc="-10" b="1">
                <a:solidFill>
                  <a:srgbClr val="2B79EF"/>
                </a:solidFill>
                <a:latin typeface="Calibri"/>
                <a:cs typeface="Calibri"/>
              </a:rPr>
              <a:t>SignTransactionFlow</a:t>
            </a:r>
            <a:r>
              <a:rPr dirty="0" sz="2000" spc="4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is</a:t>
            </a:r>
            <a:r>
              <a:rPr dirty="0" sz="2000">
                <a:latin typeface="Century Gothic"/>
                <a:cs typeface="Century Gothic"/>
              </a:rPr>
              <a:t> invoked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using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b="1">
                <a:solidFill>
                  <a:srgbClr val="2B79EF"/>
                </a:solidFill>
                <a:latin typeface="Calibri"/>
                <a:cs typeface="Calibri"/>
              </a:rPr>
              <a:t>subFlow(fl:</a:t>
            </a:r>
            <a:r>
              <a:rPr dirty="0" sz="2000" spc="-4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B79EF"/>
                </a:solidFill>
                <a:latin typeface="Calibri"/>
                <a:cs typeface="Calibri"/>
              </a:rPr>
              <a:t>FlowLogic)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738250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SignTransactionFlow-</a:t>
            </a:r>
            <a:r>
              <a:rPr dirty="0" spc="5"/>
              <a:t> </a:t>
            </a:r>
            <a:r>
              <a:rPr dirty="0"/>
              <a:t>Implementation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7781" y="3248914"/>
            <a:ext cx="1424305" cy="1003300"/>
            <a:chOff x="287781" y="3248914"/>
            <a:chExt cx="1424305" cy="1003300"/>
          </a:xfrm>
        </p:grpSpPr>
        <p:sp>
          <p:nvSpPr>
            <p:cNvPr id="5" name="object 5"/>
            <p:cNvSpPr/>
            <p:nvPr/>
          </p:nvSpPr>
          <p:spPr>
            <a:xfrm>
              <a:off x="294131" y="3255264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481584" y="0"/>
                  </a:moveTo>
                  <a:lnTo>
                    <a:pt x="435203" y="2267"/>
                  </a:lnTo>
                  <a:lnTo>
                    <a:pt x="390070" y="8930"/>
                  </a:lnTo>
                  <a:lnTo>
                    <a:pt x="346386" y="19782"/>
                  </a:lnTo>
                  <a:lnTo>
                    <a:pt x="304354" y="34615"/>
                  </a:lnTo>
                  <a:lnTo>
                    <a:pt x="264174" y="53222"/>
                  </a:lnTo>
                  <a:lnTo>
                    <a:pt x="226049" y="75394"/>
                  </a:lnTo>
                  <a:lnTo>
                    <a:pt x="190181" y="100925"/>
                  </a:lnTo>
                  <a:lnTo>
                    <a:pt x="156771" y="129607"/>
                  </a:lnTo>
                  <a:lnTo>
                    <a:pt x="126021" y="161233"/>
                  </a:lnTo>
                  <a:lnTo>
                    <a:pt x="98132" y="195594"/>
                  </a:lnTo>
                  <a:lnTo>
                    <a:pt x="73308" y="232484"/>
                  </a:lnTo>
                  <a:lnTo>
                    <a:pt x="51749" y="271695"/>
                  </a:lnTo>
                  <a:lnTo>
                    <a:pt x="33657" y="313019"/>
                  </a:lnTo>
                  <a:lnTo>
                    <a:pt x="19235" y="356249"/>
                  </a:lnTo>
                  <a:lnTo>
                    <a:pt x="8683" y="401178"/>
                  </a:lnTo>
                  <a:lnTo>
                    <a:pt x="2204" y="447597"/>
                  </a:lnTo>
                  <a:lnTo>
                    <a:pt x="0" y="495300"/>
                  </a:lnTo>
                  <a:lnTo>
                    <a:pt x="2204" y="543002"/>
                  </a:lnTo>
                  <a:lnTo>
                    <a:pt x="8683" y="589421"/>
                  </a:lnTo>
                  <a:lnTo>
                    <a:pt x="19235" y="634350"/>
                  </a:lnTo>
                  <a:lnTo>
                    <a:pt x="33657" y="677580"/>
                  </a:lnTo>
                  <a:lnTo>
                    <a:pt x="51749" y="718904"/>
                  </a:lnTo>
                  <a:lnTo>
                    <a:pt x="73308" y="758115"/>
                  </a:lnTo>
                  <a:lnTo>
                    <a:pt x="98132" y="795005"/>
                  </a:lnTo>
                  <a:lnTo>
                    <a:pt x="126021" y="829366"/>
                  </a:lnTo>
                  <a:lnTo>
                    <a:pt x="156771" y="860992"/>
                  </a:lnTo>
                  <a:lnTo>
                    <a:pt x="190181" y="889674"/>
                  </a:lnTo>
                  <a:lnTo>
                    <a:pt x="226049" y="915205"/>
                  </a:lnTo>
                  <a:lnTo>
                    <a:pt x="264174" y="937377"/>
                  </a:lnTo>
                  <a:lnTo>
                    <a:pt x="304354" y="955984"/>
                  </a:lnTo>
                  <a:lnTo>
                    <a:pt x="346386" y="970817"/>
                  </a:lnTo>
                  <a:lnTo>
                    <a:pt x="390070" y="981669"/>
                  </a:lnTo>
                  <a:lnTo>
                    <a:pt x="435203" y="988332"/>
                  </a:lnTo>
                  <a:lnTo>
                    <a:pt x="481584" y="990600"/>
                  </a:lnTo>
                  <a:lnTo>
                    <a:pt x="527964" y="988332"/>
                  </a:lnTo>
                  <a:lnTo>
                    <a:pt x="573097" y="981669"/>
                  </a:lnTo>
                  <a:lnTo>
                    <a:pt x="616781" y="970817"/>
                  </a:lnTo>
                  <a:lnTo>
                    <a:pt x="658813" y="955984"/>
                  </a:lnTo>
                  <a:lnTo>
                    <a:pt x="698993" y="937377"/>
                  </a:lnTo>
                  <a:lnTo>
                    <a:pt x="737118" y="915205"/>
                  </a:lnTo>
                  <a:lnTo>
                    <a:pt x="772986" y="889674"/>
                  </a:lnTo>
                  <a:lnTo>
                    <a:pt x="806396" y="860992"/>
                  </a:lnTo>
                  <a:lnTo>
                    <a:pt x="837146" y="829366"/>
                  </a:lnTo>
                  <a:lnTo>
                    <a:pt x="865035" y="795005"/>
                  </a:lnTo>
                  <a:lnTo>
                    <a:pt x="889859" y="758115"/>
                  </a:lnTo>
                  <a:lnTo>
                    <a:pt x="911418" y="718904"/>
                  </a:lnTo>
                  <a:lnTo>
                    <a:pt x="929510" y="677580"/>
                  </a:lnTo>
                  <a:lnTo>
                    <a:pt x="943932" y="634350"/>
                  </a:lnTo>
                  <a:lnTo>
                    <a:pt x="954484" y="589421"/>
                  </a:lnTo>
                  <a:lnTo>
                    <a:pt x="960963" y="543002"/>
                  </a:lnTo>
                  <a:lnTo>
                    <a:pt x="963168" y="495300"/>
                  </a:lnTo>
                  <a:lnTo>
                    <a:pt x="960963" y="447597"/>
                  </a:lnTo>
                  <a:lnTo>
                    <a:pt x="954484" y="401178"/>
                  </a:lnTo>
                  <a:lnTo>
                    <a:pt x="943932" y="356249"/>
                  </a:lnTo>
                  <a:lnTo>
                    <a:pt x="929510" y="313019"/>
                  </a:lnTo>
                  <a:lnTo>
                    <a:pt x="911418" y="271695"/>
                  </a:lnTo>
                  <a:lnTo>
                    <a:pt x="889859" y="232484"/>
                  </a:lnTo>
                  <a:lnTo>
                    <a:pt x="865035" y="195594"/>
                  </a:lnTo>
                  <a:lnTo>
                    <a:pt x="837146" y="161233"/>
                  </a:lnTo>
                  <a:lnTo>
                    <a:pt x="806396" y="129607"/>
                  </a:lnTo>
                  <a:lnTo>
                    <a:pt x="772986" y="100925"/>
                  </a:lnTo>
                  <a:lnTo>
                    <a:pt x="737118" y="75394"/>
                  </a:lnTo>
                  <a:lnTo>
                    <a:pt x="698993" y="53222"/>
                  </a:lnTo>
                  <a:lnTo>
                    <a:pt x="658813" y="34615"/>
                  </a:lnTo>
                  <a:lnTo>
                    <a:pt x="616781" y="19782"/>
                  </a:lnTo>
                  <a:lnTo>
                    <a:pt x="573097" y="8930"/>
                  </a:lnTo>
                  <a:lnTo>
                    <a:pt x="527964" y="2267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0096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4131" y="3255264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0" y="495300"/>
                  </a:moveTo>
                  <a:lnTo>
                    <a:pt x="2204" y="447597"/>
                  </a:lnTo>
                  <a:lnTo>
                    <a:pt x="8683" y="401178"/>
                  </a:lnTo>
                  <a:lnTo>
                    <a:pt x="19235" y="356249"/>
                  </a:lnTo>
                  <a:lnTo>
                    <a:pt x="33657" y="313019"/>
                  </a:lnTo>
                  <a:lnTo>
                    <a:pt x="51749" y="271695"/>
                  </a:lnTo>
                  <a:lnTo>
                    <a:pt x="73308" y="232484"/>
                  </a:lnTo>
                  <a:lnTo>
                    <a:pt x="98132" y="195594"/>
                  </a:lnTo>
                  <a:lnTo>
                    <a:pt x="126021" y="161233"/>
                  </a:lnTo>
                  <a:lnTo>
                    <a:pt x="156771" y="129607"/>
                  </a:lnTo>
                  <a:lnTo>
                    <a:pt x="190181" y="100925"/>
                  </a:lnTo>
                  <a:lnTo>
                    <a:pt x="226049" y="75394"/>
                  </a:lnTo>
                  <a:lnTo>
                    <a:pt x="264174" y="53222"/>
                  </a:lnTo>
                  <a:lnTo>
                    <a:pt x="304354" y="34615"/>
                  </a:lnTo>
                  <a:lnTo>
                    <a:pt x="346386" y="19782"/>
                  </a:lnTo>
                  <a:lnTo>
                    <a:pt x="390070" y="8930"/>
                  </a:lnTo>
                  <a:lnTo>
                    <a:pt x="435203" y="2267"/>
                  </a:lnTo>
                  <a:lnTo>
                    <a:pt x="481584" y="0"/>
                  </a:lnTo>
                  <a:lnTo>
                    <a:pt x="527964" y="2267"/>
                  </a:lnTo>
                  <a:lnTo>
                    <a:pt x="573097" y="8930"/>
                  </a:lnTo>
                  <a:lnTo>
                    <a:pt x="616781" y="19782"/>
                  </a:lnTo>
                  <a:lnTo>
                    <a:pt x="658813" y="34615"/>
                  </a:lnTo>
                  <a:lnTo>
                    <a:pt x="698993" y="53222"/>
                  </a:lnTo>
                  <a:lnTo>
                    <a:pt x="737118" y="75394"/>
                  </a:lnTo>
                  <a:lnTo>
                    <a:pt x="772986" y="100925"/>
                  </a:lnTo>
                  <a:lnTo>
                    <a:pt x="806396" y="129607"/>
                  </a:lnTo>
                  <a:lnTo>
                    <a:pt x="837146" y="161233"/>
                  </a:lnTo>
                  <a:lnTo>
                    <a:pt x="865035" y="195594"/>
                  </a:lnTo>
                  <a:lnTo>
                    <a:pt x="889859" y="232484"/>
                  </a:lnTo>
                  <a:lnTo>
                    <a:pt x="911418" y="271695"/>
                  </a:lnTo>
                  <a:lnTo>
                    <a:pt x="929510" y="313019"/>
                  </a:lnTo>
                  <a:lnTo>
                    <a:pt x="943932" y="356249"/>
                  </a:lnTo>
                  <a:lnTo>
                    <a:pt x="954484" y="401178"/>
                  </a:lnTo>
                  <a:lnTo>
                    <a:pt x="960963" y="447597"/>
                  </a:lnTo>
                  <a:lnTo>
                    <a:pt x="963168" y="495300"/>
                  </a:lnTo>
                  <a:lnTo>
                    <a:pt x="960963" y="543002"/>
                  </a:lnTo>
                  <a:lnTo>
                    <a:pt x="954484" y="589421"/>
                  </a:lnTo>
                  <a:lnTo>
                    <a:pt x="943932" y="634350"/>
                  </a:lnTo>
                  <a:lnTo>
                    <a:pt x="929510" y="677580"/>
                  </a:lnTo>
                  <a:lnTo>
                    <a:pt x="911418" y="718904"/>
                  </a:lnTo>
                  <a:lnTo>
                    <a:pt x="889859" y="758115"/>
                  </a:lnTo>
                  <a:lnTo>
                    <a:pt x="865035" y="795005"/>
                  </a:lnTo>
                  <a:lnTo>
                    <a:pt x="837146" y="829366"/>
                  </a:lnTo>
                  <a:lnTo>
                    <a:pt x="806396" y="860992"/>
                  </a:lnTo>
                  <a:lnTo>
                    <a:pt x="772986" y="889674"/>
                  </a:lnTo>
                  <a:lnTo>
                    <a:pt x="737118" y="915205"/>
                  </a:lnTo>
                  <a:lnTo>
                    <a:pt x="698993" y="937377"/>
                  </a:lnTo>
                  <a:lnTo>
                    <a:pt x="658813" y="955984"/>
                  </a:lnTo>
                  <a:lnTo>
                    <a:pt x="616781" y="970817"/>
                  </a:lnTo>
                  <a:lnTo>
                    <a:pt x="573097" y="981669"/>
                  </a:lnTo>
                  <a:lnTo>
                    <a:pt x="527964" y="988332"/>
                  </a:lnTo>
                  <a:lnTo>
                    <a:pt x="481584" y="990600"/>
                  </a:lnTo>
                  <a:lnTo>
                    <a:pt x="435203" y="988332"/>
                  </a:lnTo>
                  <a:lnTo>
                    <a:pt x="390070" y="981669"/>
                  </a:lnTo>
                  <a:lnTo>
                    <a:pt x="346386" y="970817"/>
                  </a:lnTo>
                  <a:lnTo>
                    <a:pt x="304354" y="955984"/>
                  </a:lnTo>
                  <a:lnTo>
                    <a:pt x="264174" y="937377"/>
                  </a:lnTo>
                  <a:lnTo>
                    <a:pt x="226049" y="915205"/>
                  </a:lnTo>
                  <a:lnTo>
                    <a:pt x="190181" y="889674"/>
                  </a:lnTo>
                  <a:lnTo>
                    <a:pt x="156771" y="860992"/>
                  </a:lnTo>
                  <a:lnTo>
                    <a:pt x="126021" y="829366"/>
                  </a:lnTo>
                  <a:lnTo>
                    <a:pt x="98132" y="795005"/>
                  </a:lnTo>
                  <a:lnTo>
                    <a:pt x="73308" y="758115"/>
                  </a:lnTo>
                  <a:lnTo>
                    <a:pt x="51749" y="718904"/>
                  </a:lnTo>
                  <a:lnTo>
                    <a:pt x="33657" y="677580"/>
                  </a:lnTo>
                  <a:lnTo>
                    <a:pt x="19235" y="634350"/>
                  </a:lnTo>
                  <a:lnTo>
                    <a:pt x="8683" y="589421"/>
                  </a:lnTo>
                  <a:lnTo>
                    <a:pt x="2204" y="543002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0096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58062" y="3544062"/>
              <a:ext cx="443865" cy="207645"/>
            </a:xfrm>
            <a:custGeom>
              <a:avLst/>
              <a:gdLst/>
              <a:ahLst/>
              <a:cxnLst/>
              <a:rect l="l" t="t" r="r" b="b"/>
              <a:pathLst>
                <a:path w="443864" h="207645">
                  <a:moveTo>
                    <a:pt x="0" y="207518"/>
                  </a:moveTo>
                  <a:lnTo>
                    <a:pt x="443864" y="0"/>
                  </a:lnTo>
                </a:path>
              </a:pathLst>
            </a:custGeom>
            <a:ln w="19812">
              <a:solidFill>
                <a:srgbClr val="0096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91385" y="1740535"/>
          <a:ext cx="7713345" cy="3583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015"/>
                <a:gridCol w="6548120"/>
              </a:tblGrid>
              <a:tr h="584835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Goal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Send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SignedTransaction</a:t>
                      </a:r>
                      <a:r>
                        <a:rPr dirty="0" sz="1400" spc="7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from</a:t>
                      </a:r>
                      <a:r>
                        <a:rPr dirty="0" sz="1400" spc="-4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Initiator</a:t>
                      </a:r>
                      <a:r>
                        <a:rPr dirty="0" sz="1400" spc="5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Acceptor</a:t>
                      </a:r>
                      <a:r>
                        <a:rPr dirty="0" sz="1400" spc="6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and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back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786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Where?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698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flow/IOUIssueFlow.kt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test/flows/IOUIssueFlowTests.kt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589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426210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Steps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7540" indent="-343535">
                        <a:lnSpc>
                          <a:spcPct val="100000"/>
                        </a:lnSpc>
                        <a:spcBef>
                          <a:spcPts val="1340"/>
                        </a:spcBef>
                        <a:buAutoNum type="arabicPeriod"/>
                        <a:tabLst>
                          <a:tab pos="636905" algn="l"/>
                          <a:tab pos="637540" algn="l"/>
                        </a:tabLst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Uncomment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4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A79F0"/>
                          </a:solidFill>
                          <a:latin typeface="Calibri"/>
                          <a:cs typeface="Calibri"/>
                        </a:rPr>
                        <a:t>flowReturnsTransactionSignedByBothParties</a:t>
                      </a:r>
                      <a:r>
                        <a:rPr dirty="0" sz="1400" spc="80" b="1">
                          <a:solidFill>
                            <a:srgbClr val="2A79F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test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Century Gothic"/>
                        <a:buAutoNum type="arabicPeriod"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7540" indent="-343535">
                        <a:lnSpc>
                          <a:spcPct val="100000"/>
                        </a:lnSpc>
                        <a:buAutoNum type="arabicPeriod"/>
                        <a:tabLst>
                          <a:tab pos="636905" algn="l"/>
                          <a:tab pos="637540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Test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should</a:t>
                      </a:r>
                      <a:r>
                        <a:rPr dirty="0" sz="1400" spc="-5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fail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Century Gothic"/>
                        <a:buAutoNum type="arabicPeriod"/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37540" indent="-343535">
                        <a:lnSpc>
                          <a:spcPct val="100000"/>
                        </a:lnSpc>
                        <a:buAutoNum type="arabicPeriod"/>
                        <a:tabLst>
                          <a:tab pos="636905" algn="l"/>
                          <a:tab pos="637540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Modify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IOUIssueFlow.kt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make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test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pass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786130">
                <a:tc>
                  <a:txBody>
                    <a:bodyPr/>
                    <a:lstStyle/>
                    <a:p>
                      <a:pPr marL="179705" marR="51625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Key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Docs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N/A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59" y="3368040"/>
            <a:ext cx="743712" cy="79095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59</a:t>
            </a:fld>
            <a:r>
              <a:rPr dirty="0" spc="-5"/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AutoNum type="arabicPeriod" startAt="2"/>
            </a:pPr>
            <a:endParaRPr sz="230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3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3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4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1170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7962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SignTransactionFlow-</a:t>
            </a:r>
            <a:r>
              <a:rPr dirty="0" spc="5"/>
              <a:t> </a:t>
            </a:r>
            <a:r>
              <a:rPr dirty="0" spc="-5"/>
              <a:t>Solution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8036" y="3249167"/>
            <a:ext cx="1286510" cy="1003300"/>
            <a:chOff x="288036" y="3249167"/>
            <a:chExt cx="1286510" cy="1003300"/>
          </a:xfrm>
        </p:grpSpPr>
        <p:sp>
          <p:nvSpPr>
            <p:cNvPr id="5" name="object 5"/>
            <p:cNvSpPr/>
            <p:nvPr/>
          </p:nvSpPr>
          <p:spPr>
            <a:xfrm>
              <a:off x="294132" y="3255263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481584" y="0"/>
                  </a:moveTo>
                  <a:lnTo>
                    <a:pt x="435203" y="2267"/>
                  </a:lnTo>
                  <a:lnTo>
                    <a:pt x="390070" y="8930"/>
                  </a:lnTo>
                  <a:lnTo>
                    <a:pt x="346386" y="19782"/>
                  </a:lnTo>
                  <a:lnTo>
                    <a:pt x="304354" y="34615"/>
                  </a:lnTo>
                  <a:lnTo>
                    <a:pt x="264174" y="53222"/>
                  </a:lnTo>
                  <a:lnTo>
                    <a:pt x="226049" y="75394"/>
                  </a:lnTo>
                  <a:lnTo>
                    <a:pt x="190181" y="100925"/>
                  </a:lnTo>
                  <a:lnTo>
                    <a:pt x="156771" y="129607"/>
                  </a:lnTo>
                  <a:lnTo>
                    <a:pt x="126021" y="161233"/>
                  </a:lnTo>
                  <a:lnTo>
                    <a:pt x="98132" y="195594"/>
                  </a:lnTo>
                  <a:lnTo>
                    <a:pt x="73308" y="232484"/>
                  </a:lnTo>
                  <a:lnTo>
                    <a:pt x="51749" y="271695"/>
                  </a:lnTo>
                  <a:lnTo>
                    <a:pt x="33657" y="313019"/>
                  </a:lnTo>
                  <a:lnTo>
                    <a:pt x="19235" y="356249"/>
                  </a:lnTo>
                  <a:lnTo>
                    <a:pt x="8683" y="401178"/>
                  </a:lnTo>
                  <a:lnTo>
                    <a:pt x="2204" y="447597"/>
                  </a:lnTo>
                  <a:lnTo>
                    <a:pt x="0" y="495300"/>
                  </a:lnTo>
                  <a:lnTo>
                    <a:pt x="2204" y="543002"/>
                  </a:lnTo>
                  <a:lnTo>
                    <a:pt x="8683" y="589421"/>
                  </a:lnTo>
                  <a:lnTo>
                    <a:pt x="19235" y="634350"/>
                  </a:lnTo>
                  <a:lnTo>
                    <a:pt x="33657" y="677580"/>
                  </a:lnTo>
                  <a:lnTo>
                    <a:pt x="51749" y="718904"/>
                  </a:lnTo>
                  <a:lnTo>
                    <a:pt x="73308" y="758115"/>
                  </a:lnTo>
                  <a:lnTo>
                    <a:pt x="98132" y="795005"/>
                  </a:lnTo>
                  <a:lnTo>
                    <a:pt x="126021" y="829366"/>
                  </a:lnTo>
                  <a:lnTo>
                    <a:pt x="156771" y="860992"/>
                  </a:lnTo>
                  <a:lnTo>
                    <a:pt x="190181" y="889674"/>
                  </a:lnTo>
                  <a:lnTo>
                    <a:pt x="226049" y="915205"/>
                  </a:lnTo>
                  <a:lnTo>
                    <a:pt x="264174" y="937377"/>
                  </a:lnTo>
                  <a:lnTo>
                    <a:pt x="304354" y="955984"/>
                  </a:lnTo>
                  <a:lnTo>
                    <a:pt x="346386" y="970817"/>
                  </a:lnTo>
                  <a:lnTo>
                    <a:pt x="390070" y="981669"/>
                  </a:lnTo>
                  <a:lnTo>
                    <a:pt x="435203" y="988332"/>
                  </a:lnTo>
                  <a:lnTo>
                    <a:pt x="481584" y="990600"/>
                  </a:lnTo>
                  <a:lnTo>
                    <a:pt x="527964" y="988332"/>
                  </a:lnTo>
                  <a:lnTo>
                    <a:pt x="573097" y="981669"/>
                  </a:lnTo>
                  <a:lnTo>
                    <a:pt x="616781" y="970817"/>
                  </a:lnTo>
                  <a:lnTo>
                    <a:pt x="658813" y="955984"/>
                  </a:lnTo>
                  <a:lnTo>
                    <a:pt x="698993" y="937377"/>
                  </a:lnTo>
                  <a:lnTo>
                    <a:pt x="737118" y="915205"/>
                  </a:lnTo>
                  <a:lnTo>
                    <a:pt x="772986" y="889674"/>
                  </a:lnTo>
                  <a:lnTo>
                    <a:pt x="806396" y="860992"/>
                  </a:lnTo>
                  <a:lnTo>
                    <a:pt x="837146" y="829366"/>
                  </a:lnTo>
                  <a:lnTo>
                    <a:pt x="865035" y="795005"/>
                  </a:lnTo>
                  <a:lnTo>
                    <a:pt x="889859" y="758115"/>
                  </a:lnTo>
                  <a:lnTo>
                    <a:pt x="911418" y="718904"/>
                  </a:lnTo>
                  <a:lnTo>
                    <a:pt x="929510" y="677580"/>
                  </a:lnTo>
                  <a:lnTo>
                    <a:pt x="943932" y="634350"/>
                  </a:lnTo>
                  <a:lnTo>
                    <a:pt x="954484" y="589421"/>
                  </a:lnTo>
                  <a:lnTo>
                    <a:pt x="960963" y="543002"/>
                  </a:lnTo>
                  <a:lnTo>
                    <a:pt x="963168" y="495300"/>
                  </a:lnTo>
                  <a:lnTo>
                    <a:pt x="960963" y="447597"/>
                  </a:lnTo>
                  <a:lnTo>
                    <a:pt x="954484" y="401178"/>
                  </a:lnTo>
                  <a:lnTo>
                    <a:pt x="943932" y="356249"/>
                  </a:lnTo>
                  <a:lnTo>
                    <a:pt x="929510" y="313019"/>
                  </a:lnTo>
                  <a:lnTo>
                    <a:pt x="911418" y="271695"/>
                  </a:lnTo>
                  <a:lnTo>
                    <a:pt x="889859" y="232484"/>
                  </a:lnTo>
                  <a:lnTo>
                    <a:pt x="865035" y="195594"/>
                  </a:lnTo>
                  <a:lnTo>
                    <a:pt x="837146" y="161233"/>
                  </a:lnTo>
                  <a:lnTo>
                    <a:pt x="806396" y="129607"/>
                  </a:lnTo>
                  <a:lnTo>
                    <a:pt x="772986" y="100925"/>
                  </a:lnTo>
                  <a:lnTo>
                    <a:pt x="737118" y="75394"/>
                  </a:lnTo>
                  <a:lnTo>
                    <a:pt x="698993" y="53222"/>
                  </a:lnTo>
                  <a:lnTo>
                    <a:pt x="658813" y="34615"/>
                  </a:lnTo>
                  <a:lnTo>
                    <a:pt x="616781" y="19782"/>
                  </a:lnTo>
                  <a:lnTo>
                    <a:pt x="573097" y="8930"/>
                  </a:lnTo>
                  <a:lnTo>
                    <a:pt x="527964" y="2267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F8D5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4132" y="3255263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0" y="495300"/>
                  </a:moveTo>
                  <a:lnTo>
                    <a:pt x="2204" y="447597"/>
                  </a:lnTo>
                  <a:lnTo>
                    <a:pt x="8683" y="401178"/>
                  </a:lnTo>
                  <a:lnTo>
                    <a:pt x="19235" y="356249"/>
                  </a:lnTo>
                  <a:lnTo>
                    <a:pt x="33657" y="313019"/>
                  </a:lnTo>
                  <a:lnTo>
                    <a:pt x="51749" y="271695"/>
                  </a:lnTo>
                  <a:lnTo>
                    <a:pt x="73308" y="232484"/>
                  </a:lnTo>
                  <a:lnTo>
                    <a:pt x="98132" y="195594"/>
                  </a:lnTo>
                  <a:lnTo>
                    <a:pt x="126021" y="161233"/>
                  </a:lnTo>
                  <a:lnTo>
                    <a:pt x="156771" y="129607"/>
                  </a:lnTo>
                  <a:lnTo>
                    <a:pt x="190181" y="100925"/>
                  </a:lnTo>
                  <a:lnTo>
                    <a:pt x="226049" y="75394"/>
                  </a:lnTo>
                  <a:lnTo>
                    <a:pt x="264174" y="53222"/>
                  </a:lnTo>
                  <a:lnTo>
                    <a:pt x="304354" y="34615"/>
                  </a:lnTo>
                  <a:lnTo>
                    <a:pt x="346386" y="19782"/>
                  </a:lnTo>
                  <a:lnTo>
                    <a:pt x="390070" y="8930"/>
                  </a:lnTo>
                  <a:lnTo>
                    <a:pt x="435203" y="2267"/>
                  </a:lnTo>
                  <a:lnTo>
                    <a:pt x="481584" y="0"/>
                  </a:lnTo>
                  <a:lnTo>
                    <a:pt x="527964" y="2267"/>
                  </a:lnTo>
                  <a:lnTo>
                    <a:pt x="573097" y="8930"/>
                  </a:lnTo>
                  <a:lnTo>
                    <a:pt x="616781" y="19782"/>
                  </a:lnTo>
                  <a:lnTo>
                    <a:pt x="658813" y="34615"/>
                  </a:lnTo>
                  <a:lnTo>
                    <a:pt x="698993" y="53222"/>
                  </a:lnTo>
                  <a:lnTo>
                    <a:pt x="737118" y="75394"/>
                  </a:lnTo>
                  <a:lnTo>
                    <a:pt x="772986" y="100925"/>
                  </a:lnTo>
                  <a:lnTo>
                    <a:pt x="806396" y="129607"/>
                  </a:lnTo>
                  <a:lnTo>
                    <a:pt x="837146" y="161233"/>
                  </a:lnTo>
                  <a:lnTo>
                    <a:pt x="865035" y="195594"/>
                  </a:lnTo>
                  <a:lnTo>
                    <a:pt x="889859" y="232484"/>
                  </a:lnTo>
                  <a:lnTo>
                    <a:pt x="911418" y="271695"/>
                  </a:lnTo>
                  <a:lnTo>
                    <a:pt x="929510" y="313019"/>
                  </a:lnTo>
                  <a:lnTo>
                    <a:pt x="943932" y="356249"/>
                  </a:lnTo>
                  <a:lnTo>
                    <a:pt x="954484" y="401178"/>
                  </a:lnTo>
                  <a:lnTo>
                    <a:pt x="960963" y="447597"/>
                  </a:lnTo>
                  <a:lnTo>
                    <a:pt x="963168" y="495300"/>
                  </a:lnTo>
                  <a:lnTo>
                    <a:pt x="960963" y="543002"/>
                  </a:lnTo>
                  <a:lnTo>
                    <a:pt x="954484" y="589421"/>
                  </a:lnTo>
                  <a:lnTo>
                    <a:pt x="943932" y="634350"/>
                  </a:lnTo>
                  <a:lnTo>
                    <a:pt x="929510" y="677580"/>
                  </a:lnTo>
                  <a:lnTo>
                    <a:pt x="911418" y="718904"/>
                  </a:lnTo>
                  <a:lnTo>
                    <a:pt x="889859" y="758115"/>
                  </a:lnTo>
                  <a:lnTo>
                    <a:pt x="865035" y="795005"/>
                  </a:lnTo>
                  <a:lnTo>
                    <a:pt x="837146" y="829366"/>
                  </a:lnTo>
                  <a:lnTo>
                    <a:pt x="806396" y="860992"/>
                  </a:lnTo>
                  <a:lnTo>
                    <a:pt x="772986" y="889674"/>
                  </a:lnTo>
                  <a:lnTo>
                    <a:pt x="737118" y="915205"/>
                  </a:lnTo>
                  <a:lnTo>
                    <a:pt x="698993" y="937377"/>
                  </a:lnTo>
                  <a:lnTo>
                    <a:pt x="658813" y="955984"/>
                  </a:lnTo>
                  <a:lnTo>
                    <a:pt x="616781" y="970817"/>
                  </a:lnTo>
                  <a:lnTo>
                    <a:pt x="573097" y="981669"/>
                  </a:lnTo>
                  <a:lnTo>
                    <a:pt x="527964" y="988332"/>
                  </a:lnTo>
                  <a:lnTo>
                    <a:pt x="481584" y="990600"/>
                  </a:lnTo>
                  <a:lnTo>
                    <a:pt x="435203" y="988332"/>
                  </a:lnTo>
                  <a:lnTo>
                    <a:pt x="390070" y="981669"/>
                  </a:lnTo>
                  <a:lnTo>
                    <a:pt x="346386" y="970817"/>
                  </a:lnTo>
                  <a:lnTo>
                    <a:pt x="304354" y="955984"/>
                  </a:lnTo>
                  <a:lnTo>
                    <a:pt x="264174" y="937377"/>
                  </a:lnTo>
                  <a:lnTo>
                    <a:pt x="226049" y="915205"/>
                  </a:lnTo>
                  <a:lnTo>
                    <a:pt x="190181" y="889674"/>
                  </a:lnTo>
                  <a:lnTo>
                    <a:pt x="156771" y="860992"/>
                  </a:lnTo>
                  <a:lnTo>
                    <a:pt x="126021" y="829366"/>
                  </a:lnTo>
                  <a:lnTo>
                    <a:pt x="98132" y="795005"/>
                  </a:lnTo>
                  <a:lnTo>
                    <a:pt x="73308" y="758115"/>
                  </a:lnTo>
                  <a:lnTo>
                    <a:pt x="51749" y="718904"/>
                  </a:lnTo>
                  <a:lnTo>
                    <a:pt x="33657" y="677580"/>
                  </a:lnTo>
                  <a:lnTo>
                    <a:pt x="19235" y="634350"/>
                  </a:lnTo>
                  <a:lnTo>
                    <a:pt x="8683" y="589421"/>
                  </a:lnTo>
                  <a:lnTo>
                    <a:pt x="2204" y="543002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F8D5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65682" y="3667505"/>
              <a:ext cx="298450" cy="97790"/>
            </a:xfrm>
            <a:custGeom>
              <a:avLst/>
              <a:gdLst/>
              <a:ahLst/>
              <a:cxnLst/>
              <a:rect l="l" t="t" r="r" b="b"/>
              <a:pathLst>
                <a:path w="298450" h="97789">
                  <a:moveTo>
                    <a:pt x="0" y="97282"/>
                  </a:moveTo>
                  <a:lnTo>
                    <a:pt x="298450" y="0"/>
                  </a:lnTo>
                </a:path>
              </a:pathLst>
            </a:custGeom>
            <a:ln w="19812">
              <a:solidFill>
                <a:srgbClr val="F8D5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36" y="3294887"/>
              <a:ext cx="938783" cy="937260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53717" y="2241930"/>
          <a:ext cx="7838440" cy="2828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815"/>
                <a:gridCol w="6621780"/>
              </a:tblGrid>
              <a:tr h="573405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Goal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Send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SignedTransaction</a:t>
                      </a:r>
                      <a:r>
                        <a:rPr dirty="0" sz="1400" spc="7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other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Party</a:t>
                      </a:r>
                      <a:r>
                        <a:rPr dirty="0" sz="1400" spc="6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for</a:t>
                      </a:r>
                      <a:r>
                        <a:rPr dirty="0" sz="1400" spc="-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signing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231900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Steps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240" indent="-343535">
                        <a:lnSpc>
                          <a:spcPct val="100000"/>
                        </a:lnSpc>
                        <a:spcBef>
                          <a:spcPts val="1340"/>
                        </a:spcBef>
                        <a:buAutoNum type="arabicPeriod"/>
                        <a:tabLst>
                          <a:tab pos="522605" algn="l"/>
                          <a:tab pos="523240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Review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A79F0"/>
                          </a:solidFill>
                          <a:latin typeface="Calibri"/>
                          <a:cs typeface="Calibri"/>
                        </a:rPr>
                        <a:t>SignTransactionFlow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Century Gothic"/>
                        <a:buAutoNum type="arabicPeriod"/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22605" marR="549910" indent="-342900">
                        <a:lnSpc>
                          <a:spcPct val="100000"/>
                        </a:lnSpc>
                        <a:buAutoNum type="arabicPeriod"/>
                        <a:tabLst>
                          <a:tab pos="522605" algn="l"/>
                          <a:tab pos="523240" algn="l"/>
                        </a:tabLst>
                      </a:pPr>
                      <a:r>
                        <a:rPr dirty="0" sz="1400" spc="-10">
                          <a:latin typeface="Century Gothic"/>
                          <a:cs typeface="Century Gothic"/>
                        </a:rPr>
                        <a:t>Use</a:t>
                      </a:r>
                      <a:r>
                        <a:rPr dirty="0" sz="1400" spc="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A79F0"/>
                          </a:solidFill>
                          <a:latin typeface="Calibri"/>
                          <a:cs typeface="Calibri"/>
                        </a:rPr>
                        <a:t>SignTransactionFlow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,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which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takes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a</a:t>
                      </a:r>
                      <a:r>
                        <a:rPr dirty="0" sz="1400" spc="3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A79F0"/>
                          </a:solidFill>
                          <a:latin typeface="Calibri"/>
                          <a:cs typeface="Calibri"/>
                        </a:rPr>
                        <a:t>SignedTransation</a:t>
                      </a:r>
                      <a:r>
                        <a:rPr dirty="0" sz="1400" spc="45" b="1">
                          <a:solidFill>
                            <a:srgbClr val="2A79F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as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a </a:t>
                      </a:r>
                      <a:r>
                        <a:rPr dirty="0" sz="1400" spc="-37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parameter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and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returns</a:t>
                      </a:r>
                      <a:r>
                        <a:rPr dirty="0" sz="1400" spc="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a </a:t>
                      </a:r>
                      <a:r>
                        <a:rPr dirty="0" sz="1400" spc="-10" b="1">
                          <a:solidFill>
                            <a:srgbClr val="2A79F0"/>
                          </a:solidFill>
                          <a:latin typeface="Calibri"/>
                          <a:cs typeface="Calibri"/>
                        </a:rPr>
                        <a:t>SignedTransction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0236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Code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2A79F0"/>
                          </a:solidFill>
                          <a:latin typeface="Calibri"/>
                          <a:cs typeface="Calibri"/>
                        </a:rPr>
                        <a:t>val</a:t>
                      </a:r>
                      <a:r>
                        <a:rPr dirty="0" sz="1400" spc="5" b="1">
                          <a:solidFill>
                            <a:srgbClr val="2A79F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sessions</a:t>
                      </a:r>
                      <a:r>
                        <a:rPr dirty="0" sz="14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(state.participants</a:t>
                      </a:r>
                      <a:r>
                        <a:rPr dirty="0" sz="14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ourIdentity).map</a:t>
                      </a:r>
                      <a:r>
                        <a:rPr dirty="0" sz="14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{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initiateFlow(it)</a:t>
                      </a:r>
                      <a:r>
                        <a:rPr dirty="0" sz="14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}.toSet()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2A79F0"/>
                          </a:solidFill>
                          <a:latin typeface="Calibri"/>
                          <a:cs typeface="Calibri"/>
                        </a:rPr>
                        <a:t>val</a:t>
                      </a:r>
                      <a:r>
                        <a:rPr dirty="0" sz="1400" b="1">
                          <a:solidFill>
                            <a:srgbClr val="2A79F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stx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=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subFlow(CollectSignaturesFlow(ptx))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59</a:t>
            </a:fld>
            <a:r>
              <a:rPr dirty="0" spc="-5"/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AutoNum type="arabicPeriod" startAt="2"/>
            </a:pPr>
            <a:endParaRPr sz="230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3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3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4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1170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4163"/>
            <a:ext cx="801306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>
                <a:solidFill>
                  <a:srgbClr val="000000"/>
                </a:solidFill>
              </a:rPr>
              <a:t>Step</a:t>
            </a:r>
            <a:r>
              <a:rPr dirty="0" sz="5400" spc="-20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5</a:t>
            </a:r>
            <a:r>
              <a:rPr dirty="0" sz="5400" spc="-5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–</a:t>
            </a:r>
            <a:r>
              <a:rPr dirty="0" sz="5400" spc="-20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Finalizing</a:t>
            </a:r>
            <a:r>
              <a:rPr dirty="0" sz="5400" spc="-15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the</a:t>
            </a:r>
            <a:r>
              <a:rPr dirty="0" sz="5400" spc="-5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TX</a:t>
            </a:r>
            <a:endParaRPr sz="5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410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Transaction</a:t>
            </a:r>
            <a:r>
              <a:rPr dirty="0" spc="-15"/>
              <a:t> </a:t>
            </a:r>
            <a:r>
              <a:rPr dirty="0"/>
              <a:t>Finalization</a:t>
            </a:r>
            <a:r>
              <a:rPr dirty="0" spc="-40"/>
              <a:t> </a:t>
            </a:r>
            <a:r>
              <a:rPr dirty="0"/>
              <a:t>Test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64</a:t>
            </a:fld>
            <a:r>
              <a:rPr dirty="0" spc="-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87551"/>
            <a:ext cx="8024495" cy="32334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The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valid,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signed </a:t>
            </a:r>
            <a:r>
              <a:rPr dirty="0" sz="2000" spc="5">
                <a:latin typeface="Century Gothic"/>
                <a:cs typeface="Century Gothic"/>
              </a:rPr>
              <a:t>IOU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transaction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now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needs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be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notarized</a:t>
            </a:r>
            <a:endParaRPr sz="2000">
              <a:latin typeface="Century Gothic"/>
              <a:cs typeface="Century Gothic"/>
            </a:endParaRPr>
          </a:p>
          <a:p>
            <a:pPr marL="184785">
              <a:lnSpc>
                <a:spcPts val="2280"/>
              </a:lnSpc>
            </a:pPr>
            <a:r>
              <a:rPr dirty="0" sz="2000" spc="-5">
                <a:latin typeface="Century Gothic"/>
                <a:cs typeface="Century Gothic"/>
              </a:rPr>
              <a:t>and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recorded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in</a:t>
            </a:r>
            <a:r>
              <a:rPr dirty="0" sz="2000" spc="5">
                <a:latin typeface="Century Gothic"/>
                <a:cs typeface="Century Gothic"/>
              </a:rPr>
              <a:t> every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participant’s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vault</a:t>
            </a:r>
            <a:endParaRPr sz="2000">
              <a:latin typeface="Century Gothic"/>
              <a:cs typeface="Century Gothic"/>
            </a:endParaRPr>
          </a:p>
          <a:p>
            <a:pPr marL="184785" indent="-172720">
              <a:lnSpc>
                <a:spcPts val="2280"/>
              </a:lnSpc>
              <a:spcBef>
                <a:spcPts val="19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30">
                <a:latin typeface="Century Gothic"/>
                <a:cs typeface="Century Gothic"/>
              </a:rPr>
              <a:t>We</a:t>
            </a:r>
            <a:r>
              <a:rPr dirty="0" sz="2000" spc="6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will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test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this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by </a:t>
            </a:r>
            <a:r>
              <a:rPr dirty="0" sz="2000">
                <a:latin typeface="Century Gothic"/>
                <a:cs typeface="Century Gothic"/>
              </a:rPr>
              <a:t>ensuring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that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state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returned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by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endParaRPr sz="2000">
              <a:latin typeface="Century Gothic"/>
              <a:cs typeface="Century Gothic"/>
            </a:endParaRPr>
          </a:p>
          <a:p>
            <a:pPr marL="184785">
              <a:lnSpc>
                <a:spcPts val="2280"/>
              </a:lnSpc>
            </a:pPr>
            <a:r>
              <a:rPr dirty="0" sz="2000">
                <a:latin typeface="Century Gothic"/>
                <a:cs typeface="Century Gothic"/>
              </a:rPr>
              <a:t>Initiator’s</a:t>
            </a:r>
            <a:r>
              <a:rPr dirty="0" sz="2000" spc="-5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flow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matches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state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recorded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in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both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nodes’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vaults</a:t>
            </a:r>
            <a:endParaRPr sz="2000">
              <a:latin typeface="Century Gothic"/>
              <a:cs typeface="Century Gothic"/>
            </a:endParaRPr>
          </a:p>
          <a:p>
            <a:pPr marL="184785" indent="-172720">
              <a:lnSpc>
                <a:spcPts val="2280"/>
              </a:lnSpc>
              <a:spcBef>
                <a:spcPts val="19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30">
                <a:latin typeface="Century Gothic"/>
                <a:cs typeface="Century Gothic"/>
              </a:rPr>
              <a:t>We</a:t>
            </a:r>
            <a:r>
              <a:rPr dirty="0" sz="2000" spc="5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can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access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transactions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in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 </a:t>
            </a:r>
            <a:r>
              <a:rPr dirty="0" sz="2000" spc="-5">
                <a:latin typeface="Century Gothic"/>
                <a:cs typeface="Century Gothic"/>
              </a:rPr>
              <a:t>node’s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vault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using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endParaRPr sz="2000">
              <a:latin typeface="Century Gothic"/>
              <a:cs typeface="Century Gothic"/>
            </a:endParaRPr>
          </a:p>
          <a:p>
            <a:pPr marL="184785">
              <a:lnSpc>
                <a:spcPts val="2280"/>
              </a:lnSpc>
            </a:pPr>
            <a:r>
              <a:rPr dirty="0" sz="2000">
                <a:latin typeface="Century Gothic"/>
                <a:cs typeface="Century Gothic"/>
              </a:rPr>
              <a:t>following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syntax:</a:t>
            </a:r>
            <a:endParaRPr sz="2000">
              <a:latin typeface="Century Gothic"/>
              <a:cs typeface="Century Gothic"/>
            </a:endParaRPr>
          </a:p>
          <a:p>
            <a:pPr algn="r" marR="7045325">
              <a:lnSpc>
                <a:spcPts val="1595"/>
              </a:lnSpc>
              <a:spcBef>
                <a:spcPts val="1510"/>
              </a:spcBef>
            </a:pPr>
            <a:r>
              <a:rPr dirty="0" sz="1400" spc="-5">
                <a:latin typeface="Calibri"/>
                <a:cs typeface="Calibri"/>
              </a:rPr>
              <a:t>nodeName</a:t>
            </a:r>
            <a:endParaRPr sz="1400">
              <a:latin typeface="Calibri"/>
              <a:cs typeface="Calibri"/>
            </a:endParaRPr>
          </a:p>
          <a:p>
            <a:pPr algn="r" marR="7063740">
              <a:lnSpc>
                <a:spcPts val="1515"/>
              </a:lnSpc>
            </a:pPr>
            <a:r>
              <a:rPr dirty="0" sz="1400">
                <a:latin typeface="Calibri"/>
                <a:cs typeface="Calibri"/>
              </a:rPr>
              <a:t>.services</a:t>
            </a:r>
            <a:endParaRPr sz="1400">
              <a:latin typeface="Calibri"/>
              <a:cs typeface="Calibri"/>
            </a:endParaRPr>
          </a:p>
          <a:p>
            <a:pPr marL="329565">
              <a:lnSpc>
                <a:spcPts val="1515"/>
              </a:lnSpc>
            </a:pPr>
            <a:r>
              <a:rPr dirty="0" sz="1400" spc="-15">
                <a:latin typeface="Calibri"/>
                <a:cs typeface="Calibri"/>
              </a:rPr>
              <a:t>.validatedTransactions</a:t>
            </a:r>
            <a:endParaRPr sz="1400">
              <a:latin typeface="Calibri"/>
              <a:cs typeface="Calibri"/>
            </a:endParaRPr>
          </a:p>
          <a:p>
            <a:pPr marL="329565">
              <a:lnSpc>
                <a:spcPts val="1595"/>
              </a:lnSpc>
            </a:pPr>
            <a:r>
              <a:rPr dirty="0" sz="1400" spc="-10">
                <a:latin typeface="Calibri"/>
                <a:cs typeface="Calibri"/>
              </a:rPr>
              <a:t>.getTransaction(id:</a:t>
            </a:r>
            <a:r>
              <a:rPr dirty="0" sz="1400" spc="-5">
                <a:latin typeface="Calibri"/>
                <a:cs typeface="Calibri"/>
              </a:rPr>
              <a:t> SecureHash)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4456252"/>
            <a:ext cx="1068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5.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506653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6.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10667"/>
            <a:ext cx="2232660" cy="6847840"/>
          </a:xfrm>
          <a:custGeom>
            <a:avLst/>
            <a:gdLst/>
            <a:ahLst/>
            <a:cxnLst/>
            <a:rect l="l" t="t" r="r" b="b"/>
            <a:pathLst>
              <a:path w="2232659" h="6847840">
                <a:moveTo>
                  <a:pt x="2232659" y="0"/>
                </a:moveTo>
                <a:lnTo>
                  <a:pt x="0" y="0"/>
                </a:lnTo>
                <a:lnTo>
                  <a:pt x="0" y="6847330"/>
                </a:lnTo>
                <a:lnTo>
                  <a:pt x="2232659" y="684733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5656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Transaction</a:t>
            </a:r>
            <a:r>
              <a:rPr dirty="0" spc="5"/>
              <a:t> </a:t>
            </a:r>
            <a:r>
              <a:rPr dirty="0" spc="-5"/>
              <a:t>Finalization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79931"/>
            <a:ext cx="60750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The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finalization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process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involves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another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7 steps!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4456252"/>
            <a:ext cx="1068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5.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506653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6.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04844" y="2473451"/>
            <a:ext cx="4273550" cy="3843020"/>
            <a:chOff x="3704844" y="2473451"/>
            <a:chExt cx="4273550" cy="3843020"/>
          </a:xfrm>
        </p:grpSpPr>
        <p:sp>
          <p:nvSpPr>
            <p:cNvPr id="12" name="object 12"/>
            <p:cNvSpPr/>
            <p:nvPr/>
          </p:nvSpPr>
          <p:spPr>
            <a:xfrm>
              <a:off x="3704844" y="2497835"/>
              <a:ext cx="4273550" cy="3818890"/>
            </a:xfrm>
            <a:custGeom>
              <a:avLst/>
              <a:gdLst/>
              <a:ahLst/>
              <a:cxnLst/>
              <a:rect l="l" t="t" r="r" b="b"/>
              <a:pathLst>
                <a:path w="4273550" h="3818890">
                  <a:moveTo>
                    <a:pt x="115824" y="3247644"/>
                  </a:moveTo>
                  <a:lnTo>
                    <a:pt x="57912" y="3247644"/>
                  </a:lnTo>
                  <a:lnTo>
                    <a:pt x="57912" y="3421380"/>
                  </a:lnTo>
                  <a:lnTo>
                    <a:pt x="115824" y="3421380"/>
                  </a:lnTo>
                  <a:lnTo>
                    <a:pt x="115824" y="3247644"/>
                  </a:lnTo>
                  <a:close/>
                </a:path>
                <a:path w="4273550" h="3818890">
                  <a:moveTo>
                    <a:pt x="115824" y="3015996"/>
                  </a:moveTo>
                  <a:lnTo>
                    <a:pt x="57912" y="3015996"/>
                  </a:lnTo>
                  <a:lnTo>
                    <a:pt x="57912" y="3189732"/>
                  </a:lnTo>
                  <a:lnTo>
                    <a:pt x="115824" y="3189732"/>
                  </a:lnTo>
                  <a:lnTo>
                    <a:pt x="115824" y="3015996"/>
                  </a:lnTo>
                  <a:close/>
                </a:path>
                <a:path w="4273550" h="3818890">
                  <a:moveTo>
                    <a:pt x="115824" y="2784348"/>
                  </a:moveTo>
                  <a:lnTo>
                    <a:pt x="57912" y="2784348"/>
                  </a:lnTo>
                  <a:lnTo>
                    <a:pt x="57912" y="2958084"/>
                  </a:lnTo>
                  <a:lnTo>
                    <a:pt x="115824" y="2958084"/>
                  </a:lnTo>
                  <a:lnTo>
                    <a:pt x="115824" y="2784348"/>
                  </a:lnTo>
                  <a:close/>
                </a:path>
                <a:path w="4273550" h="3818890">
                  <a:moveTo>
                    <a:pt x="115824" y="2552700"/>
                  </a:moveTo>
                  <a:lnTo>
                    <a:pt x="57912" y="2552700"/>
                  </a:lnTo>
                  <a:lnTo>
                    <a:pt x="57912" y="2726448"/>
                  </a:lnTo>
                  <a:lnTo>
                    <a:pt x="115824" y="2726448"/>
                  </a:lnTo>
                  <a:lnTo>
                    <a:pt x="115824" y="2552700"/>
                  </a:lnTo>
                  <a:close/>
                </a:path>
                <a:path w="4273550" h="3818890">
                  <a:moveTo>
                    <a:pt x="115824" y="2321052"/>
                  </a:moveTo>
                  <a:lnTo>
                    <a:pt x="57912" y="2321052"/>
                  </a:lnTo>
                  <a:lnTo>
                    <a:pt x="57912" y="2494788"/>
                  </a:lnTo>
                  <a:lnTo>
                    <a:pt x="115824" y="2494788"/>
                  </a:lnTo>
                  <a:lnTo>
                    <a:pt x="115824" y="2321052"/>
                  </a:lnTo>
                  <a:close/>
                </a:path>
                <a:path w="4273550" h="3818890">
                  <a:moveTo>
                    <a:pt x="115824" y="2089404"/>
                  </a:moveTo>
                  <a:lnTo>
                    <a:pt x="57912" y="2089404"/>
                  </a:lnTo>
                  <a:lnTo>
                    <a:pt x="57912" y="2263140"/>
                  </a:lnTo>
                  <a:lnTo>
                    <a:pt x="115824" y="2263140"/>
                  </a:lnTo>
                  <a:lnTo>
                    <a:pt x="115824" y="2089404"/>
                  </a:lnTo>
                  <a:close/>
                </a:path>
                <a:path w="4273550" h="3818890">
                  <a:moveTo>
                    <a:pt x="115824" y="1857756"/>
                  </a:moveTo>
                  <a:lnTo>
                    <a:pt x="57912" y="1857756"/>
                  </a:lnTo>
                  <a:lnTo>
                    <a:pt x="57912" y="2031492"/>
                  </a:lnTo>
                  <a:lnTo>
                    <a:pt x="115824" y="2031492"/>
                  </a:lnTo>
                  <a:lnTo>
                    <a:pt x="115824" y="1857756"/>
                  </a:lnTo>
                  <a:close/>
                </a:path>
                <a:path w="4273550" h="3818890">
                  <a:moveTo>
                    <a:pt x="115824" y="1626108"/>
                  </a:moveTo>
                  <a:lnTo>
                    <a:pt x="57912" y="1626108"/>
                  </a:lnTo>
                  <a:lnTo>
                    <a:pt x="57912" y="1799844"/>
                  </a:lnTo>
                  <a:lnTo>
                    <a:pt x="115824" y="1799844"/>
                  </a:lnTo>
                  <a:lnTo>
                    <a:pt x="115824" y="1626108"/>
                  </a:lnTo>
                  <a:close/>
                </a:path>
                <a:path w="4273550" h="3818890">
                  <a:moveTo>
                    <a:pt x="115824" y="1394460"/>
                  </a:moveTo>
                  <a:lnTo>
                    <a:pt x="57912" y="1394460"/>
                  </a:lnTo>
                  <a:lnTo>
                    <a:pt x="57912" y="1568196"/>
                  </a:lnTo>
                  <a:lnTo>
                    <a:pt x="115824" y="1568196"/>
                  </a:lnTo>
                  <a:lnTo>
                    <a:pt x="115824" y="1394460"/>
                  </a:lnTo>
                  <a:close/>
                </a:path>
                <a:path w="4273550" h="3818890">
                  <a:moveTo>
                    <a:pt x="115824" y="1162812"/>
                  </a:moveTo>
                  <a:lnTo>
                    <a:pt x="57912" y="1162812"/>
                  </a:lnTo>
                  <a:lnTo>
                    <a:pt x="57912" y="1336548"/>
                  </a:lnTo>
                  <a:lnTo>
                    <a:pt x="115824" y="1336548"/>
                  </a:lnTo>
                  <a:lnTo>
                    <a:pt x="115824" y="1162812"/>
                  </a:lnTo>
                  <a:close/>
                </a:path>
                <a:path w="4273550" h="3818890">
                  <a:moveTo>
                    <a:pt x="115824" y="931164"/>
                  </a:moveTo>
                  <a:lnTo>
                    <a:pt x="57912" y="931164"/>
                  </a:lnTo>
                  <a:lnTo>
                    <a:pt x="57912" y="1104900"/>
                  </a:lnTo>
                  <a:lnTo>
                    <a:pt x="115824" y="1104900"/>
                  </a:lnTo>
                  <a:lnTo>
                    <a:pt x="115824" y="931164"/>
                  </a:lnTo>
                  <a:close/>
                </a:path>
                <a:path w="4273550" h="3818890">
                  <a:moveTo>
                    <a:pt x="115824" y="699516"/>
                  </a:moveTo>
                  <a:lnTo>
                    <a:pt x="57912" y="699516"/>
                  </a:lnTo>
                  <a:lnTo>
                    <a:pt x="57912" y="873252"/>
                  </a:lnTo>
                  <a:lnTo>
                    <a:pt x="115824" y="873252"/>
                  </a:lnTo>
                  <a:lnTo>
                    <a:pt x="115824" y="699516"/>
                  </a:lnTo>
                  <a:close/>
                </a:path>
                <a:path w="4273550" h="3818890">
                  <a:moveTo>
                    <a:pt x="115824" y="467868"/>
                  </a:moveTo>
                  <a:lnTo>
                    <a:pt x="57912" y="467868"/>
                  </a:lnTo>
                  <a:lnTo>
                    <a:pt x="57912" y="641604"/>
                  </a:lnTo>
                  <a:lnTo>
                    <a:pt x="115824" y="641604"/>
                  </a:lnTo>
                  <a:lnTo>
                    <a:pt x="115824" y="467868"/>
                  </a:lnTo>
                  <a:close/>
                </a:path>
                <a:path w="4273550" h="3818890">
                  <a:moveTo>
                    <a:pt x="115824" y="236220"/>
                  </a:moveTo>
                  <a:lnTo>
                    <a:pt x="57912" y="236220"/>
                  </a:lnTo>
                  <a:lnTo>
                    <a:pt x="57912" y="409956"/>
                  </a:lnTo>
                  <a:lnTo>
                    <a:pt x="115824" y="409956"/>
                  </a:lnTo>
                  <a:lnTo>
                    <a:pt x="115824" y="236220"/>
                  </a:lnTo>
                  <a:close/>
                </a:path>
                <a:path w="4273550" h="3818890">
                  <a:moveTo>
                    <a:pt x="115824" y="4572"/>
                  </a:moveTo>
                  <a:lnTo>
                    <a:pt x="57912" y="4572"/>
                  </a:lnTo>
                  <a:lnTo>
                    <a:pt x="57912" y="178308"/>
                  </a:lnTo>
                  <a:lnTo>
                    <a:pt x="115824" y="178308"/>
                  </a:lnTo>
                  <a:lnTo>
                    <a:pt x="115824" y="4572"/>
                  </a:lnTo>
                  <a:close/>
                </a:path>
                <a:path w="4273550" h="3818890">
                  <a:moveTo>
                    <a:pt x="173736" y="3610927"/>
                  </a:moveTo>
                  <a:lnTo>
                    <a:pt x="115824" y="3610927"/>
                  </a:lnTo>
                  <a:lnTo>
                    <a:pt x="115824" y="3479292"/>
                  </a:lnTo>
                  <a:lnTo>
                    <a:pt x="57912" y="3479292"/>
                  </a:lnTo>
                  <a:lnTo>
                    <a:pt x="57912" y="3610927"/>
                  </a:lnTo>
                  <a:lnTo>
                    <a:pt x="0" y="3610927"/>
                  </a:lnTo>
                  <a:lnTo>
                    <a:pt x="86868" y="3784663"/>
                  </a:lnTo>
                  <a:lnTo>
                    <a:pt x="159258" y="3639883"/>
                  </a:lnTo>
                  <a:lnTo>
                    <a:pt x="173736" y="3610927"/>
                  </a:lnTo>
                  <a:close/>
                </a:path>
                <a:path w="4273550" h="3818890">
                  <a:moveTo>
                    <a:pt x="2142744" y="3250692"/>
                  </a:moveTo>
                  <a:lnTo>
                    <a:pt x="2084832" y="3250692"/>
                  </a:lnTo>
                  <a:lnTo>
                    <a:pt x="2084832" y="3424428"/>
                  </a:lnTo>
                  <a:lnTo>
                    <a:pt x="2142744" y="3424428"/>
                  </a:lnTo>
                  <a:lnTo>
                    <a:pt x="2142744" y="3250692"/>
                  </a:lnTo>
                  <a:close/>
                </a:path>
                <a:path w="4273550" h="3818890">
                  <a:moveTo>
                    <a:pt x="2142744" y="3019044"/>
                  </a:moveTo>
                  <a:lnTo>
                    <a:pt x="2084832" y="3019044"/>
                  </a:lnTo>
                  <a:lnTo>
                    <a:pt x="2084832" y="3192780"/>
                  </a:lnTo>
                  <a:lnTo>
                    <a:pt x="2142744" y="3192780"/>
                  </a:lnTo>
                  <a:lnTo>
                    <a:pt x="2142744" y="3019044"/>
                  </a:lnTo>
                  <a:close/>
                </a:path>
                <a:path w="4273550" h="3818890">
                  <a:moveTo>
                    <a:pt x="2142744" y="2787396"/>
                  </a:moveTo>
                  <a:lnTo>
                    <a:pt x="2084832" y="2787396"/>
                  </a:lnTo>
                  <a:lnTo>
                    <a:pt x="2084832" y="2961132"/>
                  </a:lnTo>
                  <a:lnTo>
                    <a:pt x="2142744" y="2961132"/>
                  </a:lnTo>
                  <a:lnTo>
                    <a:pt x="2142744" y="2787396"/>
                  </a:lnTo>
                  <a:close/>
                </a:path>
                <a:path w="4273550" h="3818890">
                  <a:moveTo>
                    <a:pt x="2142744" y="2555748"/>
                  </a:moveTo>
                  <a:lnTo>
                    <a:pt x="2084832" y="2555748"/>
                  </a:lnTo>
                  <a:lnTo>
                    <a:pt x="2084832" y="2729484"/>
                  </a:lnTo>
                  <a:lnTo>
                    <a:pt x="2142744" y="2729484"/>
                  </a:lnTo>
                  <a:lnTo>
                    <a:pt x="2142744" y="2555748"/>
                  </a:lnTo>
                  <a:close/>
                </a:path>
                <a:path w="4273550" h="3818890">
                  <a:moveTo>
                    <a:pt x="2142744" y="2324100"/>
                  </a:moveTo>
                  <a:lnTo>
                    <a:pt x="2084832" y="2324100"/>
                  </a:lnTo>
                  <a:lnTo>
                    <a:pt x="2084832" y="2497836"/>
                  </a:lnTo>
                  <a:lnTo>
                    <a:pt x="2142744" y="2497836"/>
                  </a:lnTo>
                  <a:lnTo>
                    <a:pt x="2142744" y="2324100"/>
                  </a:lnTo>
                  <a:close/>
                </a:path>
                <a:path w="4273550" h="3818890">
                  <a:moveTo>
                    <a:pt x="2142744" y="2092452"/>
                  </a:moveTo>
                  <a:lnTo>
                    <a:pt x="2084832" y="2092452"/>
                  </a:lnTo>
                  <a:lnTo>
                    <a:pt x="2084832" y="2266188"/>
                  </a:lnTo>
                  <a:lnTo>
                    <a:pt x="2142744" y="2266188"/>
                  </a:lnTo>
                  <a:lnTo>
                    <a:pt x="2142744" y="2092452"/>
                  </a:lnTo>
                  <a:close/>
                </a:path>
                <a:path w="4273550" h="3818890">
                  <a:moveTo>
                    <a:pt x="2142744" y="1860804"/>
                  </a:moveTo>
                  <a:lnTo>
                    <a:pt x="2084832" y="1860804"/>
                  </a:lnTo>
                  <a:lnTo>
                    <a:pt x="2084832" y="2034540"/>
                  </a:lnTo>
                  <a:lnTo>
                    <a:pt x="2142744" y="2034540"/>
                  </a:lnTo>
                  <a:lnTo>
                    <a:pt x="2142744" y="1860804"/>
                  </a:lnTo>
                  <a:close/>
                </a:path>
                <a:path w="4273550" h="3818890">
                  <a:moveTo>
                    <a:pt x="2142744" y="1629156"/>
                  </a:moveTo>
                  <a:lnTo>
                    <a:pt x="2084832" y="1629156"/>
                  </a:lnTo>
                  <a:lnTo>
                    <a:pt x="2084832" y="1802892"/>
                  </a:lnTo>
                  <a:lnTo>
                    <a:pt x="2142744" y="1802892"/>
                  </a:lnTo>
                  <a:lnTo>
                    <a:pt x="2142744" y="1629156"/>
                  </a:lnTo>
                  <a:close/>
                </a:path>
                <a:path w="4273550" h="3818890">
                  <a:moveTo>
                    <a:pt x="2142744" y="1397508"/>
                  </a:moveTo>
                  <a:lnTo>
                    <a:pt x="2084832" y="1397508"/>
                  </a:lnTo>
                  <a:lnTo>
                    <a:pt x="2084832" y="1571244"/>
                  </a:lnTo>
                  <a:lnTo>
                    <a:pt x="2142744" y="1571244"/>
                  </a:lnTo>
                  <a:lnTo>
                    <a:pt x="2142744" y="1397508"/>
                  </a:lnTo>
                  <a:close/>
                </a:path>
                <a:path w="4273550" h="3818890">
                  <a:moveTo>
                    <a:pt x="2142744" y="1165860"/>
                  </a:moveTo>
                  <a:lnTo>
                    <a:pt x="2084832" y="1165860"/>
                  </a:lnTo>
                  <a:lnTo>
                    <a:pt x="2084832" y="1339596"/>
                  </a:lnTo>
                  <a:lnTo>
                    <a:pt x="2142744" y="1339596"/>
                  </a:lnTo>
                  <a:lnTo>
                    <a:pt x="2142744" y="1165860"/>
                  </a:lnTo>
                  <a:close/>
                </a:path>
                <a:path w="4273550" h="3818890">
                  <a:moveTo>
                    <a:pt x="2142744" y="934212"/>
                  </a:moveTo>
                  <a:lnTo>
                    <a:pt x="2084832" y="934212"/>
                  </a:lnTo>
                  <a:lnTo>
                    <a:pt x="2084832" y="1107960"/>
                  </a:lnTo>
                  <a:lnTo>
                    <a:pt x="2142744" y="1107960"/>
                  </a:lnTo>
                  <a:lnTo>
                    <a:pt x="2142744" y="934212"/>
                  </a:lnTo>
                  <a:close/>
                </a:path>
                <a:path w="4273550" h="3818890">
                  <a:moveTo>
                    <a:pt x="2142744" y="702564"/>
                  </a:moveTo>
                  <a:lnTo>
                    <a:pt x="2084832" y="702564"/>
                  </a:lnTo>
                  <a:lnTo>
                    <a:pt x="2084832" y="876300"/>
                  </a:lnTo>
                  <a:lnTo>
                    <a:pt x="2142744" y="876300"/>
                  </a:lnTo>
                  <a:lnTo>
                    <a:pt x="2142744" y="702564"/>
                  </a:lnTo>
                  <a:close/>
                </a:path>
                <a:path w="4273550" h="3818890">
                  <a:moveTo>
                    <a:pt x="2142744" y="470916"/>
                  </a:moveTo>
                  <a:lnTo>
                    <a:pt x="2084832" y="470916"/>
                  </a:lnTo>
                  <a:lnTo>
                    <a:pt x="2084832" y="644652"/>
                  </a:lnTo>
                  <a:lnTo>
                    <a:pt x="2142744" y="644652"/>
                  </a:lnTo>
                  <a:lnTo>
                    <a:pt x="2142744" y="470916"/>
                  </a:lnTo>
                  <a:close/>
                </a:path>
                <a:path w="4273550" h="3818890">
                  <a:moveTo>
                    <a:pt x="2142744" y="239268"/>
                  </a:moveTo>
                  <a:lnTo>
                    <a:pt x="2084832" y="239268"/>
                  </a:lnTo>
                  <a:lnTo>
                    <a:pt x="2084832" y="413004"/>
                  </a:lnTo>
                  <a:lnTo>
                    <a:pt x="2142744" y="413004"/>
                  </a:lnTo>
                  <a:lnTo>
                    <a:pt x="2142744" y="239268"/>
                  </a:lnTo>
                  <a:close/>
                </a:path>
                <a:path w="4273550" h="3818890">
                  <a:moveTo>
                    <a:pt x="2142744" y="7620"/>
                  </a:moveTo>
                  <a:lnTo>
                    <a:pt x="2084832" y="7620"/>
                  </a:lnTo>
                  <a:lnTo>
                    <a:pt x="2084832" y="181356"/>
                  </a:lnTo>
                  <a:lnTo>
                    <a:pt x="2142744" y="181356"/>
                  </a:lnTo>
                  <a:lnTo>
                    <a:pt x="2142744" y="7620"/>
                  </a:lnTo>
                  <a:close/>
                </a:path>
                <a:path w="4273550" h="3818890">
                  <a:moveTo>
                    <a:pt x="2200656" y="3644557"/>
                  </a:moveTo>
                  <a:lnTo>
                    <a:pt x="2142744" y="3644557"/>
                  </a:lnTo>
                  <a:lnTo>
                    <a:pt x="2142744" y="3482340"/>
                  </a:lnTo>
                  <a:lnTo>
                    <a:pt x="2084832" y="3482340"/>
                  </a:lnTo>
                  <a:lnTo>
                    <a:pt x="2084832" y="3644557"/>
                  </a:lnTo>
                  <a:lnTo>
                    <a:pt x="2026920" y="3644557"/>
                  </a:lnTo>
                  <a:lnTo>
                    <a:pt x="2113788" y="3818293"/>
                  </a:lnTo>
                  <a:lnTo>
                    <a:pt x="2194890" y="3656076"/>
                  </a:lnTo>
                  <a:lnTo>
                    <a:pt x="2200656" y="3644557"/>
                  </a:lnTo>
                  <a:close/>
                </a:path>
                <a:path w="4273550" h="3818890">
                  <a:moveTo>
                    <a:pt x="4215384" y="3243072"/>
                  </a:moveTo>
                  <a:lnTo>
                    <a:pt x="4157472" y="3243072"/>
                  </a:lnTo>
                  <a:lnTo>
                    <a:pt x="4157472" y="3416808"/>
                  </a:lnTo>
                  <a:lnTo>
                    <a:pt x="4215384" y="3416808"/>
                  </a:lnTo>
                  <a:lnTo>
                    <a:pt x="4215384" y="3243072"/>
                  </a:lnTo>
                  <a:close/>
                </a:path>
                <a:path w="4273550" h="3818890">
                  <a:moveTo>
                    <a:pt x="4215384" y="3011424"/>
                  </a:moveTo>
                  <a:lnTo>
                    <a:pt x="4157472" y="3011424"/>
                  </a:lnTo>
                  <a:lnTo>
                    <a:pt x="4157472" y="3185160"/>
                  </a:lnTo>
                  <a:lnTo>
                    <a:pt x="4215384" y="3185160"/>
                  </a:lnTo>
                  <a:lnTo>
                    <a:pt x="4215384" y="3011424"/>
                  </a:lnTo>
                  <a:close/>
                </a:path>
                <a:path w="4273550" h="3818890">
                  <a:moveTo>
                    <a:pt x="4215384" y="2779776"/>
                  </a:moveTo>
                  <a:lnTo>
                    <a:pt x="4157472" y="2779776"/>
                  </a:lnTo>
                  <a:lnTo>
                    <a:pt x="4157472" y="2953512"/>
                  </a:lnTo>
                  <a:lnTo>
                    <a:pt x="4215384" y="2953512"/>
                  </a:lnTo>
                  <a:lnTo>
                    <a:pt x="4215384" y="2779776"/>
                  </a:lnTo>
                  <a:close/>
                </a:path>
                <a:path w="4273550" h="3818890">
                  <a:moveTo>
                    <a:pt x="4215384" y="2548128"/>
                  </a:moveTo>
                  <a:lnTo>
                    <a:pt x="4157472" y="2548128"/>
                  </a:lnTo>
                  <a:lnTo>
                    <a:pt x="4157472" y="2721864"/>
                  </a:lnTo>
                  <a:lnTo>
                    <a:pt x="4215384" y="2721864"/>
                  </a:lnTo>
                  <a:lnTo>
                    <a:pt x="4215384" y="2548128"/>
                  </a:lnTo>
                  <a:close/>
                </a:path>
                <a:path w="4273550" h="3818890">
                  <a:moveTo>
                    <a:pt x="4215384" y="2316480"/>
                  </a:moveTo>
                  <a:lnTo>
                    <a:pt x="4157472" y="2316480"/>
                  </a:lnTo>
                  <a:lnTo>
                    <a:pt x="4157472" y="2490216"/>
                  </a:lnTo>
                  <a:lnTo>
                    <a:pt x="4215384" y="2490216"/>
                  </a:lnTo>
                  <a:lnTo>
                    <a:pt x="4215384" y="2316480"/>
                  </a:lnTo>
                  <a:close/>
                </a:path>
                <a:path w="4273550" h="3818890">
                  <a:moveTo>
                    <a:pt x="4215384" y="2084832"/>
                  </a:moveTo>
                  <a:lnTo>
                    <a:pt x="4157472" y="2084832"/>
                  </a:lnTo>
                  <a:lnTo>
                    <a:pt x="4157472" y="2258568"/>
                  </a:lnTo>
                  <a:lnTo>
                    <a:pt x="4215384" y="2258568"/>
                  </a:lnTo>
                  <a:lnTo>
                    <a:pt x="4215384" y="2084832"/>
                  </a:lnTo>
                  <a:close/>
                </a:path>
                <a:path w="4273550" h="3818890">
                  <a:moveTo>
                    <a:pt x="4215384" y="1853184"/>
                  </a:moveTo>
                  <a:lnTo>
                    <a:pt x="4157472" y="1853184"/>
                  </a:lnTo>
                  <a:lnTo>
                    <a:pt x="4157472" y="2026920"/>
                  </a:lnTo>
                  <a:lnTo>
                    <a:pt x="4215384" y="2026920"/>
                  </a:lnTo>
                  <a:lnTo>
                    <a:pt x="4215384" y="1853184"/>
                  </a:lnTo>
                  <a:close/>
                </a:path>
                <a:path w="4273550" h="3818890">
                  <a:moveTo>
                    <a:pt x="4215384" y="1621536"/>
                  </a:moveTo>
                  <a:lnTo>
                    <a:pt x="4157472" y="1621536"/>
                  </a:lnTo>
                  <a:lnTo>
                    <a:pt x="4157472" y="1795272"/>
                  </a:lnTo>
                  <a:lnTo>
                    <a:pt x="4215384" y="1795272"/>
                  </a:lnTo>
                  <a:lnTo>
                    <a:pt x="4215384" y="1621536"/>
                  </a:lnTo>
                  <a:close/>
                </a:path>
                <a:path w="4273550" h="3818890">
                  <a:moveTo>
                    <a:pt x="4215384" y="1389888"/>
                  </a:moveTo>
                  <a:lnTo>
                    <a:pt x="4157472" y="1389888"/>
                  </a:lnTo>
                  <a:lnTo>
                    <a:pt x="4157472" y="1563624"/>
                  </a:lnTo>
                  <a:lnTo>
                    <a:pt x="4215384" y="1563624"/>
                  </a:lnTo>
                  <a:lnTo>
                    <a:pt x="4215384" y="1389888"/>
                  </a:lnTo>
                  <a:close/>
                </a:path>
                <a:path w="4273550" h="3818890">
                  <a:moveTo>
                    <a:pt x="4215384" y="1158240"/>
                  </a:moveTo>
                  <a:lnTo>
                    <a:pt x="4157472" y="1158240"/>
                  </a:lnTo>
                  <a:lnTo>
                    <a:pt x="4157472" y="1331976"/>
                  </a:lnTo>
                  <a:lnTo>
                    <a:pt x="4215384" y="1331976"/>
                  </a:lnTo>
                  <a:lnTo>
                    <a:pt x="4215384" y="1158240"/>
                  </a:lnTo>
                  <a:close/>
                </a:path>
                <a:path w="4273550" h="3818890">
                  <a:moveTo>
                    <a:pt x="4215384" y="926592"/>
                  </a:moveTo>
                  <a:lnTo>
                    <a:pt x="4157472" y="926592"/>
                  </a:lnTo>
                  <a:lnTo>
                    <a:pt x="4157472" y="1100328"/>
                  </a:lnTo>
                  <a:lnTo>
                    <a:pt x="4215384" y="1100328"/>
                  </a:lnTo>
                  <a:lnTo>
                    <a:pt x="4215384" y="926592"/>
                  </a:lnTo>
                  <a:close/>
                </a:path>
                <a:path w="4273550" h="3818890">
                  <a:moveTo>
                    <a:pt x="4215384" y="694944"/>
                  </a:moveTo>
                  <a:lnTo>
                    <a:pt x="4157472" y="694944"/>
                  </a:lnTo>
                  <a:lnTo>
                    <a:pt x="4157472" y="868680"/>
                  </a:lnTo>
                  <a:lnTo>
                    <a:pt x="4215384" y="868680"/>
                  </a:lnTo>
                  <a:lnTo>
                    <a:pt x="4215384" y="694944"/>
                  </a:lnTo>
                  <a:close/>
                </a:path>
                <a:path w="4273550" h="3818890">
                  <a:moveTo>
                    <a:pt x="4215384" y="463296"/>
                  </a:moveTo>
                  <a:lnTo>
                    <a:pt x="4157472" y="463296"/>
                  </a:lnTo>
                  <a:lnTo>
                    <a:pt x="4157472" y="637032"/>
                  </a:lnTo>
                  <a:lnTo>
                    <a:pt x="4215384" y="637032"/>
                  </a:lnTo>
                  <a:lnTo>
                    <a:pt x="4215384" y="463296"/>
                  </a:lnTo>
                  <a:close/>
                </a:path>
                <a:path w="4273550" h="3818890">
                  <a:moveTo>
                    <a:pt x="4215384" y="231648"/>
                  </a:moveTo>
                  <a:lnTo>
                    <a:pt x="4157472" y="231648"/>
                  </a:lnTo>
                  <a:lnTo>
                    <a:pt x="4157472" y="405384"/>
                  </a:lnTo>
                  <a:lnTo>
                    <a:pt x="4215384" y="405384"/>
                  </a:lnTo>
                  <a:lnTo>
                    <a:pt x="4215384" y="231648"/>
                  </a:lnTo>
                  <a:close/>
                </a:path>
                <a:path w="4273550" h="3818890">
                  <a:moveTo>
                    <a:pt x="4215384" y="0"/>
                  </a:moveTo>
                  <a:lnTo>
                    <a:pt x="4157472" y="0"/>
                  </a:lnTo>
                  <a:lnTo>
                    <a:pt x="4157472" y="173736"/>
                  </a:lnTo>
                  <a:lnTo>
                    <a:pt x="4215384" y="173736"/>
                  </a:lnTo>
                  <a:lnTo>
                    <a:pt x="4215384" y="0"/>
                  </a:lnTo>
                  <a:close/>
                </a:path>
                <a:path w="4273550" h="3818890">
                  <a:moveTo>
                    <a:pt x="4273296" y="3603409"/>
                  </a:moveTo>
                  <a:lnTo>
                    <a:pt x="4215384" y="3603409"/>
                  </a:lnTo>
                  <a:lnTo>
                    <a:pt x="4215384" y="3474720"/>
                  </a:lnTo>
                  <a:lnTo>
                    <a:pt x="4157472" y="3474720"/>
                  </a:lnTo>
                  <a:lnTo>
                    <a:pt x="4157472" y="3603409"/>
                  </a:lnTo>
                  <a:lnTo>
                    <a:pt x="4099560" y="3603409"/>
                  </a:lnTo>
                  <a:lnTo>
                    <a:pt x="4186428" y="3777145"/>
                  </a:lnTo>
                  <a:lnTo>
                    <a:pt x="4258805" y="3632377"/>
                  </a:lnTo>
                  <a:lnTo>
                    <a:pt x="4273296" y="360340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64788" y="2473451"/>
              <a:ext cx="2028189" cy="1068705"/>
            </a:xfrm>
            <a:custGeom>
              <a:avLst/>
              <a:gdLst/>
              <a:ahLst/>
              <a:cxnLst/>
              <a:rect l="l" t="t" r="r" b="b"/>
              <a:pathLst>
                <a:path w="2028189" h="1068704">
                  <a:moveTo>
                    <a:pt x="1853946" y="894461"/>
                  </a:moveTo>
                  <a:lnTo>
                    <a:pt x="1853946" y="1068197"/>
                  </a:lnTo>
                  <a:lnTo>
                    <a:pt x="1969769" y="1010285"/>
                  </a:lnTo>
                  <a:lnTo>
                    <a:pt x="1882902" y="1010285"/>
                  </a:lnTo>
                  <a:lnTo>
                    <a:pt x="1882902" y="952373"/>
                  </a:lnTo>
                  <a:lnTo>
                    <a:pt x="1969770" y="952373"/>
                  </a:lnTo>
                  <a:lnTo>
                    <a:pt x="1853946" y="894461"/>
                  </a:lnTo>
                  <a:close/>
                </a:path>
                <a:path w="2028189" h="1068704">
                  <a:moveTo>
                    <a:pt x="0" y="28956"/>
                  </a:moveTo>
                  <a:lnTo>
                    <a:pt x="0" y="1010285"/>
                  </a:lnTo>
                  <a:lnTo>
                    <a:pt x="1853946" y="1010285"/>
                  </a:lnTo>
                  <a:lnTo>
                    <a:pt x="1853946" y="981328"/>
                  </a:lnTo>
                  <a:lnTo>
                    <a:pt x="57912" y="981328"/>
                  </a:lnTo>
                  <a:lnTo>
                    <a:pt x="28956" y="952373"/>
                  </a:lnTo>
                  <a:lnTo>
                    <a:pt x="57912" y="952373"/>
                  </a:lnTo>
                  <a:lnTo>
                    <a:pt x="57912" y="57912"/>
                  </a:lnTo>
                  <a:lnTo>
                    <a:pt x="28448" y="57912"/>
                  </a:lnTo>
                  <a:lnTo>
                    <a:pt x="28448" y="57403"/>
                  </a:lnTo>
                  <a:lnTo>
                    <a:pt x="0" y="28956"/>
                  </a:lnTo>
                  <a:close/>
                </a:path>
                <a:path w="2028189" h="1068704">
                  <a:moveTo>
                    <a:pt x="1969770" y="952373"/>
                  </a:moveTo>
                  <a:lnTo>
                    <a:pt x="1882902" y="952373"/>
                  </a:lnTo>
                  <a:lnTo>
                    <a:pt x="1882902" y="1010285"/>
                  </a:lnTo>
                  <a:lnTo>
                    <a:pt x="1969769" y="1010285"/>
                  </a:lnTo>
                  <a:lnTo>
                    <a:pt x="2027682" y="981328"/>
                  </a:lnTo>
                  <a:lnTo>
                    <a:pt x="1969770" y="952373"/>
                  </a:lnTo>
                  <a:close/>
                </a:path>
                <a:path w="2028189" h="1068704">
                  <a:moveTo>
                    <a:pt x="57912" y="952373"/>
                  </a:moveTo>
                  <a:lnTo>
                    <a:pt x="28956" y="952373"/>
                  </a:lnTo>
                  <a:lnTo>
                    <a:pt x="57912" y="981328"/>
                  </a:lnTo>
                  <a:lnTo>
                    <a:pt x="57912" y="952373"/>
                  </a:lnTo>
                  <a:close/>
                </a:path>
                <a:path w="2028189" h="1068704">
                  <a:moveTo>
                    <a:pt x="1853946" y="952373"/>
                  </a:moveTo>
                  <a:lnTo>
                    <a:pt x="57912" y="952373"/>
                  </a:lnTo>
                  <a:lnTo>
                    <a:pt x="57912" y="981328"/>
                  </a:lnTo>
                  <a:lnTo>
                    <a:pt x="1853946" y="981328"/>
                  </a:lnTo>
                  <a:lnTo>
                    <a:pt x="1853946" y="952373"/>
                  </a:lnTo>
                  <a:close/>
                </a:path>
                <a:path w="2028189" h="1068704">
                  <a:moveTo>
                    <a:pt x="28448" y="57403"/>
                  </a:moveTo>
                  <a:lnTo>
                    <a:pt x="28448" y="57912"/>
                  </a:lnTo>
                  <a:lnTo>
                    <a:pt x="28956" y="57912"/>
                  </a:lnTo>
                  <a:lnTo>
                    <a:pt x="28448" y="57403"/>
                  </a:lnTo>
                  <a:close/>
                </a:path>
                <a:path w="2028189" h="1068704">
                  <a:moveTo>
                    <a:pt x="57912" y="0"/>
                  </a:moveTo>
                  <a:lnTo>
                    <a:pt x="28448" y="0"/>
                  </a:lnTo>
                  <a:lnTo>
                    <a:pt x="28448" y="57403"/>
                  </a:lnTo>
                  <a:lnTo>
                    <a:pt x="28956" y="57912"/>
                  </a:lnTo>
                  <a:lnTo>
                    <a:pt x="57912" y="57912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81044" y="4587239"/>
              <a:ext cx="4140835" cy="837565"/>
            </a:xfrm>
            <a:custGeom>
              <a:avLst/>
              <a:gdLst/>
              <a:ahLst/>
              <a:cxnLst/>
              <a:rect l="l" t="t" r="r" b="b"/>
              <a:pathLst>
                <a:path w="4140834" h="837564">
                  <a:moveTo>
                    <a:pt x="173735" y="663702"/>
                  </a:moveTo>
                  <a:lnTo>
                    <a:pt x="0" y="750570"/>
                  </a:lnTo>
                  <a:lnTo>
                    <a:pt x="173735" y="837438"/>
                  </a:lnTo>
                  <a:lnTo>
                    <a:pt x="173735" y="779526"/>
                  </a:lnTo>
                  <a:lnTo>
                    <a:pt x="144779" y="779526"/>
                  </a:lnTo>
                  <a:lnTo>
                    <a:pt x="144779" y="721614"/>
                  </a:lnTo>
                  <a:lnTo>
                    <a:pt x="173735" y="721614"/>
                  </a:lnTo>
                  <a:lnTo>
                    <a:pt x="173735" y="663702"/>
                  </a:lnTo>
                  <a:close/>
                </a:path>
                <a:path w="4140834" h="837564">
                  <a:moveTo>
                    <a:pt x="173735" y="721614"/>
                  </a:moveTo>
                  <a:lnTo>
                    <a:pt x="144779" y="721614"/>
                  </a:lnTo>
                  <a:lnTo>
                    <a:pt x="144779" y="779526"/>
                  </a:lnTo>
                  <a:lnTo>
                    <a:pt x="173735" y="779526"/>
                  </a:lnTo>
                  <a:lnTo>
                    <a:pt x="173735" y="721614"/>
                  </a:lnTo>
                  <a:close/>
                </a:path>
                <a:path w="4140834" h="837564">
                  <a:moveTo>
                    <a:pt x="4082669" y="721614"/>
                  </a:moveTo>
                  <a:lnTo>
                    <a:pt x="173735" y="721614"/>
                  </a:lnTo>
                  <a:lnTo>
                    <a:pt x="173735" y="779526"/>
                  </a:lnTo>
                  <a:lnTo>
                    <a:pt x="4140580" y="779526"/>
                  </a:lnTo>
                  <a:lnTo>
                    <a:pt x="4140580" y="750570"/>
                  </a:lnTo>
                  <a:lnTo>
                    <a:pt x="4082669" y="750570"/>
                  </a:lnTo>
                  <a:lnTo>
                    <a:pt x="4082669" y="721614"/>
                  </a:lnTo>
                  <a:close/>
                </a:path>
                <a:path w="4140834" h="837564">
                  <a:moveTo>
                    <a:pt x="4082669" y="28956"/>
                  </a:moveTo>
                  <a:lnTo>
                    <a:pt x="4082669" y="750570"/>
                  </a:lnTo>
                  <a:lnTo>
                    <a:pt x="4111625" y="721614"/>
                  </a:lnTo>
                  <a:lnTo>
                    <a:pt x="4140580" y="721614"/>
                  </a:lnTo>
                  <a:lnTo>
                    <a:pt x="4140580" y="57912"/>
                  </a:lnTo>
                  <a:lnTo>
                    <a:pt x="4108450" y="57912"/>
                  </a:lnTo>
                  <a:lnTo>
                    <a:pt x="4108450" y="54737"/>
                  </a:lnTo>
                  <a:lnTo>
                    <a:pt x="4082669" y="28956"/>
                  </a:lnTo>
                  <a:close/>
                </a:path>
                <a:path w="4140834" h="837564">
                  <a:moveTo>
                    <a:pt x="4140580" y="721614"/>
                  </a:moveTo>
                  <a:lnTo>
                    <a:pt x="4111625" y="721614"/>
                  </a:lnTo>
                  <a:lnTo>
                    <a:pt x="4082669" y="750570"/>
                  </a:lnTo>
                  <a:lnTo>
                    <a:pt x="4140580" y="750570"/>
                  </a:lnTo>
                  <a:lnTo>
                    <a:pt x="4140580" y="721614"/>
                  </a:lnTo>
                  <a:close/>
                </a:path>
                <a:path w="4140834" h="837564">
                  <a:moveTo>
                    <a:pt x="4108450" y="54737"/>
                  </a:moveTo>
                  <a:lnTo>
                    <a:pt x="4108450" y="57912"/>
                  </a:lnTo>
                  <a:lnTo>
                    <a:pt x="4111625" y="57912"/>
                  </a:lnTo>
                  <a:lnTo>
                    <a:pt x="4108450" y="54737"/>
                  </a:lnTo>
                  <a:close/>
                </a:path>
                <a:path w="4140834" h="837564">
                  <a:moveTo>
                    <a:pt x="4140580" y="0"/>
                  </a:moveTo>
                  <a:lnTo>
                    <a:pt x="4108450" y="0"/>
                  </a:lnTo>
                  <a:lnTo>
                    <a:pt x="4108450" y="54737"/>
                  </a:lnTo>
                  <a:lnTo>
                    <a:pt x="4111625" y="57912"/>
                  </a:lnTo>
                  <a:lnTo>
                    <a:pt x="4140580" y="57912"/>
                  </a:lnTo>
                  <a:lnTo>
                    <a:pt x="4140580" y="0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300984" y="2581655"/>
            <a:ext cx="1003300" cy="234950"/>
          </a:xfrm>
          <a:prstGeom prst="rect">
            <a:avLst/>
          </a:prstGeom>
          <a:solidFill>
            <a:srgbClr val="00AF5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80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Create</a:t>
            </a:r>
            <a:r>
              <a:rPr dirty="0" sz="1200" spc="-6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00984" y="2871216"/>
            <a:ext cx="1003300" cy="228600"/>
          </a:xfrm>
          <a:prstGeom prst="rect">
            <a:avLst/>
          </a:prstGeom>
          <a:solidFill>
            <a:srgbClr val="00AF50"/>
          </a:solidFill>
        </p:spPr>
        <p:txBody>
          <a:bodyPr wrap="square" lIns="0" tIns="20320" rIns="0" bIns="0" rtlCol="0" vert="horz">
            <a:spAutoFit/>
          </a:bodyPr>
          <a:lstStyle/>
          <a:p>
            <a:pPr marL="194945">
              <a:lnSpc>
                <a:spcPct val="100000"/>
              </a:lnSpc>
              <a:spcBef>
                <a:spcPts val="160"/>
              </a:spcBef>
            </a:pPr>
            <a:r>
              <a:rPr dirty="0" sz="1200" spc="-5" b="1">
                <a:solidFill>
                  <a:srgbClr val="FFFFFF"/>
                </a:solidFill>
                <a:latin typeface="Century Gothic"/>
                <a:cs typeface="Century Gothic"/>
              </a:rPr>
              <a:t>Verify</a:t>
            </a:r>
            <a:r>
              <a:rPr dirty="0" sz="1200" spc="-4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00984" y="3156204"/>
            <a:ext cx="1003300" cy="227329"/>
          </a:xfrm>
          <a:prstGeom prst="rect">
            <a:avLst/>
          </a:prstGeom>
          <a:solidFill>
            <a:srgbClr val="00AF50"/>
          </a:solidFill>
        </p:spPr>
        <p:txBody>
          <a:bodyPr wrap="square" lIns="0" tIns="19050" rIns="0" bIns="0" rtlCol="0" vert="horz">
            <a:spAutoFit/>
          </a:bodyPr>
          <a:lstStyle/>
          <a:p>
            <a:pPr marL="251460">
              <a:lnSpc>
                <a:spcPct val="100000"/>
              </a:lnSpc>
              <a:spcBef>
                <a:spcPts val="150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Sign</a:t>
            </a:r>
            <a:r>
              <a:rPr dirty="0" sz="1200" spc="-5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17620" y="3432047"/>
            <a:ext cx="2087880" cy="2884805"/>
            <a:chOff x="3817620" y="3432047"/>
            <a:chExt cx="2087880" cy="2884805"/>
          </a:xfrm>
        </p:grpSpPr>
        <p:sp>
          <p:nvSpPr>
            <p:cNvPr id="19" name="object 19"/>
            <p:cNvSpPr/>
            <p:nvPr/>
          </p:nvSpPr>
          <p:spPr>
            <a:xfrm>
              <a:off x="5731764" y="5762243"/>
              <a:ext cx="173990" cy="554355"/>
            </a:xfrm>
            <a:custGeom>
              <a:avLst/>
              <a:gdLst/>
              <a:ahLst/>
              <a:cxnLst/>
              <a:rect l="l" t="t" r="r" b="b"/>
              <a:pathLst>
                <a:path w="173989" h="554354">
                  <a:moveTo>
                    <a:pt x="57912" y="380373"/>
                  </a:moveTo>
                  <a:lnTo>
                    <a:pt x="0" y="380377"/>
                  </a:lnTo>
                  <a:lnTo>
                    <a:pt x="86868" y="554100"/>
                  </a:lnTo>
                  <a:lnTo>
                    <a:pt x="159258" y="409320"/>
                  </a:lnTo>
                  <a:lnTo>
                    <a:pt x="57912" y="409320"/>
                  </a:lnTo>
                  <a:lnTo>
                    <a:pt x="57912" y="380373"/>
                  </a:lnTo>
                  <a:close/>
                </a:path>
                <a:path w="173989" h="554354">
                  <a:moveTo>
                    <a:pt x="115824" y="380369"/>
                  </a:moveTo>
                  <a:lnTo>
                    <a:pt x="57912" y="380373"/>
                  </a:lnTo>
                  <a:lnTo>
                    <a:pt x="57912" y="409320"/>
                  </a:lnTo>
                  <a:lnTo>
                    <a:pt x="115824" y="409320"/>
                  </a:lnTo>
                  <a:lnTo>
                    <a:pt x="115824" y="380369"/>
                  </a:lnTo>
                  <a:close/>
                </a:path>
                <a:path w="173989" h="554354">
                  <a:moveTo>
                    <a:pt x="173736" y="380364"/>
                  </a:moveTo>
                  <a:lnTo>
                    <a:pt x="115824" y="380369"/>
                  </a:lnTo>
                  <a:lnTo>
                    <a:pt x="115824" y="409320"/>
                  </a:lnTo>
                  <a:lnTo>
                    <a:pt x="159258" y="409320"/>
                  </a:lnTo>
                  <a:lnTo>
                    <a:pt x="173736" y="380364"/>
                  </a:lnTo>
                  <a:close/>
                </a:path>
                <a:path w="173989" h="554354">
                  <a:moveTo>
                    <a:pt x="115824" y="0"/>
                  </a:moveTo>
                  <a:lnTo>
                    <a:pt x="57912" y="0"/>
                  </a:lnTo>
                  <a:lnTo>
                    <a:pt x="57912" y="380373"/>
                  </a:lnTo>
                  <a:lnTo>
                    <a:pt x="115824" y="380369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17620" y="3432047"/>
              <a:ext cx="2028825" cy="1113155"/>
            </a:xfrm>
            <a:custGeom>
              <a:avLst/>
              <a:gdLst/>
              <a:ahLst/>
              <a:cxnLst/>
              <a:rect l="l" t="t" r="r" b="b"/>
              <a:pathLst>
                <a:path w="2028825" h="1113154">
                  <a:moveTo>
                    <a:pt x="173735" y="939164"/>
                  </a:moveTo>
                  <a:lnTo>
                    <a:pt x="0" y="1026032"/>
                  </a:lnTo>
                  <a:lnTo>
                    <a:pt x="173735" y="1112901"/>
                  </a:lnTo>
                  <a:lnTo>
                    <a:pt x="173735" y="1054989"/>
                  </a:lnTo>
                  <a:lnTo>
                    <a:pt x="144779" y="1054989"/>
                  </a:lnTo>
                  <a:lnTo>
                    <a:pt x="144779" y="997076"/>
                  </a:lnTo>
                  <a:lnTo>
                    <a:pt x="173735" y="997076"/>
                  </a:lnTo>
                  <a:lnTo>
                    <a:pt x="173735" y="939164"/>
                  </a:lnTo>
                  <a:close/>
                </a:path>
                <a:path w="2028825" h="1113154">
                  <a:moveTo>
                    <a:pt x="173735" y="997076"/>
                  </a:moveTo>
                  <a:lnTo>
                    <a:pt x="144779" y="997076"/>
                  </a:lnTo>
                  <a:lnTo>
                    <a:pt x="144779" y="1054989"/>
                  </a:lnTo>
                  <a:lnTo>
                    <a:pt x="173735" y="1054989"/>
                  </a:lnTo>
                  <a:lnTo>
                    <a:pt x="173735" y="997076"/>
                  </a:lnTo>
                  <a:close/>
                </a:path>
                <a:path w="2028825" h="1113154">
                  <a:moveTo>
                    <a:pt x="1970404" y="997076"/>
                  </a:moveTo>
                  <a:lnTo>
                    <a:pt x="173735" y="997076"/>
                  </a:lnTo>
                  <a:lnTo>
                    <a:pt x="173735" y="1054989"/>
                  </a:lnTo>
                  <a:lnTo>
                    <a:pt x="2028316" y="1054989"/>
                  </a:lnTo>
                  <a:lnTo>
                    <a:pt x="2028316" y="1026032"/>
                  </a:lnTo>
                  <a:lnTo>
                    <a:pt x="1970404" y="1026032"/>
                  </a:lnTo>
                  <a:lnTo>
                    <a:pt x="1970404" y="997076"/>
                  </a:lnTo>
                  <a:close/>
                </a:path>
                <a:path w="2028825" h="1113154">
                  <a:moveTo>
                    <a:pt x="2000503" y="0"/>
                  </a:moveTo>
                  <a:lnTo>
                    <a:pt x="1970404" y="0"/>
                  </a:lnTo>
                  <a:lnTo>
                    <a:pt x="1970404" y="1026032"/>
                  </a:lnTo>
                  <a:lnTo>
                    <a:pt x="1999360" y="997076"/>
                  </a:lnTo>
                  <a:lnTo>
                    <a:pt x="2028316" y="997076"/>
                  </a:lnTo>
                  <a:lnTo>
                    <a:pt x="2028316" y="57912"/>
                  </a:lnTo>
                  <a:lnTo>
                    <a:pt x="1999360" y="57912"/>
                  </a:lnTo>
                  <a:lnTo>
                    <a:pt x="2000503" y="56768"/>
                  </a:lnTo>
                  <a:lnTo>
                    <a:pt x="2000503" y="0"/>
                  </a:lnTo>
                  <a:close/>
                </a:path>
                <a:path w="2028825" h="1113154">
                  <a:moveTo>
                    <a:pt x="2028316" y="997076"/>
                  </a:moveTo>
                  <a:lnTo>
                    <a:pt x="1999360" y="997076"/>
                  </a:lnTo>
                  <a:lnTo>
                    <a:pt x="1970404" y="1026032"/>
                  </a:lnTo>
                  <a:lnTo>
                    <a:pt x="2028316" y="1026032"/>
                  </a:lnTo>
                  <a:lnTo>
                    <a:pt x="2028316" y="997076"/>
                  </a:lnTo>
                  <a:close/>
                </a:path>
                <a:path w="2028825" h="1113154">
                  <a:moveTo>
                    <a:pt x="2000503" y="56768"/>
                  </a:moveTo>
                  <a:lnTo>
                    <a:pt x="1999360" y="57912"/>
                  </a:lnTo>
                  <a:lnTo>
                    <a:pt x="2000503" y="57912"/>
                  </a:lnTo>
                  <a:lnTo>
                    <a:pt x="2000503" y="56768"/>
                  </a:lnTo>
                  <a:close/>
                </a:path>
                <a:path w="2028825" h="1113154">
                  <a:moveTo>
                    <a:pt x="2028316" y="28955"/>
                  </a:moveTo>
                  <a:lnTo>
                    <a:pt x="2000503" y="56768"/>
                  </a:lnTo>
                  <a:lnTo>
                    <a:pt x="2000503" y="57912"/>
                  </a:lnTo>
                  <a:lnTo>
                    <a:pt x="2028316" y="57912"/>
                  </a:lnTo>
                  <a:lnTo>
                    <a:pt x="2028316" y="28955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349240" y="3573779"/>
            <a:ext cx="1003300" cy="231775"/>
          </a:xfrm>
          <a:prstGeom prst="rect">
            <a:avLst/>
          </a:prstGeom>
          <a:solidFill>
            <a:srgbClr val="00AF50"/>
          </a:solidFill>
        </p:spPr>
        <p:txBody>
          <a:bodyPr wrap="square" lIns="0" tIns="2222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175"/>
              </a:spcBef>
            </a:pPr>
            <a:r>
              <a:rPr dirty="0" sz="1200" spc="-5" b="1">
                <a:solidFill>
                  <a:srgbClr val="FFFFFF"/>
                </a:solidFill>
                <a:latin typeface="Century Gothic"/>
                <a:cs typeface="Century Gothic"/>
              </a:rPr>
              <a:t>Verify</a:t>
            </a:r>
            <a:r>
              <a:rPr dirty="0" sz="1200" spc="-5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Sigs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49240" y="3874008"/>
            <a:ext cx="1003300" cy="230504"/>
          </a:xfrm>
          <a:prstGeom prst="rect">
            <a:avLst/>
          </a:prstGeom>
          <a:solidFill>
            <a:srgbClr val="00AF50"/>
          </a:solidFill>
        </p:spPr>
        <p:txBody>
          <a:bodyPr wrap="square" lIns="0" tIns="20955" rIns="0" bIns="0" rtlCol="0" vert="horz">
            <a:spAutoFit/>
          </a:bodyPr>
          <a:lstStyle/>
          <a:p>
            <a:pPr marL="194945">
              <a:lnSpc>
                <a:spcPct val="100000"/>
              </a:lnSpc>
              <a:spcBef>
                <a:spcPts val="165"/>
              </a:spcBef>
            </a:pPr>
            <a:r>
              <a:rPr dirty="0" sz="1200" spc="-5" b="1">
                <a:solidFill>
                  <a:srgbClr val="FFFFFF"/>
                </a:solidFill>
                <a:latin typeface="Century Gothic"/>
                <a:cs typeface="Century Gothic"/>
              </a:rPr>
              <a:t>Verify</a:t>
            </a:r>
            <a:r>
              <a:rPr dirty="0" sz="1200" spc="-4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49240" y="4168140"/>
            <a:ext cx="1003300" cy="227329"/>
          </a:xfrm>
          <a:prstGeom prst="rect">
            <a:avLst/>
          </a:prstGeom>
          <a:solidFill>
            <a:srgbClr val="00AF50"/>
          </a:solidFill>
        </p:spPr>
        <p:txBody>
          <a:bodyPr wrap="square" lIns="0" tIns="19685" rIns="0" bIns="0" rtlCol="0" vert="horz">
            <a:spAutoFit/>
          </a:bodyPr>
          <a:lstStyle/>
          <a:p>
            <a:pPr marL="251460">
              <a:lnSpc>
                <a:spcPct val="100000"/>
              </a:lnSpc>
              <a:spcBef>
                <a:spcPts val="155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Sign</a:t>
            </a:r>
            <a:r>
              <a:rPr dirty="0" sz="1200" spc="-5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28708" y="2028380"/>
            <a:ext cx="2689860" cy="3821429"/>
            <a:chOff x="3128708" y="2028380"/>
            <a:chExt cx="2689860" cy="3821429"/>
          </a:xfrm>
        </p:grpSpPr>
        <p:sp>
          <p:nvSpPr>
            <p:cNvPr id="25" name="object 25"/>
            <p:cNvSpPr/>
            <p:nvPr/>
          </p:nvSpPr>
          <p:spPr>
            <a:xfrm>
              <a:off x="3766819" y="5324855"/>
              <a:ext cx="2051685" cy="524510"/>
            </a:xfrm>
            <a:custGeom>
              <a:avLst/>
              <a:gdLst/>
              <a:ahLst/>
              <a:cxnLst/>
              <a:rect l="l" t="t" r="r" b="b"/>
              <a:pathLst>
                <a:path w="2051685" h="524510">
                  <a:moveTo>
                    <a:pt x="1877567" y="350748"/>
                  </a:moveTo>
                  <a:lnTo>
                    <a:pt x="1877567" y="524484"/>
                  </a:lnTo>
                  <a:lnTo>
                    <a:pt x="1993391" y="466572"/>
                  </a:lnTo>
                  <a:lnTo>
                    <a:pt x="1906524" y="466572"/>
                  </a:lnTo>
                  <a:lnTo>
                    <a:pt x="1906524" y="408660"/>
                  </a:lnTo>
                  <a:lnTo>
                    <a:pt x="1993391" y="408660"/>
                  </a:lnTo>
                  <a:lnTo>
                    <a:pt x="1877567" y="350748"/>
                  </a:lnTo>
                  <a:close/>
                </a:path>
                <a:path w="2051685" h="524510">
                  <a:moveTo>
                    <a:pt x="50800" y="0"/>
                  </a:moveTo>
                  <a:lnTo>
                    <a:pt x="0" y="0"/>
                  </a:lnTo>
                  <a:lnTo>
                    <a:pt x="0" y="466572"/>
                  </a:lnTo>
                  <a:lnTo>
                    <a:pt x="1877567" y="466572"/>
                  </a:lnTo>
                  <a:lnTo>
                    <a:pt x="1877567" y="437616"/>
                  </a:lnTo>
                  <a:lnTo>
                    <a:pt x="57912" y="437616"/>
                  </a:lnTo>
                  <a:lnTo>
                    <a:pt x="28955" y="408660"/>
                  </a:lnTo>
                  <a:lnTo>
                    <a:pt x="57912" y="408660"/>
                  </a:lnTo>
                  <a:lnTo>
                    <a:pt x="57912" y="57912"/>
                  </a:lnTo>
                  <a:lnTo>
                    <a:pt x="28955" y="57912"/>
                  </a:lnTo>
                  <a:lnTo>
                    <a:pt x="50800" y="36068"/>
                  </a:lnTo>
                  <a:lnTo>
                    <a:pt x="50800" y="0"/>
                  </a:lnTo>
                  <a:close/>
                </a:path>
                <a:path w="2051685" h="524510">
                  <a:moveTo>
                    <a:pt x="1993391" y="408660"/>
                  </a:moveTo>
                  <a:lnTo>
                    <a:pt x="1906524" y="408660"/>
                  </a:lnTo>
                  <a:lnTo>
                    <a:pt x="1906524" y="466572"/>
                  </a:lnTo>
                  <a:lnTo>
                    <a:pt x="1993391" y="466572"/>
                  </a:lnTo>
                  <a:lnTo>
                    <a:pt x="2051303" y="437616"/>
                  </a:lnTo>
                  <a:lnTo>
                    <a:pt x="1993391" y="408660"/>
                  </a:lnTo>
                  <a:close/>
                </a:path>
                <a:path w="2051685" h="524510">
                  <a:moveTo>
                    <a:pt x="57912" y="408660"/>
                  </a:moveTo>
                  <a:lnTo>
                    <a:pt x="28955" y="408660"/>
                  </a:lnTo>
                  <a:lnTo>
                    <a:pt x="57912" y="437616"/>
                  </a:lnTo>
                  <a:lnTo>
                    <a:pt x="57912" y="408660"/>
                  </a:lnTo>
                  <a:close/>
                </a:path>
                <a:path w="2051685" h="524510">
                  <a:moveTo>
                    <a:pt x="1877567" y="408660"/>
                  </a:moveTo>
                  <a:lnTo>
                    <a:pt x="57912" y="408660"/>
                  </a:lnTo>
                  <a:lnTo>
                    <a:pt x="57912" y="437616"/>
                  </a:lnTo>
                  <a:lnTo>
                    <a:pt x="1877567" y="437616"/>
                  </a:lnTo>
                  <a:lnTo>
                    <a:pt x="1877567" y="408660"/>
                  </a:lnTo>
                  <a:close/>
                </a:path>
                <a:path w="2051685" h="524510">
                  <a:moveTo>
                    <a:pt x="50800" y="36068"/>
                  </a:moveTo>
                  <a:lnTo>
                    <a:pt x="28955" y="57912"/>
                  </a:lnTo>
                  <a:lnTo>
                    <a:pt x="50800" y="57912"/>
                  </a:lnTo>
                  <a:lnTo>
                    <a:pt x="50800" y="36068"/>
                  </a:lnTo>
                  <a:close/>
                </a:path>
                <a:path w="2051685" h="524510">
                  <a:moveTo>
                    <a:pt x="57912" y="28956"/>
                  </a:moveTo>
                  <a:lnTo>
                    <a:pt x="50800" y="36068"/>
                  </a:lnTo>
                  <a:lnTo>
                    <a:pt x="50800" y="57912"/>
                  </a:lnTo>
                  <a:lnTo>
                    <a:pt x="57912" y="57912"/>
                  </a:lnTo>
                  <a:lnTo>
                    <a:pt x="57912" y="28956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130295" y="2029967"/>
              <a:ext cx="1346200" cy="472440"/>
            </a:xfrm>
            <a:custGeom>
              <a:avLst/>
              <a:gdLst/>
              <a:ahLst/>
              <a:cxnLst/>
              <a:rect l="l" t="t" r="r" b="b"/>
              <a:pathLst>
                <a:path w="1346200" h="472439">
                  <a:moveTo>
                    <a:pt x="672845" y="0"/>
                  </a:moveTo>
                  <a:lnTo>
                    <a:pt x="604051" y="1219"/>
                  </a:lnTo>
                  <a:lnTo>
                    <a:pt x="537244" y="4800"/>
                  </a:lnTo>
                  <a:lnTo>
                    <a:pt x="472762" y="10622"/>
                  </a:lnTo>
                  <a:lnTo>
                    <a:pt x="410944" y="18567"/>
                  </a:lnTo>
                  <a:lnTo>
                    <a:pt x="352127" y="28516"/>
                  </a:lnTo>
                  <a:lnTo>
                    <a:pt x="296651" y="40351"/>
                  </a:lnTo>
                  <a:lnTo>
                    <a:pt x="244853" y="53951"/>
                  </a:lnTo>
                  <a:lnTo>
                    <a:pt x="197072" y="69199"/>
                  </a:lnTo>
                  <a:lnTo>
                    <a:pt x="153645" y="85975"/>
                  </a:lnTo>
                  <a:lnTo>
                    <a:pt x="114911" y="104161"/>
                  </a:lnTo>
                  <a:lnTo>
                    <a:pt x="81208" y="123637"/>
                  </a:lnTo>
                  <a:lnTo>
                    <a:pt x="30249" y="165987"/>
                  </a:lnTo>
                  <a:lnTo>
                    <a:pt x="3473" y="212073"/>
                  </a:lnTo>
                  <a:lnTo>
                    <a:pt x="0" y="236220"/>
                  </a:lnTo>
                  <a:lnTo>
                    <a:pt x="3473" y="260366"/>
                  </a:lnTo>
                  <a:lnTo>
                    <a:pt x="30249" y="306452"/>
                  </a:lnTo>
                  <a:lnTo>
                    <a:pt x="81208" y="348802"/>
                  </a:lnTo>
                  <a:lnTo>
                    <a:pt x="114911" y="368278"/>
                  </a:lnTo>
                  <a:lnTo>
                    <a:pt x="153645" y="386464"/>
                  </a:lnTo>
                  <a:lnTo>
                    <a:pt x="197072" y="403240"/>
                  </a:lnTo>
                  <a:lnTo>
                    <a:pt x="244853" y="418488"/>
                  </a:lnTo>
                  <a:lnTo>
                    <a:pt x="296651" y="432088"/>
                  </a:lnTo>
                  <a:lnTo>
                    <a:pt x="352127" y="443923"/>
                  </a:lnTo>
                  <a:lnTo>
                    <a:pt x="410944" y="453872"/>
                  </a:lnTo>
                  <a:lnTo>
                    <a:pt x="472762" y="461817"/>
                  </a:lnTo>
                  <a:lnTo>
                    <a:pt x="537244" y="467639"/>
                  </a:lnTo>
                  <a:lnTo>
                    <a:pt x="604051" y="471220"/>
                  </a:lnTo>
                  <a:lnTo>
                    <a:pt x="672845" y="472440"/>
                  </a:lnTo>
                  <a:lnTo>
                    <a:pt x="741640" y="471220"/>
                  </a:lnTo>
                  <a:lnTo>
                    <a:pt x="808447" y="467639"/>
                  </a:lnTo>
                  <a:lnTo>
                    <a:pt x="872929" y="461817"/>
                  </a:lnTo>
                  <a:lnTo>
                    <a:pt x="934747" y="453872"/>
                  </a:lnTo>
                  <a:lnTo>
                    <a:pt x="993564" y="443923"/>
                  </a:lnTo>
                  <a:lnTo>
                    <a:pt x="1049040" y="432088"/>
                  </a:lnTo>
                  <a:lnTo>
                    <a:pt x="1100838" y="418488"/>
                  </a:lnTo>
                  <a:lnTo>
                    <a:pt x="1148619" y="403240"/>
                  </a:lnTo>
                  <a:lnTo>
                    <a:pt x="1192046" y="386464"/>
                  </a:lnTo>
                  <a:lnTo>
                    <a:pt x="1230780" y="368278"/>
                  </a:lnTo>
                  <a:lnTo>
                    <a:pt x="1264483" y="348802"/>
                  </a:lnTo>
                  <a:lnTo>
                    <a:pt x="1315442" y="306452"/>
                  </a:lnTo>
                  <a:lnTo>
                    <a:pt x="1342218" y="260366"/>
                  </a:lnTo>
                  <a:lnTo>
                    <a:pt x="1345692" y="236220"/>
                  </a:lnTo>
                  <a:lnTo>
                    <a:pt x="1342218" y="212073"/>
                  </a:lnTo>
                  <a:lnTo>
                    <a:pt x="1315442" y="165987"/>
                  </a:lnTo>
                  <a:lnTo>
                    <a:pt x="1264483" y="123637"/>
                  </a:lnTo>
                  <a:lnTo>
                    <a:pt x="1230780" y="104161"/>
                  </a:lnTo>
                  <a:lnTo>
                    <a:pt x="1192046" y="85975"/>
                  </a:lnTo>
                  <a:lnTo>
                    <a:pt x="1148619" y="69199"/>
                  </a:lnTo>
                  <a:lnTo>
                    <a:pt x="1100838" y="53951"/>
                  </a:lnTo>
                  <a:lnTo>
                    <a:pt x="1049040" y="40351"/>
                  </a:lnTo>
                  <a:lnTo>
                    <a:pt x="993564" y="28516"/>
                  </a:lnTo>
                  <a:lnTo>
                    <a:pt x="934747" y="18567"/>
                  </a:lnTo>
                  <a:lnTo>
                    <a:pt x="872929" y="10622"/>
                  </a:lnTo>
                  <a:lnTo>
                    <a:pt x="808447" y="4800"/>
                  </a:lnTo>
                  <a:lnTo>
                    <a:pt x="741640" y="1219"/>
                  </a:lnTo>
                  <a:lnTo>
                    <a:pt x="67284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30295" y="2029967"/>
              <a:ext cx="1346200" cy="472440"/>
            </a:xfrm>
            <a:custGeom>
              <a:avLst/>
              <a:gdLst/>
              <a:ahLst/>
              <a:cxnLst/>
              <a:rect l="l" t="t" r="r" b="b"/>
              <a:pathLst>
                <a:path w="1346200" h="472439">
                  <a:moveTo>
                    <a:pt x="0" y="236220"/>
                  </a:moveTo>
                  <a:lnTo>
                    <a:pt x="13669" y="188622"/>
                  </a:lnTo>
                  <a:lnTo>
                    <a:pt x="52875" y="144285"/>
                  </a:lnTo>
                  <a:lnTo>
                    <a:pt x="114911" y="104161"/>
                  </a:lnTo>
                  <a:lnTo>
                    <a:pt x="153645" y="85975"/>
                  </a:lnTo>
                  <a:lnTo>
                    <a:pt x="197072" y="69199"/>
                  </a:lnTo>
                  <a:lnTo>
                    <a:pt x="244853" y="53951"/>
                  </a:lnTo>
                  <a:lnTo>
                    <a:pt x="296651" y="40351"/>
                  </a:lnTo>
                  <a:lnTo>
                    <a:pt x="352127" y="28516"/>
                  </a:lnTo>
                  <a:lnTo>
                    <a:pt x="410944" y="18567"/>
                  </a:lnTo>
                  <a:lnTo>
                    <a:pt x="472762" y="10622"/>
                  </a:lnTo>
                  <a:lnTo>
                    <a:pt x="537244" y="4800"/>
                  </a:lnTo>
                  <a:lnTo>
                    <a:pt x="604051" y="1219"/>
                  </a:lnTo>
                  <a:lnTo>
                    <a:pt x="672845" y="0"/>
                  </a:lnTo>
                  <a:lnTo>
                    <a:pt x="741640" y="1219"/>
                  </a:lnTo>
                  <a:lnTo>
                    <a:pt x="808447" y="4800"/>
                  </a:lnTo>
                  <a:lnTo>
                    <a:pt x="872929" y="10622"/>
                  </a:lnTo>
                  <a:lnTo>
                    <a:pt x="934747" y="18567"/>
                  </a:lnTo>
                  <a:lnTo>
                    <a:pt x="993564" y="28516"/>
                  </a:lnTo>
                  <a:lnTo>
                    <a:pt x="1049040" y="40351"/>
                  </a:lnTo>
                  <a:lnTo>
                    <a:pt x="1100838" y="53951"/>
                  </a:lnTo>
                  <a:lnTo>
                    <a:pt x="1148619" y="69199"/>
                  </a:lnTo>
                  <a:lnTo>
                    <a:pt x="1192046" y="85975"/>
                  </a:lnTo>
                  <a:lnTo>
                    <a:pt x="1230780" y="104161"/>
                  </a:lnTo>
                  <a:lnTo>
                    <a:pt x="1264483" y="123637"/>
                  </a:lnTo>
                  <a:lnTo>
                    <a:pt x="1315442" y="165987"/>
                  </a:lnTo>
                  <a:lnTo>
                    <a:pt x="1342218" y="212073"/>
                  </a:lnTo>
                  <a:lnTo>
                    <a:pt x="1345692" y="236220"/>
                  </a:lnTo>
                  <a:lnTo>
                    <a:pt x="1342218" y="260366"/>
                  </a:lnTo>
                  <a:lnTo>
                    <a:pt x="1315442" y="306452"/>
                  </a:lnTo>
                  <a:lnTo>
                    <a:pt x="1264483" y="348802"/>
                  </a:lnTo>
                  <a:lnTo>
                    <a:pt x="1230780" y="368278"/>
                  </a:lnTo>
                  <a:lnTo>
                    <a:pt x="1192046" y="386464"/>
                  </a:lnTo>
                  <a:lnTo>
                    <a:pt x="1148619" y="403240"/>
                  </a:lnTo>
                  <a:lnTo>
                    <a:pt x="1100838" y="418488"/>
                  </a:lnTo>
                  <a:lnTo>
                    <a:pt x="1049040" y="432088"/>
                  </a:lnTo>
                  <a:lnTo>
                    <a:pt x="993564" y="443923"/>
                  </a:lnTo>
                  <a:lnTo>
                    <a:pt x="934747" y="453872"/>
                  </a:lnTo>
                  <a:lnTo>
                    <a:pt x="872929" y="461817"/>
                  </a:lnTo>
                  <a:lnTo>
                    <a:pt x="808447" y="467639"/>
                  </a:lnTo>
                  <a:lnTo>
                    <a:pt x="741640" y="471220"/>
                  </a:lnTo>
                  <a:lnTo>
                    <a:pt x="672845" y="472440"/>
                  </a:lnTo>
                  <a:lnTo>
                    <a:pt x="604051" y="471220"/>
                  </a:lnTo>
                  <a:lnTo>
                    <a:pt x="537244" y="467639"/>
                  </a:lnTo>
                  <a:lnTo>
                    <a:pt x="472762" y="461817"/>
                  </a:lnTo>
                  <a:lnTo>
                    <a:pt x="410944" y="453872"/>
                  </a:lnTo>
                  <a:lnTo>
                    <a:pt x="352127" y="443923"/>
                  </a:lnTo>
                  <a:lnTo>
                    <a:pt x="296651" y="432088"/>
                  </a:lnTo>
                  <a:lnTo>
                    <a:pt x="244853" y="418488"/>
                  </a:lnTo>
                  <a:lnTo>
                    <a:pt x="197072" y="403240"/>
                  </a:lnTo>
                  <a:lnTo>
                    <a:pt x="153645" y="386464"/>
                  </a:lnTo>
                  <a:lnTo>
                    <a:pt x="114911" y="368278"/>
                  </a:lnTo>
                  <a:lnTo>
                    <a:pt x="81208" y="348802"/>
                  </a:lnTo>
                  <a:lnTo>
                    <a:pt x="30249" y="306452"/>
                  </a:lnTo>
                  <a:lnTo>
                    <a:pt x="3473" y="260366"/>
                  </a:lnTo>
                  <a:lnTo>
                    <a:pt x="0" y="236220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386828" y="4742688"/>
            <a:ext cx="1003300" cy="239395"/>
          </a:xfrm>
          <a:prstGeom prst="rect">
            <a:avLst/>
          </a:prstGeom>
          <a:solidFill>
            <a:srgbClr val="EC1C23"/>
          </a:solidFill>
        </p:spPr>
        <p:txBody>
          <a:bodyPr wrap="square" lIns="0" tIns="26034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204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Commit</a:t>
            </a:r>
            <a:r>
              <a:rPr dirty="0" sz="1200" spc="-6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86828" y="5029200"/>
            <a:ext cx="1003300" cy="22097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6510" rIns="0" bIns="0" rtlCol="0" vert="horz">
            <a:spAutoFit/>
          </a:bodyPr>
          <a:lstStyle/>
          <a:p>
            <a:pPr marL="252729">
              <a:lnSpc>
                <a:spcPct val="100000"/>
              </a:lnSpc>
              <a:spcBef>
                <a:spcPts val="130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Sign</a:t>
            </a:r>
            <a:r>
              <a:rPr dirty="0" sz="1200" spc="-5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80003" y="2159889"/>
            <a:ext cx="446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entury Gothic"/>
                <a:cs typeface="Century Gothic"/>
              </a:rPr>
              <a:t>ALICE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143436" y="2031428"/>
            <a:ext cx="1349375" cy="475615"/>
            <a:chOff x="5143436" y="2031428"/>
            <a:chExt cx="1349375" cy="475615"/>
          </a:xfrm>
        </p:grpSpPr>
        <p:sp>
          <p:nvSpPr>
            <p:cNvPr id="32" name="object 32"/>
            <p:cNvSpPr/>
            <p:nvPr/>
          </p:nvSpPr>
          <p:spPr>
            <a:xfrm>
              <a:off x="5145023" y="2033016"/>
              <a:ext cx="1346200" cy="472440"/>
            </a:xfrm>
            <a:custGeom>
              <a:avLst/>
              <a:gdLst/>
              <a:ahLst/>
              <a:cxnLst/>
              <a:rect l="l" t="t" r="r" b="b"/>
              <a:pathLst>
                <a:path w="1346200" h="472439">
                  <a:moveTo>
                    <a:pt x="672846" y="0"/>
                  </a:moveTo>
                  <a:lnTo>
                    <a:pt x="604051" y="1219"/>
                  </a:lnTo>
                  <a:lnTo>
                    <a:pt x="537244" y="4800"/>
                  </a:lnTo>
                  <a:lnTo>
                    <a:pt x="472762" y="10622"/>
                  </a:lnTo>
                  <a:lnTo>
                    <a:pt x="410944" y="18567"/>
                  </a:lnTo>
                  <a:lnTo>
                    <a:pt x="352127" y="28516"/>
                  </a:lnTo>
                  <a:lnTo>
                    <a:pt x="296651" y="40351"/>
                  </a:lnTo>
                  <a:lnTo>
                    <a:pt x="244853" y="53951"/>
                  </a:lnTo>
                  <a:lnTo>
                    <a:pt x="197072" y="69199"/>
                  </a:lnTo>
                  <a:lnTo>
                    <a:pt x="153645" y="85975"/>
                  </a:lnTo>
                  <a:lnTo>
                    <a:pt x="114911" y="104161"/>
                  </a:lnTo>
                  <a:lnTo>
                    <a:pt x="81208" y="123637"/>
                  </a:lnTo>
                  <a:lnTo>
                    <a:pt x="30249" y="165987"/>
                  </a:lnTo>
                  <a:lnTo>
                    <a:pt x="3473" y="212073"/>
                  </a:lnTo>
                  <a:lnTo>
                    <a:pt x="0" y="236220"/>
                  </a:lnTo>
                  <a:lnTo>
                    <a:pt x="3473" y="260366"/>
                  </a:lnTo>
                  <a:lnTo>
                    <a:pt x="30249" y="306452"/>
                  </a:lnTo>
                  <a:lnTo>
                    <a:pt x="81208" y="348802"/>
                  </a:lnTo>
                  <a:lnTo>
                    <a:pt x="114911" y="368278"/>
                  </a:lnTo>
                  <a:lnTo>
                    <a:pt x="153645" y="386464"/>
                  </a:lnTo>
                  <a:lnTo>
                    <a:pt x="197072" y="403240"/>
                  </a:lnTo>
                  <a:lnTo>
                    <a:pt x="244853" y="418488"/>
                  </a:lnTo>
                  <a:lnTo>
                    <a:pt x="296651" y="432088"/>
                  </a:lnTo>
                  <a:lnTo>
                    <a:pt x="352127" y="443923"/>
                  </a:lnTo>
                  <a:lnTo>
                    <a:pt x="410944" y="453872"/>
                  </a:lnTo>
                  <a:lnTo>
                    <a:pt x="472762" y="461817"/>
                  </a:lnTo>
                  <a:lnTo>
                    <a:pt x="537244" y="467639"/>
                  </a:lnTo>
                  <a:lnTo>
                    <a:pt x="604051" y="471220"/>
                  </a:lnTo>
                  <a:lnTo>
                    <a:pt x="672846" y="472439"/>
                  </a:lnTo>
                  <a:lnTo>
                    <a:pt x="741640" y="471220"/>
                  </a:lnTo>
                  <a:lnTo>
                    <a:pt x="808447" y="467639"/>
                  </a:lnTo>
                  <a:lnTo>
                    <a:pt x="872929" y="461817"/>
                  </a:lnTo>
                  <a:lnTo>
                    <a:pt x="934747" y="453872"/>
                  </a:lnTo>
                  <a:lnTo>
                    <a:pt x="993564" y="443923"/>
                  </a:lnTo>
                  <a:lnTo>
                    <a:pt x="1049040" y="432088"/>
                  </a:lnTo>
                  <a:lnTo>
                    <a:pt x="1100838" y="418488"/>
                  </a:lnTo>
                  <a:lnTo>
                    <a:pt x="1148619" y="403240"/>
                  </a:lnTo>
                  <a:lnTo>
                    <a:pt x="1192046" y="386464"/>
                  </a:lnTo>
                  <a:lnTo>
                    <a:pt x="1230780" y="368278"/>
                  </a:lnTo>
                  <a:lnTo>
                    <a:pt x="1264483" y="348802"/>
                  </a:lnTo>
                  <a:lnTo>
                    <a:pt x="1315442" y="306452"/>
                  </a:lnTo>
                  <a:lnTo>
                    <a:pt x="1342218" y="260366"/>
                  </a:lnTo>
                  <a:lnTo>
                    <a:pt x="1345691" y="236220"/>
                  </a:lnTo>
                  <a:lnTo>
                    <a:pt x="1342218" y="212073"/>
                  </a:lnTo>
                  <a:lnTo>
                    <a:pt x="1315442" y="165987"/>
                  </a:lnTo>
                  <a:lnTo>
                    <a:pt x="1264483" y="123637"/>
                  </a:lnTo>
                  <a:lnTo>
                    <a:pt x="1230780" y="104161"/>
                  </a:lnTo>
                  <a:lnTo>
                    <a:pt x="1192046" y="85975"/>
                  </a:lnTo>
                  <a:lnTo>
                    <a:pt x="1148619" y="69199"/>
                  </a:lnTo>
                  <a:lnTo>
                    <a:pt x="1100838" y="53951"/>
                  </a:lnTo>
                  <a:lnTo>
                    <a:pt x="1049040" y="40351"/>
                  </a:lnTo>
                  <a:lnTo>
                    <a:pt x="993564" y="28516"/>
                  </a:lnTo>
                  <a:lnTo>
                    <a:pt x="934747" y="18567"/>
                  </a:lnTo>
                  <a:lnTo>
                    <a:pt x="872929" y="10622"/>
                  </a:lnTo>
                  <a:lnTo>
                    <a:pt x="808447" y="4800"/>
                  </a:lnTo>
                  <a:lnTo>
                    <a:pt x="741640" y="1219"/>
                  </a:lnTo>
                  <a:lnTo>
                    <a:pt x="6728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145023" y="2033016"/>
              <a:ext cx="1346200" cy="472440"/>
            </a:xfrm>
            <a:custGeom>
              <a:avLst/>
              <a:gdLst/>
              <a:ahLst/>
              <a:cxnLst/>
              <a:rect l="l" t="t" r="r" b="b"/>
              <a:pathLst>
                <a:path w="1346200" h="472439">
                  <a:moveTo>
                    <a:pt x="0" y="236220"/>
                  </a:moveTo>
                  <a:lnTo>
                    <a:pt x="13669" y="188622"/>
                  </a:lnTo>
                  <a:lnTo>
                    <a:pt x="52875" y="144285"/>
                  </a:lnTo>
                  <a:lnTo>
                    <a:pt x="114911" y="104161"/>
                  </a:lnTo>
                  <a:lnTo>
                    <a:pt x="153645" y="85975"/>
                  </a:lnTo>
                  <a:lnTo>
                    <a:pt x="197072" y="69199"/>
                  </a:lnTo>
                  <a:lnTo>
                    <a:pt x="244853" y="53951"/>
                  </a:lnTo>
                  <a:lnTo>
                    <a:pt x="296651" y="40351"/>
                  </a:lnTo>
                  <a:lnTo>
                    <a:pt x="352127" y="28516"/>
                  </a:lnTo>
                  <a:lnTo>
                    <a:pt x="410944" y="18567"/>
                  </a:lnTo>
                  <a:lnTo>
                    <a:pt x="472762" y="10622"/>
                  </a:lnTo>
                  <a:lnTo>
                    <a:pt x="537244" y="4800"/>
                  </a:lnTo>
                  <a:lnTo>
                    <a:pt x="604051" y="1219"/>
                  </a:lnTo>
                  <a:lnTo>
                    <a:pt x="672846" y="0"/>
                  </a:lnTo>
                  <a:lnTo>
                    <a:pt x="741640" y="1219"/>
                  </a:lnTo>
                  <a:lnTo>
                    <a:pt x="808447" y="4800"/>
                  </a:lnTo>
                  <a:lnTo>
                    <a:pt x="872929" y="10622"/>
                  </a:lnTo>
                  <a:lnTo>
                    <a:pt x="934747" y="18567"/>
                  </a:lnTo>
                  <a:lnTo>
                    <a:pt x="993564" y="28516"/>
                  </a:lnTo>
                  <a:lnTo>
                    <a:pt x="1049040" y="40351"/>
                  </a:lnTo>
                  <a:lnTo>
                    <a:pt x="1100838" y="53951"/>
                  </a:lnTo>
                  <a:lnTo>
                    <a:pt x="1148619" y="69199"/>
                  </a:lnTo>
                  <a:lnTo>
                    <a:pt x="1192046" y="85975"/>
                  </a:lnTo>
                  <a:lnTo>
                    <a:pt x="1230780" y="104161"/>
                  </a:lnTo>
                  <a:lnTo>
                    <a:pt x="1264483" y="123637"/>
                  </a:lnTo>
                  <a:lnTo>
                    <a:pt x="1315442" y="165987"/>
                  </a:lnTo>
                  <a:lnTo>
                    <a:pt x="1342218" y="212073"/>
                  </a:lnTo>
                  <a:lnTo>
                    <a:pt x="1345691" y="236220"/>
                  </a:lnTo>
                  <a:lnTo>
                    <a:pt x="1342218" y="260366"/>
                  </a:lnTo>
                  <a:lnTo>
                    <a:pt x="1315442" y="306452"/>
                  </a:lnTo>
                  <a:lnTo>
                    <a:pt x="1264483" y="348802"/>
                  </a:lnTo>
                  <a:lnTo>
                    <a:pt x="1230780" y="368278"/>
                  </a:lnTo>
                  <a:lnTo>
                    <a:pt x="1192046" y="386464"/>
                  </a:lnTo>
                  <a:lnTo>
                    <a:pt x="1148619" y="403240"/>
                  </a:lnTo>
                  <a:lnTo>
                    <a:pt x="1100838" y="418488"/>
                  </a:lnTo>
                  <a:lnTo>
                    <a:pt x="1049040" y="432088"/>
                  </a:lnTo>
                  <a:lnTo>
                    <a:pt x="993564" y="443923"/>
                  </a:lnTo>
                  <a:lnTo>
                    <a:pt x="934747" y="453872"/>
                  </a:lnTo>
                  <a:lnTo>
                    <a:pt x="872929" y="461817"/>
                  </a:lnTo>
                  <a:lnTo>
                    <a:pt x="808447" y="467639"/>
                  </a:lnTo>
                  <a:lnTo>
                    <a:pt x="741640" y="471220"/>
                  </a:lnTo>
                  <a:lnTo>
                    <a:pt x="672846" y="472439"/>
                  </a:lnTo>
                  <a:lnTo>
                    <a:pt x="604051" y="471220"/>
                  </a:lnTo>
                  <a:lnTo>
                    <a:pt x="537244" y="467639"/>
                  </a:lnTo>
                  <a:lnTo>
                    <a:pt x="472762" y="461817"/>
                  </a:lnTo>
                  <a:lnTo>
                    <a:pt x="410944" y="453872"/>
                  </a:lnTo>
                  <a:lnTo>
                    <a:pt x="352127" y="443923"/>
                  </a:lnTo>
                  <a:lnTo>
                    <a:pt x="296651" y="432088"/>
                  </a:lnTo>
                  <a:lnTo>
                    <a:pt x="244853" y="418488"/>
                  </a:lnTo>
                  <a:lnTo>
                    <a:pt x="197072" y="403240"/>
                  </a:lnTo>
                  <a:lnTo>
                    <a:pt x="153645" y="386464"/>
                  </a:lnTo>
                  <a:lnTo>
                    <a:pt x="114911" y="368278"/>
                  </a:lnTo>
                  <a:lnTo>
                    <a:pt x="81208" y="348802"/>
                  </a:lnTo>
                  <a:lnTo>
                    <a:pt x="30249" y="306452"/>
                  </a:lnTo>
                  <a:lnTo>
                    <a:pt x="3473" y="260366"/>
                  </a:lnTo>
                  <a:lnTo>
                    <a:pt x="0" y="236220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653785" y="2162936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entury Gothic"/>
                <a:cs typeface="Century Gothic"/>
              </a:rPr>
              <a:t>BOB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216076" y="2023808"/>
            <a:ext cx="1349375" cy="475615"/>
            <a:chOff x="7216076" y="2023808"/>
            <a:chExt cx="1349375" cy="475615"/>
          </a:xfrm>
        </p:grpSpPr>
        <p:sp>
          <p:nvSpPr>
            <p:cNvPr id="36" name="object 36"/>
            <p:cNvSpPr/>
            <p:nvPr/>
          </p:nvSpPr>
          <p:spPr>
            <a:xfrm>
              <a:off x="7217664" y="2025395"/>
              <a:ext cx="1346200" cy="472440"/>
            </a:xfrm>
            <a:custGeom>
              <a:avLst/>
              <a:gdLst/>
              <a:ahLst/>
              <a:cxnLst/>
              <a:rect l="l" t="t" r="r" b="b"/>
              <a:pathLst>
                <a:path w="1346200" h="472439">
                  <a:moveTo>
                    <a:pt x="672845" y="0"/>
                  </a:moveTo>
                  <a:lnTo>
                    <a:pt x="604051" y="1219"/>
                  </a:lnTo>
                  <a:lnTo>
                    <a:pt x="537244" y="4800"/>
                  </a:lnTo>
                  <a:lnTo>
                    <a:pt x="472762" y="10622"/>
                  </a:lnTo>
                  <a:lnTo>
                    <a:pt x="410944" y="18567"/>
                  </a:lnTo>
                  <a:lnTo>
                    <a:pt x="352127" y="28516"/>
                  </a:lnTo>
                  <a:lnTo>
                    <a:pt x="296651" y="40351"/>
                  </a:lnTo>
                  <a:lnTo>
                    <a:pt x="244853" y="53951"/>
                  </a:lnTo>
                  <a:lnTo>
                    <a:pt x="197072" y="69199"/>
                  </a:lnTo>
                  <a:lnTo>
                    <a:pt x="153645" y="85975"/>
                  </a:lnTo>
                  <a:lnTo>
                    <a:pt x="114911" y="104161"/>
                  </a:lnTo>
                  <a:lnTo>
                    <a:pt x="81208" y="123637"/>
                  </a:lnTo>
                  <a:lnTo>
                    <a:pt x="30249" y="165987"/>
                  </a:lnTo>
                  <a:lnTo>
                    <a:pt x="3473" y="212073"/>
                  </a:lnTo>
                  <a:lnTo>
                    <a:pt x="0" y="236219"/>
                  </a:lnTo>
                  <a:lnTo>
                    <a:pt x="3473" y="260366"/>
                  </a:lnTo>
                  <a:lnTo>
                    <a:pt x="30249" y="306452"/>
                  </a:lnTo>
                  <a:lnTo>
                    <a:pt x="81208" y="348802"/>
                  </a:lnTo>
                  <a:lnTo>
                    <a:pt x="114911" y="368278"/>
                  </a:lnTo>
                  <a:lnTo>
                    <a:pt x="153645" y="386464"/>
                  </a:lnTo>
                  <a:lnTo>
                    <a:pt x="197072" y="403240"/>
                  </a:lnTo>
                  <a:lnTo>
                    <a:pt x="244853" y="418488"/>
                  </a:lnTo>
                  <a:lnTo>
                    <a:pt x="296651" y="432088"/>
                  </a:lnTo>
                  <a:lnTo>
                    <a:pt x="352127" y="443923"/>
                  </a:lnTo>
                  <a:lnTo>
                    <a:pt x="410944" y="453872"/>
                  </a:lnTo>
                  <a:lnTo>
                    <a:pt x="472762" y="461817"/>
                  </a:lnTo>
                  <a:lnTo>
                    <a:pt x="537244" y="467639"/>
                  </a:lnTo>
                  <a:lnTo>
                    <a:pt x="604051" y="471220"/>
                  </a:lnTo>
                  <a:lnTo>
                    <a:pt x="672845" y="472439"/>
                  </a:lnTo>
                  <a:lnTo>
                    <a:pt x="741640" y="471220"/>
                  </a:lnTo>
                  <a:lnTo>
                    <a:pt x="808447" y="467639"/>
                  </a:lnTo>
                  <a:lnTo>
                    <a:pt x="872929" y="461817"/>
                  </a:lnTo>
                  <a:lnTo>
                    <a:pt x="934747" y="453872"/>
                  </a:lnTo>
                  <a:lnTo>
                    <a:pt x="993564" y="443923"/>
                  </a:lnTo>
                  <a:lnTo>
                    <a:pt x="1049040" y="432088"/>
                  </a:lnTo>
                  <a:lnTo>
                    <a:pt x="1100838" y="418488"/>
                  </a:lnTo>
                  <a:lnTo>
                    <a:pt x="1148619" y="403240"/>
                  </a:lnTo>
                  <a:lnTo>
                    <a:pt x="1192046" y="386464"/>
                  </a:lnTo>
                  <a:lnTo>
                    <a:pt x="1230780" y="368278"/>
                  </a:lnTo>
                  <a:lnTo>
                    <a:pt x="1264483" y="348802"/>
                  </a:lnTo>
                  <a:lnTo>
                    <a:pt x="1315442" y="306452"/>
                  </a:lnTo>
                  <a:lnTo>
                    <a:pt x="1342218" y="260366"/>
                  </a:lnTo>
                  <a:lnTo>
                    <a:pt x="1345691" y="236219"/>
                  </a:lnTo>
                  <a:lnTo>
                    <a:pt x="1342218" y="212073"/>
                  </a:lnTo>
                  <a:lnTo>
                    <a:pt x="1315442" y="165987"/>
                  </a:lnTo>
                  <a:lnTo>
                    <a:pt x="1264483" y="123637"/>
                  </a:lnTo>
                  <a:lnTo>
                    <a:pt x="1230780" y="104161"/>
                  </a:lnTo>
                  <a:lnTo>
                    <a:pt x="1192046" y="85975"/>
                  </a:lnTo>
                  <a:lnTo>
                    <a:pt x="1148619" y="69199"/>
                  </a:lnTo>
                  <a:lnTo>
                    <a:pt x="1100838" y="53951"/>
                  </a:lnTo>
                  <a:lnTo>
                    <a:pt x="1049040" y="40351"/>
                  </a:lnTo>
                  <a:lnTo>
                    <a:pt x="993564" y="28516"/>
                  </a:lnTo>
                  <a:lnTo>
                    <a:pt x="934747" y="18567"/>
                  </a:lnTo>
                  <a:lnTo>
                    <a:pt x="872929" y="10622"/>
                  </a:lnTo>
                  <a:lnTo>
                    <a:pt x="808447" y="4800"/>
                  </a:lnTo>
                  <a:lnTo>
                    <a:pt x="741640" y="1219"/>
                  </a:lnTo>
                  <a:lnTo>
                    <a:pt x="67284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217664" y="2025395"/>
              <a:ext cx="1346200" cy="472440"/>
            </a:xfrm>
            <a:custGeom>
              <a:avLst/>
              <a:gdLst/>
              <a:ahLst/>
              <a:cxnLst/>
              <a:rect l="l" t="t" r="r" b="b"/>
              <a:pathLst>
                <a:path w="1346200" h="472439">
                  <a:moveTo>
                    <a:pt x="0" y="236219"/>
                  </a:moveTo>
                  <a:lnTo>
                    <a:pt x="13669" y="188622"/>
                  </a:lnTo>
                  <a:lnTo>
                    <a:pt x="52875" y="144285"/>
                  </a:lnTo>
                  <a:lnTo>
                    <a:pt x="114911" y="104161"/>
                  </a:lnTo>
                  <a:lnTo>
                    <a:pt x="153645" y="85975"/>
                  </a:lnTo>
                  <a:lnTo>
                    <a:pt x="197072" y="69199"/>
                  </a:lnTo>
                  <a:lnTo>
                    <a:pt x="244853" y="53951"/>
                  </a:lnTo>
                  <a:lnTo>
                    <a:pt x="296651" y="40351"/>
                  </a:lnTo>
                  <a:lnTo>
                    <a:pt x="352127" y="28516"/>
                  </a:lnTo>
                  <a:lnTo>
                    <a:pt x="410944" y="18567"/>
                  </a:lnTo>
                  <a:lnTo>
                    <a:pt x="472762" y="10622"/>
                  </a:lnTo>
                  <a:lnTo>
                    <a:pt x="537244" y="4800"/>
                  </a:lnTo>
                  <a:lnTo>
                    <a:pt x="604051" y="1219"/>
                  </a:lnTo>
                  <a:lnTo>
                    <a:pt x="672845" y="0"/>
                  </a:lnTo>
                  <a:lnTo>
                    <a:pt x="741640" y="1219"/>
                  </a:lnTo>
                  <a:lnTo>
                    <a:pt x="808447" y="4800"/>
                  </a:lnTo>
                  <a:lnTo>
                    <a:pt x="872929" y="10622"/>
                  </a:lnTo>
                  <a:lnTo>
                    <a:pt x="934747" y="18567"/>
                  </a:lnTo>
                  <a:lnTo>
                    <a:pt x="993564" y="28516"/>
                  </a:lnTo>
                  <a:lnTo>
                    <a:pt x="1049040" y="40351"/>
                  </a:lnTo>
                  <a:lnTo>
                    <a:pt x="1100838" y="53951"/>
                  </a:lnTo>
                  <a:lnTo>
                    <a:pt x="1148619" y="69199"/>
                  </a:lnTo>
                  <a:lnTo>
                    <a:pt x="1192046" y="85975"/>
                  </a:lnTo>
                  <a:lnTo>
                    <a:pt x="1230780" y="104161"/>
                  </a:lnTo>
                  <a:lnTo>
                    <a:pt x="1264483" y="123637"/>
                  </a:lnTo>
                  <a:lnTo>
                    <a:pt x="1315442" y="165987"/>
                  </a:lnTo>
                  <a:lnTo>
                    <a:pt x="1342218" y="212073"/>
                  </a:lnTo>
                  <a:lnTo>
                    <a:pt x="1345691" y="236219"/>
                  </a:lnTo>
                  <a:lnTo>
                    <a:pt x="1342218" y="260366"/>
                  </a:lnTo>
                  <a:lnTo>
                    <a:pt x="1315442" y="306452"/>
                  </a:lnTo>
                  <a:lnTo>
                    <a:pt x="1264483" y="348802"/>
                  </a:lnTo>
                  <a:lnTo>
                    <a:pt x="1230780" y="368278"/>
                  </a:lnTo>
                  <a:lnTo>
                    <a:pt x="1192046" y="386464"/>
                  </a:lnTo>
                  <a:lnTo>
                    <a:pt x="1148619" y="403240"/>
                  </a:lnTo>
                  <a:lnTo>
                    <a:pt x="1100838" y="418488"/>
                  </a:lnTo>
                  <a:lnTo>
                    <a:pt x="1049040" y="432088"/>
                  </a:lnTo>
                  <a:lnTo>
                    <a:pt x="993564" y="443923"/>
                  </a:lnTo>
                  <a:lnTo>
                    <a:pt x="934747" y="453872"/>
                  </a:lnTo>
                  <a:lnTo>
                    <a:pt x="872929" y="461817"/>
                  </a:lnTo>
                  <a:lnTo>
                    <a:pt x="808447" y="467639"/>
                  </a:lnTo>
                  <a:lnTo>
                    <a:pt x="741640" y="471220"/>
                  </a:lnTo>
                  <a:lnTo>
                    <a:pt x="672845" y="472439"/>
                  </a:lnTo>
                  <a:lnTo>
                    <a:pt x="604051" y="471220"/>
                  </a:lnTo>
                  <a:lnTo>
                    <a:pt x="537244" y="467639"/>
                  </a:lnTo>
                  <a:lnTo>
                    <a:pt x="472762" y="461817"/>
                  </a:lnTo>
                  <a:lnTo>
                    <a:pt x="410944" y="453872"/>
                  </a:lnTo>
                  <a:lnTo>
                    <a:pt x="352127" y="443923"/>
                  </a:lnTo>
                  <a:lnTo>
                    <a:pt x="296651" y="432088"/>
                  </a:lnTo>
                  <a:lnTo>
                    <a:pt x="244853" y="418488"/>
                  </a:lnTo>
                  <a:lnTo>
                    <a:pt x="197072" y="403240"/>
                  </a:lnTo>
                  <a:lnTo>
                    <a:pt x="153645" y="386464"/>
                  </a:lnTo>
                  <a:lnTo>
                    <a:pt x="114911" y="368278"/>
                  </a:lnTo>
                  <a:lnTo>
                    <a:pt x="81208" y="348802"/>
                  </a:lnTo>
                  <a:lnTo>
                    <a:pt x="30249" y="306452"/>
                  </a:lnTo>
                  <a:lnTo>
                    <a:pt x="3473" y="260366"/>
                  </a:lnTo>
                  <a:lnTo>
                    <a:pt x="0" y="236219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7578597" y="2154428"/>
            <a:ext cx="626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entury Gothic"/>
                <a:cs typeface="Century Gothic"/>
              </a:rPr>
              <a:t>NOTARY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98923" y="3042615"/>
            <a:ext cx="5835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entury Gothic"/>
                <a:cs typeface="Century Gothic"/>
              </a:rPr>
              <a:t>Se</a:t>
            </a:r>
            <a:r>
              <a:rPr dirty="0" sz="1800" spc="-15">
                <a:latin typeface="Century Gothic"/>
                <a:cs typeface="Century Gothic"/>
              </a:rPr>
              <a:t>n</a:t>
            </a:r>
            <a:r>
              <a:rPr dirty="0" sz="1800">
                <a:latin typeface="Century Gothic"/>
                <a:cs typeface="Century Gothic"/>
              </a:rPr>
              <a:t>d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47361" y="5382564"/>
            <a:ext cx="5835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entury Gothic"/>
                <a:cs typeface="Century Gothic"/>
              </a:rPr>
              <a:t>Se</a:t>
            </a:r>
            <a:r>
              <a:rPr dirty="0" sz="1800" spc="-15">
                <a:latin typeface="Century Gothic"/>
                <a:cs typeface="Century Gothic"/>
              </a:rPr>
              <a:t>n</a:t>
            </a:r>
            <a:r>
              <a:rPr dirty="0" sz="1800">
                <a:latin typeface="Century Gothic"/>
                <a:cs typeface="Century Gothic"/>
              </a:rPr>
              <a:t>d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57898" y="4930267"/>
            <a:ext cx="582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entury Gothic"/>
                <a:cs typeface="Century Gothic"/>
              </a:rPr>
              <a:t>Se</a:t>
            </a:r>
            <a:r>
              <a:rPr dirty="0" sz="1800" spc="-10">
                <a:latin typeface="Century Gothic"/>
                <a:cs typeface="Century Gothic"/>
              </a:rPr>
              <a:t>n</a:t>
            </a:r>
            <a:r>
              <a:rPr dirty="0" sz="1800">
                <a:latin typeface="Century Gothic"/>
                <a:cs typeface="Century Gothic"/>
              </a:rPr>
              <a:t>d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57898" y="4186554"/>
            <a:ext cx="582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entury Gothic"/>
                <a:cs typeface="Century Gothic"/>
              </a:rPr>
              <a:t>Se</a:t>
            </a:r>
            <a:r>
              <a:rPr dirty="0" sz="1800" spc="-10">
                <a:latin typeface="Century Gothic"/>
                <a:cs typeface="Century Gothic"/>
              </a:rPr>
              <a:t>n</a:t>
            </a:r>
            <a:r>
              <a:rPr dirty="0" sz="1800">
                <a:latin typeface="Century Gothic"/>
                <a:cs typeface="Century Gothic"/>
              </a:rPr>
              <a:t>d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43144" y="5884164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20320" rIns="0" bIns="0" rtlCol="0" vert="horz">
            <a:spAutoFit/>
          </a:bodyPr>
          <a:lstStyle/>
          <a:p>
            <a:pPr marL="141605">
              <a:lnSpc>
                <a:spcPct val="100000"/>
              </a:lnSpc>
              <a:spcBef>
                <a:spcPts val="160"/>
              </a:spcBef>
            </a:pPr>
            <a:r>
              <a:rPr dirty="0" sz="1200" spc="-5" b="1">
                <a:solidFill>
                  <a:srgbClr val="FFFFFF"/>
                </a:solidFill>
                <a:latin typeface="Century Gothic"/>
                <a:cs typeface="Century Gothic"/>
              </a:rPr>
              <a:t>Record</a:t>
            </a:r>
            <a:r>
              <a:rPr dirty="0" sz="1200" spc="-5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166872" y="3874008"/>
            <a:ext cx="1274445" cy="277495"/>
          </a:xfrm>
          <a:custGeom>
            <a:avLst/>
            <a:gdLst/>
            <a:ahLst/>
            <a:cxnLst/>
            <a:rect l="l" t="t" r="r" b="b"/>
            <a:pathLst>
              <a:path w="1274445" h="277495">
                <a:moveTo>
                  <a:pt x="1274064" y="0"/>
                </a:moveTo>
                <a:lnTo>
                  <a:pt x="0" y="0"/>
                </a:lnTo>
                <a:lnTo>
                  <a:pt x="0" y="277368"/>
                </a:lnTo>
                <a:lnTo>
                  <a:pt x="1274064" y="277368"/>
                </a:lnTo>
                <a:lnTo>
                  <a:pt x="1274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310890" y="3906392"/>
            <a:ext cx="987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Century Gothic"/>
                <a:cs typeface="Century Gothic"/>
              </a:rPr>
              <a:t>*Suspended*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34940" y="4838700"/>
            <a:ext cx="1164590" cy="2774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318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340"/>
              </a:spcBef>
            </a:pPr>
            <a:r>
              <a:rPr dirty="0" sz="1200" spc="-5" i="1">
                <a:latin typeface="Century Gothic"/>
                <a:cs typeface="Century Gothic"/>
              </a:rPr>
              <a:t>*Suspended*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00984" y="5442203"/>
            <a:ext cx="1003300" cy="260985"/>
          </a:xfrm>
          <a:prstGeom prst="rect">
            <a:avLst/>
          </a:prstGeom>
          <a:solidFill>
            <a:srgbClr val="EC1C23"/>
          </a:solidFill>
        </p:spPr>
        <p:txBody>
          <a:bodyPr wrap="square" lIns="0" tIns="36830" rIns="0" bIns="0" rtlCol="0" vert="horz">
            <a:spAutoFit/>
          </a:bodyPr>
          <a:lstStyle/>
          <a:p>
            <a:pPr marL="140970">
              <a:lnSpc>
                <a:spcPct val="100000"/>
              </a:lnSpc>
              <a:spcBef>
                <a:spcPts val="290"/>
              </a:spcBef>
            </a:pPr>
            <a:r>
              <a:rPr dirty="0" sz="1200" spc="-5" b="1">
                <a:solidFill>
                  <a:srgbClr val="FFFFFF"/>
                </a:solidFill>
                <a:latin typeface="Century Gothic"/>
                <a:cs typeface="Century Gothic"/>
              </a:rPr>
              <a:t>Record</a:t>
            </a:r>
            <a:r>
              <a:rPr dirty="0" sz="1200" spc="-6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61485" y="4433315"/>
            <a:ext cx="4127500" cy="269875"/>
          </a:xfrm>
          <a:custGeom>
            <a:avLst/>
            <a:gdLst/>
            <a:ahLst/>
            <a:cxnLst/>
            <a:rect l="l" t="t" r="r" b="b"/>
            <a:pathLst>
              <a:path w="4127500" h="269875">
                <a:moveTo>
                  <a:pt x="3953510" y="96011"/>
                </a:moveTo>
                <a:lnTo>
                  <a:pt x="3953510" y="269747"/>
                </a:lnTo>
                <a:lnTo>
                  <a:pt x="4069334" y="211835"/>
                </a:lnTo>
                <a:lnTo>
                  <a:pt x="3982592" y="211835"/>
                </a:lnTo>
                <a:lnTo>
                  <a:pt x="3982592" y="153923"/>
                </a:lnTo>
                <a:lnTo>
                  <a:pt x="4069334" y="153923"/>
                </a:lnTo>
                <a:lnTo>
                  <a:pt x="3953510" y="96011"/>
                </a:lnTo>
                <a:close/>
              </a:path>
              <a:path w="4127500" h="269875">
                <a:moveTo>
                  <a:pt x="48513" y="0"/>
                </a:moveTo>
                <a:lnTo>
                  <a:pt x="0" y="0"/>
                </a:lnTo>
                <a:lnTo>
                  <a:pt x="0" y="211835"/>
                </a:lnTo>
                <a:lnTo>
                  <a:pt x="3953510" y="211835"/>
                </a:lnTo>
                <a:lnTo>
                  <a:pt x="3953510" y="182879"/>
                </a:lnTo>
                <a:lnTo>
                  <a:pt x="57912" y="182879"/>
                </a:lnTo>
                <a:lnTo>
                  <a:pt x="28955" y="153923"/>
                </a:lnTo>
                <a:lnTo>
                  <a:pt x="57912" y="153923"/>
                </a:lnTo>
                <a:lnTo>
                  <a:pt x="57912" y="57911"/>
                </a:lnTo>
                <a:lnTo>
                  <a:pt x="28955" y="57911"/>
                </a:lnTo>
                <a:lnTo>
                  <a:pt x="48513" y="38353"/>
                </a:lnTo>
                <a:lnTo>
                  <a:pt x="48513" y="0"/>
                </a:lnTo>
                <a:close/>
              </a:path>
              <a:path w="4127500" h="269875">
                <a:moveTo>
                  <a:pt x="4069334" y="153923"/>
                </a:moveTo>
                <a:lnTo>
                  <a:pt x="3982592" y="153923"/>
                </a:lnTo>
                <a:lnTo>
                  <a:pt x="3982592" y="211835"/>
                </a:lnTo>
                <a:lnTo>
                  <a:pt x="4069334" y="211835"/>
                </a:lnTo>
                <a:lnTo>
                  <a:pt x="4127245" y="182879"/>
                </a:lnTo>
                <a:lnTo>
                  <a:pt x="4069334" y="153923"/>
                </a:lnTo>
                <a:close/>
              </a:path>
              <a:path w="4127500" h="269875">
                <a:moveTo>
                  <a:pt x="57912" y="153923"/>
                </a:moveTo>
                <a:lnTo>
                  <a:pt x="28955" y="153923"/>
                </a:lnTo>
                <a:lnTo>
                  <a:pt x="57912" y="182879"/>
                </a:lnTo>
                <a:lnTo>
                  <a:pt x="57912" y="153923"/>
                </a:lnTo>
                <a:close/>
              </a:path>
              <a:path w="4127500" h="269875">
                <a:moveTo>
                  <a:pt x="3953510" y="153923"/>
                </a:moveTo>
                <a:lnTo>
                  <a:pt x="57912" y="153923"/>
                </a:lnTo>
                <a:lnTo>
                  <a:pt x="57912" y="182879"/>
                </a:lnTo>
                <a:lnTo>
                  <a:pt x="3953510" y="182879"/>
                </a:lnTo>
                <a:lnTo>
                  <a:pt x="3953510" y="153923"/>
                </a:lnTo>
                <a:close/>
              </a:path>
              <a:path w="4127500" h="269875">
                <a:moveTo>
                  <a:pt x="48513" y="38353"/>
                </a:moveTo>
                <a:lnTo>
                  <a:pt x="28955" y="57911"/>
                </a:lnTo>
                <a:lnTo>
                  <a:pt x="48513" y="57911"/>
                </a:lnTo>
                <a:lnTo>
                  <a:pt x="48513" y="38353"/>
                </a:lnTo>
                <a:close/>
              </a:path>
              <a:path w="4127500" h="269875">
                <a:moveTo>
                  <a:pt x="57912" y="28955"/>
                </a:moveTo>
                <a:lnTo>
                  <a:pt x="48513" y="38353"/>
                </a:lnTo>
                <a:lnTo>
                  <a:pt x="48513" y="57911"/>
                </a:lnTo>
                <a:lnTo>
                  <a:pt x="57912" y="57911"/>
                </a:lnTo>
                <a:lnTo>
                  <a:pt x="57912" y="28955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64</a:t>
            </a:fld>
            <a:r>
              <a:rPr dirty="0" spc="-5"/>
              <a:t>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2644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Fin</a:t>
            </a:r>
            <a:r>
              <a:rPr dirty="0" spc="-15"/>
              <a:t>a</a:t>
            </a:r>
            <a:r>
              <a:rPr dirty="0"/>
              <a:t>lityFlow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64</a:t>
            </a:fld>
            <a:r>
              <a:rPr dirty="0" spc="-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79931"/>
            <a:ext cx="7367270" cy="29787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84785" marR="5080" indent="-172720">
              <a:lnSpc>
                <a:spcPts val="2220"/>
              </a:lnSpc>
              <a:spcBef>
                <a:spcPts val="3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Century Gothic"/>
                <a:cs typeface="Century Gothic"/>
              </a:rPr>
              <a:t>Fortunately,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we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can</a:t>
            </a:r>
            <a:r>
              <a:rPr dirty="0" sz="2000" spc="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use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Corda’s</a:t>
            </a:r>
            <a:r>
              <a:rPr dirty="0" sz="200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built-in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FinalityFlow</a:t>
            </a:r>
            <a:r>
              <a:rPr dirty="0" sz="2000" spc="7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entury Gothic"/>
                <a:cs typeface="Century Gothic"/>
              </a:rPr>
              <a:t>here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finalize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transactions</a:t>
            </a:r>
            <a:endParaRPr sz="2000">
              <a:latin typeface="Century Gothic"/>
              <a:cs typeface="Century Gothic"/>
            </a:endParaRPr>
          </a:p>
          <a:p>
            <a:pPr marL="184785" marR="68580" indent="-172720">
              <a:lnSpc>
                <a:spcPts val="2220"/>
              </a:lnSpc>
              <a:spcBef>
                <a:spcPts val="2039"/>
              </a:spcBef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FinalityFlow(stx:</a:t>
            </a:r>
            <a:r>
              <a:rPr dirty="0" sz="2000" spc="-2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2B79EF"/>
                </a:solidFill>
                <a:latin typeface="Calibri"/>
                <a:cs typeface="Calibri"/>
              </a:rPr>
              <a:t>SignedTransaction,</a:t>
            </a:r>
            <a:r>
              <a:rPr dirty="0" sz="2000" spc="-2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participants:</a:t>
            </a:r>
            <a:r>
              <a:rPr dirty="0" sz="2000" spc="-2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Set&lt;Party&gt;)</a:t>
            </a:r>
            <a:r>
              <a:rPr dirty="0" sz="2000" spc="11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does </a:t>
            </a:r>
            <a:r>
              <a:rPr dirty="0" sz="2000" spc="-5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two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things:</a:t>
            </a:r>
            <a:endParaRPr sz="2000">
              <a:latin typeface="Century Gothic"/>
              <a:cs typeface="Century Gothic"/>
            </a:endParaRPr>
          </a:p>
          <a:p>
            <a:pPr lvl="1" marL="417830" indent="-172720">
              <a:lnSpc>
                <a:spcPct val="100000"/>
              </a:lnSpc>
              <a:spcBef>
                <a:spcPts val="365"/>
              </a:spcBef>
              <a:buFont typeface="Microsoft JhengHei"/>
              <a:buChar char="–"/>
              <a:tabLst>
                <a:tab pos="418465" algn="l"/>
              </a:tabLst>
            </a:pPr>
            <a:r>
              <a:rPr dirty="0" sz="1800" spc="10">
                <a:latin typeface="Century Gothic"/>
                <a:cs typeface="Century Gothic"/>
              </a:rPr>
              <a:t>It</a:t>
            </a:r>
            <a:r>
              <a:rPr dirty="0" sz="1800" spc="-3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notarizes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a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transaction</a:t>
            </a:r>
            <a:endParaRPr sz="1800">
              <a:latin typeface="Century Gothic"/>
              <a:cs typeface="Century Gothic"/>
            </a:endParaRPr>
          </a:p>
          <a:p>
            <a:pPr lvl="1" marL="417830" indent="-172720">
              <a:lnSpc>
                <a:spcPct val="100000"/>
              </a:lnSpc>
              <a:spcBef>
                <a:spcPts val="705"/>
              </a:spcBef>
              <a:buFont typeface="Microsoft JhengHei"/>
              <a:buChar char="–"/>
              <a:tabLst>
                <a:tab pos="418465" algn="l"/>
              </a:tabLst>
            </a:pPr>
            <a:r>
              <a:rPr dirty="0" sz="1800" spc="10">
                <a:latin typeface="Century Gothic"/>
                <a:cs typeface="Century Gothic"/>
              </a:rPr>
              <a:t>It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records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transaction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in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every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participant’s </a:t>
            </a:r>
            <a:r>
              <a:rPr dirty="0" sz="1800">
                <a:latin typeface="Century Gothic"/>
                <a:cs typeface="Century Gothic"/>
              </a:rPr>
              <a:t>vault</a:t>
            </a:r>
            <a:endParaRPr sz="18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Microsoft JhengHei"/>
              <a:buChar char="–"/>
            </a:pPr>
            <a:endParaRPr sz="1750">
              <a:latin typeface="Century Gothic"/>
              <a:cs typeface="Century Gothic"/>
            </a:endParaRPr>
          </a:p>
          <a:p>
            <a:pPr marL="184785" indent="-172720">
              <a:lnSpc>
                <a:spcPts val="2275"/>
              </a:lnSpc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FinalityFlow</a:t>
            </a:r>
            <a:r>
              <a:rPr dirty="0" sz="2000" spc="7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is </a:t>
            </a:r>
            <a:r>
              <a:rPr dirty="0" sz="2000">
                <a:latin typeface="Century Gothic"/>
                <a:cs typeface="Century Gothic"/>
              </a:rPr>
              <a:t>invoked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from</a:t>
            </a:r>
            <a:r>
              <a:rPr dirty="0" sz="2000" spc="5">
                <a:latin typeface="Century Gothic"/>
                <a:cs typeface="Century Gothic"/>
              </a:rPr>
              <a:t> the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Acceptor</a:t>
            </a:r>
            <a:r>
              <a:rPr dirty="0" sz="2000" spc="-5">
                <a:latin typeface="Century Gothic"/>
                <a:cs typeface="Century Gothic"/>
              </a:rPr>
              <a:t>’s </a:t>
            </a:r>
            <a:r>
              <a:rPr dirty="0" sz="2000" b="1">
                <a:solidFill>
                  <a:srgbClr val="2B79EF"/>
                </a:solidFill>
                <a:latin typeface="Calibri"/>
                <a:cs typeface="Calibri"/>
              </a:rPr>
              <a:t>FlowLogic</a:t>
            </a:r>
            <a:r>
              <a:rPr dirty="0" sz="2000" spc="7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entury Gothic"/>
                <a:cs typeface="Century Gothic"/>
              </a:rPr>
              <a:t>using</a:t>
            </a:r>
            <a:endParaRPr sz="2000">
              <a:latin typeface="Century Gothic"/>
              <a:cs typeface="Century Gothic"/>
            </a:endParaRPr>
          </a:p>
          <a:p>
            <a:pPr marL="184785">
              <a:lnSpc>
                <a:spcPts val="2275"/>
              </a:lnSpc>
            </a:pPr>
            <a:r>
              <a:rPr dirty="0" sz="2000" b="1">
                <a:solidFill>
                  <a:srgbClr val="2B79EF"/>
                </a:solidFill>
                <a:latin typeface="Calibri"/>
                <a:cs typeface="Calibri"/>
              </a:rPr>
              <a:t>subFlow(fl:</a:t>
            </a:r>
            <a:r>
              <a:rPr dirty="0" sz="2000" spc="-7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B79EF"/>
                </a:solidFill>
                <a:latin typeface="Calibri"/>
                <a:cs typeface="Calibri"/>
              </a:rPr>
              <a:t>FlowLogic)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2.</a:t>
            </a:r>
            <a:r>
              <a:rPr dirty="0" sz="1600" spc="-4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80911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Finalizing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5"/>
              <a:t> Transaction</a:t>
            </a:r>
            <a:r>
              <a:rPr dirty="0" spc="10"/>
              <a:t> </a:t>
            </a:r>
            <a:r>
              <a:rPr dirty="0"/>
              <a:t>-</a:t>
            </a:r>
            <a:r>
              <a:rPr dirty="0" spc="5"/>
              <a:t> </a:t>
            </a:r>
            <a:r>
              <a:rPr dirty="0"/>
              <a:t>Implementation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7781" y="3248914"/>
            <a:ext cx="975994" cy="1003300"/>
            <a:chOff x="287781" y="3248914"/>
            <a:chExt cx="975994" cy="1003300"/>
          </a:xfrm>
        </p:grpSpPr>
        <p:sp>
          <p:nvSpPr>
            <p:cNvPr id="5" name="object 5"/>
            <p:cNvSpPr/>
            <p:nvPr/>
          </p:nvSpPr>
          <p:spPr>
            <a:xfrm>
              <a:off x="294131" y="3255264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481584" y="0"/>
                  </a:moveTo>
                  <a:lnTo>
                    <a:pt x="435203" y="2267"/>
                  </a:lnTo>
                  <a:lnTo>
                    <a:pt x="390070" y="8930"/>
                  </a:lnTo>
                  <a:lnTo>
                    <a:pt x="346386" y="19782"/>
                  </a:lnTo>
                  <a:lnTo>
                    <a:pt x="304354" y="34615"/>
                  </a:lnTo>
                  <a:lnTo>
                    <a:pt x="264174" y="53222"/>
                  </a:lnTo>
                  <a:lnTo>
                    <a:pt x="226049" y="75394"/>
                  </a:lnTo>
                  <a:lnTo>
                    <a:pt x="190181" y="100925"/>
                  </a:lnTo>
                  <a:lnTo>
                    <a:pt x="156771" y="129607"/>
                  </a:lnTo>
                  <a:lnTo>
                    <a:pt x="126021" y="161233"/>
                  </a:lnTo>
                  <a:lnTo>
                    <a:pt x="98132" y="195594"/>
                  </a:lnTo>
                  <a:lnTo>
                    <a:pt x="73308" y="232484"/>
                  </a:lnTo>
                  <a:lnTo>
                    <a:pt x="51749" y="271695"/>
                  </a:lnTo>
                  <a:lnTo>
                    <a:pt x="33657" y="313019"/>
                  </a:lnTo>
                  <a:lnTo>
                    <a:pt x="19235" y="356249"/>
                  </a:lnTo>
                  <a:lnTo>
                    <a:pt x="8683" y="401178"/>
                  </a:lnTo>
                  <a:lnTo>
                    <a:pt x="2204" y="447597"/>
                  </a:lnTo>
                  <a:lnTo>
                    <a:pt x="0" y="495300"/>
                  </a:lnTo>
                  <a:lnTo>
                    <a:pt x="2204" y="543002"/>
                  </a:lnTo>
                  <a:lnTo>
                    <a:pt x="8683" y="589421"/>
                  </a:lnTo>
                  <a:lnTo>
                    <a:pt x="19235" y="634350"/>
                  </a:lnTo>
                  <a:lnTo>
                    <a:pt x="33657" y="677580"/>
                  </a:lnTo>
                  <a:lnTo>
                    <a:pt x="51749" y="718904"/>
                  </a:lnTo>
                  <a:lnTo>
                    <a:pt x="73308" y="758115"/>
                  </a:lnTo>
                  <a:lnTo>
                    <a:pt x="98132" y="795005"/>
                  </a:lnTo>
                  <a:lnTo>
                    <a:pt x="126021" y="829366"/>
                  </a:lnTo>
                  <a:lnTo>
                    <a:pt x="156771" y="860992"/>
                  </a:lnTo>
                  <a:lnTo>
                    <a:pt x="190181" y="889674"/>
                  </a:lnTo>
                  <a:lnTo>
                    <a:pt x="226049" y="915205"/>
                  </a:lnTo>
                  <a:lnTo>
                    <a:pt x="264174" y="937377"/>
                  </a:lnTo>
                  <a:lnTo>
                    <a:pt x="304354" y="955984"/>
                  </a:lnTo>
                  <a:lnTo>
                    <a:pt x="346386" y="970817"/>
                  </a:lnTo>
                  <a:lnTo>
                    <a:pt x="390070" y="981669"/>
                  </a:lnTo>
                  <a:lnTo>
                    <a:pt x="435203" y="988332"/>
                  </a:lnTo>
                  <a:lnTo>
                    <a:pt x="481584" y="990600"/>
                  </a:lnTo>
                  <a:lnTo>
                    <a:pt x="527964" y="988332"/>
                  </a:lnTo>
                  <a:lnTo>
                    <a:pt x="573097" y="981669"/>
                  </a:lnTo>
                  <a:lnTo>
                    <a:pt x="616781" y="970817"/>
                  </a:lnTo>
                  <a:lnTo>
                    <a:pt x="658813" y="955984"/>
                  </a:lnTo>
                  <a:lnTo>
                    <a:pt x="698993" y="937377"/>
                  </a:lnTo>
                  <a:lnTo>
                    <a:pt x="737118" y="915205"/>
                  </a:lnTo>
                  <a:lnTo>
                    <a:pt x="772986" y="889674"/>
                  </a:lnTo>
                  <a:lnTo>
                    <a:pt x="806396" y="860992"/>
                  </a:lnTo>
                  <a:lnTo>
                    <a:pt x="837146" y="829366"/>
                  </a:lnTo>
                  <a:lnTo>
                    <a:pt x="865035" y="795005"/>
                  </a:lnTo>
                  <a:lnTo>
                    <a:pt x="889859" y="758115"/>
                  </a:lnTo>
                  <a:lnTo>
                    <a:pt x="911418" y="718904"/>
                  </a:lnTo>
                  <a:lnTo>
                    <a:pt x="929510" y="677580"/>
                  </a:lnTo>
                  <a:lnTo>
                    <a:pt x="943932" y="634350"/>
                  </a:lnTo>
                  <a:lnTo>
                    <a:pt x="954484" y="589421"/>
                  </a:lnTo>
                  <a:lnTo>
                    <a:pt x="960963" y="543002"/>
                  </a:lnTo>
                  <a:lnTo>
                    <a:pt x="963168" y="495300"/>
                  </a:lnTo>
                  <a:lnTo>
                    <a:pt x="960963" y="447597"/>
                  </a:lnTo>
                  <a:lnTo>
                    <a:pt x="954484" y="401178"/>
                  </a:lnTo>
                  <a:lnTo>
                    <a:pt x="943932" y="356249"/>
                  </a:lnTo>
                  <a:lnTo>
                    <a:pt x="929510" y="313019"/>
                  </a:lnTo>
                  <a:lnTo>
                    <a:pt x="911418" y="271695"/>
                  </a:lnTo>
                  <a:lnTo>
                    <a:pt x="889859" y="232484"/>
                  </a:lnTo>
                  <a:lnTo>
                    <a:pt x="865035" y="195594"/>
                  </a:lnTo>
                  <a:lnTo>
                    <a:pt x="837146" y="161233"/>
                  </a:lnTo>
                  <a:lnTo>
                    <a:pt x="806396" y="129607"/>
                  </a:lnTo>
                  <a:lnTo>
                    <a:pt x="772986" y="100925"/>
                  </a:lnTo>
                  <a:lnTo>
                    <a:pt x="737118" y="75394"/>
                  </a:lnTo>
                  <a:lnTo>
                    <a:pt x="698993" y="53222"/>
                  </a:lnTo>
                  <a:lnTo>
                    <a:pt x="658813" y="34615"/>
                  </a:lnTo>
                  <a:lnTo>
                    <a:pt x="616781" y="19782"/>
                  </a:lnTo>
                  <a:lnTo>
                    <a:pt x="573097" y="8930"/>
                  </a:lnTo>
                  <a:lnTo>
                    <a:pt x="527964" y="2267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0096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4131" y="3255264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0" y="495300"/>
                  </a:moveTo>
                  <a:lnTo>
                    <a:pt x="2204" y="447597"/>
                  </a:lnTo>
                  <a:lnTo>
                    <a:pt x="8683" y="401178"/>
                  </a:lnTo>
                  <a:lnTo>
                    <a:pt x="19235" y="356249"/>
                  </a:lnTo>
                  <a:lnTo>
                    <a:pt x="33657" y="313019"/>
                  </a:lnTo>
                  <a:lnTo>
                    <a:pt x="51749" y="271695"/>
                  </a:lnTo>
                  <a:lnTo>
                    <a:pt x="73308" y="232484"/>
                  </a:lnTo>
                  <a:lnTo>
                    <a:pt x="98132" y="195594"/>
                  </a:lnTo>
                  <a:lnTo>
                    <a:pt x="126021" y="161233"/>
                  </a:lnTo>
                  <a:lnTo>
                    <a:pt x="156771" y="129607"/>
                  </a:lnTo>
                  <a:lnTo>
                    <a:pt x="190181" y="100925"/>
                  </a:lnTo>
                  <a:lnTo>
                    <a:pt x="226049" y="75394"/>
                  </a:lnTo>
                  <a:lnTo>
                    <a:pt x="264174" y="53222"/>
                  </a:lnTo>
                  <a:lnTo>
                    <a:pt x="304354" y="34615"/>
                  </a:lnTo>
                  <a:lnTo>
                    <a:pt x="346386" y="19782"/>
                  </a:lnTo>
                  <a:lnTo>
                    <a:pt x="390070" y="8930"/>
                  </a:lnTo>
                  <a:lnTo>
                    <a:pt x="435203" y="2267"/>
                  </a:lnTo>
                  <a:lnTo>
                    <a:pt x="481584" y="0"/>
                  </a:lnTo>
                  <a:lnTo>
                    <a:pt x="527964" y="2267"/>
                  </a:lnTo>
                  <a:lnTo>
                    <a:pt x="573097" y="8930"/>
                  </a:lnTo>
                  <a:lnTo>
                    <a:pt x="616781" y="19782"/>
                  </a:lnTo>
                  <a:lnTo>
                    <a:pt x="658813" y="34615"/>
                  </a:lnTo>
                  <a:lnTo>
                    <a:pt x="698993" y="53222"/>
                  </a:lnTo>
                  <a:lnTo>
                    <a:pt x="737118" y="75394"/>
                  </a:lnTo>
                  <a:lnTo>
                    <a:pt x="772986" y="100925"/>
                  </a:lnTo>
                  <a:lnTo>
                    <a:pt x="806396" y="129607"/>
                  </a:lnTo>
                  <a:lnTo>
                    <a:pt x="837146" y="161233"/>
                  </a:lnTo>
                  <a:lnTo>
                    <a:pt x="865035" y="195594"/>
                  </a:lnTo>
                  <a:lnTo>
                    <a:pt x="889859" y="232484"/>
                  </a:lnTo>
                  <a:lnTo>
                    <a:pt x="911418" y="271695"/>
                  </a:lnTo>
                  <a:lnTo>
                    <a:pt x="929510" y="313019"/>
                  </a:lnTo>
                  <a:lnTo>
                    <a:pt x="943932" y="356249"/>
                  </a:lnTo>
                  <a:lnTo>
                    <a:pt x="954484" y="401178"/>
                  </a:lnTo>
                  <a:lnTo>
                    <a:pt x="960963" y="447597"/>
                  </a:lnTo>
                  <a:lnTo>
                    <a:pt x="963168" y="495300"/>
                  </a:lnTo>
                  <a:lnTo>
                    <a:pt x="960963" y="543002"/>
                  </a:lnTo>
                  <a:lnTo>
                    <a:pt x="954484" y="589421"/>
                  </a:lnTo>
                  <a:lnTo>
                    <a:pt x="943932" y="634350"/>
                  </a:lnTo>
                  <a:lnTo>
                    <a:pt x="929510" y="677580"/>
                  </a:lnTo>
                  <a:lnTo>
                    <a:pt x="911418" y="718904"/>
                  </a:lnTo>
                  <a:lnTo>
                    <a:pt x="889859" y="758115"/>
                  </a:lnTo>
                  <a:lnTo>
                    <a:pt x="865035" y="795005"/>
                  </a:lnTo>
                  <a:lnTo>
                    <a:pt x="837146" y="829366"/>
                  </a:lnTo>
                  <a:lnTo>
                    <a:pt x="806396" y="860992"/>
                  </a:lnTo>
                  <a:lnTo>
                    <a:pt x="772986" y="889674"/>
                  </a:lnTo>
                  <a:lnTo>
                    <a:pt x="737118" y="915205"/>
                  </a:lnTo>
                  <a:lnTo>
                    <a:pt x="698993" y="937377"/>
                  </a:lnTo>
                  <a:lnTo>
                    <a:pt x="658813" y="955984"/>
                  </a:lnTo>
                  <a:lnTo>
                    <a:pt x="616781" y="970817"/>
                  </a:lnTo>
                  <a:lnTo>
                    <a:pt x="573097" y="981669"/>
                  </a:lnTo>
                  <a:lnTo>
                    <a:pt x="527964" y="988332"/>
                  </a:lnTo>
                  <a:lnTo>
                    <a:pt x="481584" y="990600"/>
                  </a:lnTo>
                  <a:lnTo>
                    <a:pt x="435203" y="988332"/>
                  </a:lnTo>
                  <a:lnTo>
                    <a:pt x="390070" y="981669"/>
                  </a:lnTo>
                  <a:lnTo>
                    <a:pt x="346386" y="970817"/>
                  </a:lnTo>
                  <a:lnTo>
                    <a:pt x="304354" y="955984"/>
                  </a:lnTo>
                  <a:lnTo>
                    <a:pt x="264174" y="937377"/>
                  </a:lnTo>
                  <a:lnTo>
                    <a:pt x="226049" y="915205"/>
                  </a:lnTo>
                  <a:lnTo>
                    <a:pt x="190181" y="889674"/>
                  </a:lnTo>
                  <a:lnTo>
                    <a:pt x="156771" y="860992"/>
                  </a:lnTo>
                  <a:lnTo>
                    <a:pt x="126021" y="829366"/>
                  </a:lnTo>
                  <a:lnTo>
                    <a:pt x="98132" y="795005"/>
                  </a:lnTo>
                  <a:lnTo>
                    <a:pt x="73308" y="758115"/>
                  </a:lnTo>
                  <a:lnTo>
                    <a:pt x="51749" y="718904"/>
                  </a:lnTo>
                  <a:lnTo>
                    <a:pt x="33657" y="677580"/>
                  </a:lnTo>
                  <a:lnTo>
                    <a:pt x="19235" y="634350"/>
                  </a:lnTo>
                  <a:lnTo>
                    <a:pt x="8683" y="589421"/>
                  </a:lnTo>
                  <a:lnTo>
                    <a:pt x="2204" y="543002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0096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38630" y="2055367"/>
          <a:ext cx="8153400" cy="3371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960"/>
                <a:gridCol w="1186815"/>
                <a:gridCol w="6621780"/>
              </a:tblGrid>
              <a:tr h="58483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Goal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Notarize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and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record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transaction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in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every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participant’s</a:t>
                      </a:r>
                      <a:r>
                        <a:rPr dirty="0" sz="1400" spc="-4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vault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7867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Where?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698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 marR="386715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flow/IOUIssueFlow.kt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t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e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st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/f</a:t>
                      </a:r>
                      <a:r>
                        <a:rPr dirty="0" sz="1400" spc="15">
                          <a:latin typeface="Century Gothic"/>
                          <a:cs typeface="Century Gothic"/>
                        </a:rPr>
                        <a:t>l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o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w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s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/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I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O</a:t>
                      </a:r>
                      <a:r>
                        <a:rPr dirty="0" sz="1400" spc="-20">
                          <a:latin typeface="Century Gothic"/>
                          <a:cs typeface="Century Gothic"/>
                        </a:rPr>
                        <a:t>U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I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ss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ue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F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l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o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wTe</a:t>
                      </a:r>
                      <a:r>
                        <a:rPr dirty="0" sz="1400" spc="-10">
                          <a:latin typeface="Century Gothic"/>
                          <a:cs typeface="Century Gothic"/>
                        </a:rPr>
                        <a:t>st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s</a:t>
                      </a:r>
                      <a:r>
                        <a:rPr dirty="0" sz="1400" spc="-20"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kt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3149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Steps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7540" indent="-343535">
                        <a:lnSpc>
                          <a:spcPts val="1650"/>
                        </a:lnSpc>
                        <a:spcBef>
                          <a:spcPts val="1390"/>
                        </a:spcBef>
                        <a:buAutoNum type="arabicPeriod"/>
                        <a:tabLst>
                          <a:tab pos="636905" algn="l"/>
                          <a:tab pos="637540" algn="l"/>
                        </a:tabLst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Uncomment</a:t>
                      </a:r>
                      <a:r>
                        <a:rPr dirty="0" sz="1400" spc="-4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following</a:t>
                      </a:r>
                      <a:r>
                        <a:rPr dirty="0" sz="1400" spc="-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tests: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636905">
                        <a:lnSpc>
                          <a:spcPts val="1650"/>
                        </a:lnSpc>
                      </a:pPr>
                      <a:r>
                        <a:rPr dirty="0" sz="1400" spc="-10" b="1">
                          <a:solidFill>
                            <a:srgbClr val="2A79F0"/>
                          </a:solidFill>
                          <a:latin typeface="Calibri"/>
                          <a:cs typeface="Calibri"/>
                        </a:rPr>
                        <a:t>flowRecordsTheSameTransactionInBothPartyVaults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37540" indent="-343535">
                        <a:lnSpc>
                          <a:spcPct val="100000"/>
                        </a:lnSpc>
                        <a:spcBef>
                          <a:spcPts val="900"/>
                        </a:spcBef>
                        <a:buAutoNum type="arabicPeriod" startAt="2"/>
                        <a:tabLst>
                          <a:tab pos="636905" algn="l"/>
                          <a:tab pos="637540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tests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should</a:t>
                      </a:r>
                      <a:r>
                        <a:rPr dirty="0" sz="1400" spc="-6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fail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637540" indent="-343535">
                        <a:lnSpc>
                          <a:spcPct val="100000"/>
                        </a:lnSpc>
                        <a:spcBef>
                          <a:spcPts val="840"/>
                        </a:spcBef>
                        <a:buAutoNum type="arabicPeriod" startAt="2"/>
                        <a:tabLst>
                          <a:tab pos="636905" algn="l"/>
                          <a:tab pos="637540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Modify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IOUIssueFlow.kt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make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tests pass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1112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734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Key</a:t>
                      </a:r>
                      <a:r>
                        <a:rPr dirty="0" sz="1400" spc="-60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Docs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N/A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716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59" y="3368040"/>
            <a:ext cx="743712" cy="7909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64</a:t>
            </a:fld>
            <a:r>
              <a:rPr dirty="0" spc="-5"/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AutoNum type="arabicPeriod" startAt="2"/>
            </a:pPr>
            <a:endParaRPr sz="230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3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3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4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1170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5049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Finalizing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5"/>
              <a:t> Transaction</a:t>
            </a:r>
            <a:r>
              <a:rPr dirty="0" spc="10"/>
              <a:t> </a:t>
            </a:r>
            <a:r>
              <a:rPr dirty="0"/>
              <a:t>-</a:t>
            </a:r>
            <a:r>
              <a:rPr dirty="0" spc="5"/>
              <a:t> </a:t>
            </a:r>
            <a:r>
              <a:rPr dirty="0" spc="-5"/>
              <a:t>Solution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8036" y="3249167"/>
            <a:ext cx="977265" cy="1003300"/>
            <a:chOff x="288036" y="3249167"/>
            <a:chExt cx="977265" cy="1003300"/>
          </a:xfrm>
        </p:grpSpPr>
        <p:sp>
          <p:nvSpPr>
            <p:cNvPr id="5" name="object 5"/>
            <p:cNvSpPr/>
            <p:nvPr/>
          </p:nvSpPr>
          <p:spPr>
            <a:xfrm>
              <a:off x="294132" y="3255263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481584" y="0"/>
                  </a:moveTo>
                  <a:lnTo>
                    <a:pt x="435203" y="2267"/>
                  </a:lnTo>
                  <a:lnTo>
                    <a:pt x="390070" y="8930"/>
                  </a:lnTo>
                  <a:lnTo>
                    <a:pt x="346386" y="19782"/>
                  </a:lnTo>
                  <a:lnTo>
                    <a:pt x="304354" y="34615"/>
                  </a:lnTo>
                  <a:lnTo>
                    <a:pt x="264174" y="53222"/>
                  </a:lnTo>
                  <a:lnTo>
                    <a:pt x="226049" y="75394"/>
                  </a:lnTo>
                  <a:lnTo>
                    <a:pt x="190181" y="100925"/>
                  </a:lnTo>
                  <a:lnTo>
                    <a:pt x="156771" y="129607"/>
                  </a:lnTo>
                  <a:lnTo>
                    <a:pt x="126021" y="161233"/>
                  </a:lnTo>
                  <a:lnTo>
                    <a:pt x="98132" y="195594"/>
                  </a:lnTo>
                  <a:lnTo>
                    <a:pt x="73308" y="232484"/>
                  </a:lnTo>
                  <a:lnTo>
                    <a:pt x="51749" y="271695"/>
                  </a:lnTo>
                  <a:lnTo>
                    <a:pt x="33657" y="313019"/>
                  </a:lnTo>
                  <a:lnTo>
                    <a:pt x="19235" y="356249"/>
                  </a:lnTo>
                  <a:lnTo>
                    <a:pt x="8683" y="401178"/>
                  </a:lnTo>
                  <a:lnTo>
                    <a:pt x="2204" y="447597"/>
                  </a:lnTo>
                  <a:lnTo>
                    <a:pt x="0" y="495300"/>
                  </a:lnTo>
                  <a:lnTo>
                    <a:pt x="2204" y="543002"/>
                  </a:lnTo>
                  <a:lnTo>
                    <a:pt x="8683" y="589421"/>
                  </a:lnTo>
                  <a:lnTo>
                    <a:pt x="19235" y="634350"/>
                  </a:lnTo>
                  <a:lnTo>
                    <a:pt x="33657" y="677580"/>
                  </a:lnTo>
                  <a:lnTo>
                    <a:pt x="51749" y="718904"/>
                  </a:lnTo>
                  <a:lnTo>
                    <a:pt x="73308" y="758115"/>
                  </a:lnTo>
                  <a:lnTo>
                    <a:pt x="98132" y="795005"/>
                  </a:lnTo>
                  <a:lnTo>
                    <a:pt x="126021" y="829366"/>
                  </a:lnTo>
                  <a:lnTo>
                    <a:pt x="156771" y="860992"/>
                  </a:lnTo>
                  <a:lnTo>
                    <a:pt x="190181" y="889674"/>
                  </a:lnTo>
                  <a:lnTo>
                    <a:pt x="226049" y="915205"/>
                  </a:lnTo>
                  <a:lnTo>
                    <a:pt x="264174" y="937377"/>
                  </a:lnTo>
                  <a:lnTo>
                    <a:pt x="304354" y="955984"/>
                  </a:lnTo>
                  <a:lnTo>
                    <a:pt x="346386" y="970817"/>
                  </a:lnTo>
                  <a:lnTo>
                    <a:pt x="390070" y="981669"/>
                  </a:lnTo>
                  <a:lnTo>
                    <a:pt x="435203" y="988332"/>
                  </a:lnTo>
                  <a:lnTo>
                    <a:pt x="481584" y="990600"/>
                  </a:lnTo>
                  <a:lnTo>
                    <a:pt x="527964" y="988332"/>
                  </a:lnTo>
                  <a:lnTo>
                    <a:pt x="573097" y="981669"/>
                  </a:lnTo>
                  <a:lnTo>
                    <a:pt x="616781" y="970817"/>
                  </a:lnTo>
                  <a:lnTo>
                    <a:pt x="658813" y="955984"/>
                  </a:lnTo>
                  <a:lnTo>
                    <a:pt x="698993" y="937377"/>
                  </a:lnTo>
                  <a:lnTo>
                    <a:pt x="737118" y="915205"/>
                  </a:lnTo>
                  <a:lnTo>
                    <a:pt x="772986" y="889674"/>
                  </a:lnTo>
                  <a:lnTo>
                    <a:pt x="806396" y="860992"/>
                  </a:lnTo>
                  <a:lnTo>
                    <a:pt x="837146" y="829366"/>
                  </a:lnTo>
                  <a:lnTo>
                    <a:pt x="865035" y="795005"/>
                  </a:lnTo>
                  <a:lnTo>
                    <a:pt x="889859" y="758115"/>
                  </a:lnTo>
                  <a:lnTo>
                    <a:pt x="911418" y="718904"/>
                  </a:lnTo>
                  <a:lnTo>
                    <a:pt x="929510" y="677580"/>
                  </a:lnTo>
                  <a:lnTo>
                    <a:pt x="943932" y="634350"/>
                  </a:lnTo>
                  <a:lnTo>
                    <a:pt x="954484" y="589421"/>
                  </a:lnTo>
                  <a:lnTo>
                    <a:pt x="960963" y="543002"/>
                  </a:lnTo>
                  <a:lnTo>
                    <a:pt x="963168" y="495300"/>
                  </a:lnTo>
                  <a:lnTo>
                    <a:pt x="960963" y="447597"/>
                  </a:lnTo>
                  <a:lnTo>
                    <a:pt x="954484" y="401178"/>
                  </a:lnTo>
                  <a:lnTo>
                    <a:pt x="943932" y="356249"/>
                  </a:lnTo>
                  <a:lnTo>
                    <a:pt x="929510" y="313019"/>
                  </a:lnTo>
                  <a:lnTo>
                    <a:pt x="911418" y="271695"/>
                  </a:lnTo>
                  <a:lnTo>
                    <a:pt x="889859" y="232484"/>
                  </a:lnTo>
                  <a:lnTo>
                    <a:pt x="865035" y="195594"/>
                  </a:lnTo>
                  <a:lnTo>
                    <a:pt x="837146" y="161233"/>
                  </a:lnTo>
                  <a:lnTo>
                    <a:pt x="806396" y="129607"/>
                  </a:lnTo>
                  <a:lnTo>
                    <a:pt x="772986" y="100925"/>
                  </a:lnTo>
                  <a:lnTo>
                    <a:pt x="737118" y="75394"/>
                  </a:lnTo>
                  <a:lnTo>
                    <a:pt x="698993" y="53222"/>
                  </a:lnTo>
                  <a:lnTo>
                    <a:pt x="658813" y="34615"/>
                  </a:lnTo>
                  <a:lnTo>
                    <a:pt x="616781" y="19782"/>
                  </a:lnTo>
                  <a:lnTo>
                    <a:pt x="573097" y="8930"/>
                  </a:lnTo>
                  <a:lnTo>
                    <a:pt x="527964" y="2267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F8D5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4132" y="3255263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0" y="495300"/>
                  </a:moveTo>
                  <a:lnTo>
                    <a:pt x="2204" y="447597"/>
                  </a:lnTo>
                  <a:lnTo>
                    <a:pt x="8683" y="401178"/>
                  </a:lnTo>
                  <a:lnTo>
                    <a:pt x="19235" y="356249"/>
                  </a:lnTo>
                  <a:lnTo>
                    <a:pt x="33657" y="313019"/>
                  </a:lnTo>
                  <a:lnTo>
                    <a:pt x="51749" y="271695"/>
                  </a:lnTo>
                  <a:lnTo>
                    <a:pt x="73308" y="232484"/>
                  </a:lnTo>
                  <a:lnTo>
                    <a:pt x="98132" y="195594"/>
                  </a:lnTo>
                  <a:lnTo>
                    <a:pt x="126021" y="161233"/>
                  </a:lnTo>
                  <a:lnTo>
                    <a:pt x="156771" y="129607"/>
                  </a:lnTo>
                  <a:lnTo>
                    <a:pt x="190181" y="100925"/>
                  </a:lnTo>
                  <a:lnTo>
                    <a:pt x="226049" y="75394"/>
                  </a:lnTo>
                  <a:lnTo>
                    <a:pt x="264174" y="53222"/>
                  </a:lnTo>
                  <a:lnTo>
                    <a:pt x="304354" y="34615"/>
                  </a:lnTo>
                  <a:lnTo>
                    <a:pt x="346386" y="19782"/>
                  </a:lnTo>
                  <a:lnTo>
                    <a:pt x="390070" y="8930"/>
                  </a:lnTo>
                  <a:lnTo>
                    <a:pt x="435203" y="2267"/>
                  </a:lnTo>
                  <a:lnTo>
                    <a:pt x="481584" y="0"/>
                  </a:lnTo>
                  <a:lnTo>
                    <a:pt x="527964" y="2267"/>
                  </a:lnTo>
                  <a:lnTo>
                    <a:pt x="573097" y="8930"/>
                  </a:lnTo>
                  <a:lnTo>
                    <a:pt x="616781" y="19782"/>
                  </a:lnTo>
                  <a:lnTo>
                    <a:pt x="658813" y="34615"/>
                  </a:lnTo>
                  <a:lnTo>
                    <a:pt x="698993" y="53222"/>
                  </a:lnTo>
                  <a:lnTo>
                    <a:pt x="737118" y="75394"/>
                  </a:lnTo>
                  <a:lnTo>
                    <a:pt x="772986" y="100925"/>
                  </a:lnTo>
                  <a:lnTo>
                    <a:pt x="806396" y="129607"/>
                  </a:lnTo>
                  <a:lnTo>
                    <a:pt x="837146" y="161233"/>
                  </a:lnTo>
                  <a:lnTo>
                    <a:pt x="865035" y="195594"/>
                  </a:lnTo>
                  <a:lnTo>
                    <a:pt x="889859" y="232484"/>
                  </a:lnTo>
                  <a:lnTo>
                    <a:pt x="911418" y="271695"/>
                  </a:lnTo>
                  <a:lnTo>
                    <a:pt x="929510" y="313019"/>
                  </a:lnTo>
                  <a:lnTo>
                    <a:pt x="943932" y="356249"/>
                  </a:lnTo>
                  <a:lnTo>
                    <a:pt x="954484" y="401178"/>
                  </a:lnTo>
                  <a:lnTo>
                    <a:pt x="960963" y="447597"/>
                  </a:lnTo>
                  <a:lnTo>
                    <a:pt x="963168" y="495300"/>
                  </a:lnTo>
                  <a:lnTo>
                    <a:pt x="960963" y="543002"/>
                  </a:lnTo>
                  <a:lnTo>
                    <a:pt x="954484" y="589421"/>
                  </a:lnTo>
                  <a:lnTo>
                    <a:pt x="943932" y="634350"/>
                  </a:lnTo>
                  <a:lnTo>
                    <a:pt x="929510" y="677580"/>
                  </a:lnTo>
                  <a:lnTo>
                    <a:pt x="911418" y="718904"/>
                  </a:lnTo>
                  <a:lnTo>
                    <a:pt x="889859" y="758115"/>
                  </a:lnTo>
                  <a:lnTo>
                    <a:pt x="865035" y="795005"/>
                  </a:lnTo>
                  <a:lnTo>
                    <a:pt x="837146" y="829366"/>
                  </a:lnTo>
                  <a:lnTo>
                    <a:pt x="806396" y="860992"/>
                  </a:lnTo>
                  <a:lnTo>
                    <a:pt x="772986" y="889674"/>
                  </a:lnTo>
                  <a:lnTo>
                    <a:pt x="737118" y="915205"/>
                  </a:lnTo>
                  <a:lnTo>
                    <a:pt x="698993" y="937377"/>
                  </a:lnTo>
                  <a:lnTo>
                    <a:pt x="658813" y="955984"/>
                  </a:lnTo>
                  <a:lnTo>
                    <a:pt x="616781" y="970817"/>
                  </a:lnTo>
                  <a:lnTo>
                    <a:pt x="573097" y="981669"/>
                  </a:lnTo>
                  <a:lnTo>
                    <a:pt x="527964" y="988332"/>
                  </a:lnTo>
                  <a:lnTo>
                    <a:pt x="481584" y="990600"/>
                  </a:lnTo>
                  <a:lnTo>
                    <a:pt x="435203" y="988332"/>
                  </a:lnTo>
                  <a:lnTo>
                    <a:pt x="390070" y="981669"/>
                  </a:lnTo>
                  <a:lnTo>
                    <a:pt x="346386" y="970817"/>
                  </a:lnTo>
                  <a:lnTo>
                    <a:pt x="304354" y="955984"/>
                  </a:lnTo>
                  <a:lnTo>
                    <a:pt x="264174" y="937377"/>
                  </a:lnTo>
                  <a:lnTo>
                    <a:pt x="226049" y="915205"/>
                  </a:lnTo>
                  <a:lnTo>
                    <a:pt x="190181" y="889674"/>
                  </a:lnTo>
                  <a:lnTo>
                    <a:pt x="156771" y="860992"/>
                  </a:lnTo>
                  <a:lnTo>
                    <a:pt x="126021" y="829366"/>
                  </a:lnTo>
                  <a:lnTo>
                    <a:pt x="98132" y="795005"/>
                  </a:lnTo>
                  <a:lnTo>
                    <a:pt x="73308" y="758115"/>
                  </a:lnTo>
                  <a:lnTo>
                    <a:pt x="51749" y="718904"/>
                  </a:lnTo>
                  <a:lnTo>
                    <a:pt x="33657" y="677580"/>
                  </a:lnTo>
                  <a:lnTo>
                    <a:pt x="19235" y="634350"/>
                  </a:lnTo>
                  <a:lnTo>
                    <a:pt x="8683" y="589421"/>
                  </a:lnTo>
                  <a:lnTo>
                    <a:pt x="2204" y="543002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F8D5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36" y="3294887"/>
              <a:ext cx="938783" cy="937260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46250" y="2545714"/>
          <a:ext cx="8145780" cy="2432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340"/>
                <a:gridCol w="1154430"/>
                <a:gridCol w="6654165"/>
              </a:tblGrid>
              <a:tr h="5848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Goal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Notarize</a:t>
                      </a:r>
                      <a:r>
                        <a:rPr dirty="0" sz="1400" spc="-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transaction</a:t>
                      </a:r>
                      <a:r>
                        <a:rPr dirty="0" sz="1400" spc="-4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and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record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it</a:t>
                      </a:r>
                      <a:r>
                        <a:rPr dirty="0" sz="1400" spc="-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in</a:t>
                      </a:r>
                      <a:r>
                        <a:rPr dirty="0" sz="1400" spc="-3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participants’</a:t>
                      </a:r>
                      <a:r>
                        <a:rPr dirty="0" sz="1400" spc="-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vaults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6286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Steps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66725" indent="-172720">
                        <a:lnSpc>
                          <a:spcPts val="1655"/>
                        </a:lnSpc>
                        <a:spcBef>
                          <a:spcPts val="1390"/>
                        </a:spcBef>
                        <a:buFont typeface="Arial"/>
                        <a:buChar char="•"/>
                        <a:tabLst>
                          <a:tab pos="467359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Invoke</a:t>
                      </a:r>
                      <a:r>
                        <a:rPr dirty="0" sz="1400" spc="-6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FinalityFlow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466725" indent="-172720">
                        <a:lnSpc>
                          <a:spcPts val="1655"/>
                        </a:lnSpc>
                        <a:buFont typeface="Arial"/>
                        <a:buChar char="•"/>
                        <a:tabLst>
                          <a:tab pos="467359" algn="l"/>
                        </a:tabLst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Return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resulting</a:t>
                      </a:r>
                      <a:r>
                        <a:rPr dirty="0" sz="1400" spc="-5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fully-signed</a:t>
                      </a:r>
                      <a:r>
                        <a:rPr dirty="0" sz="1400" spc="-3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SignedTransaction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2546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653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9639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Code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dirty="0" sz="1200" spc="-1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val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ftx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=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subFlow(FinalityFlow(stx))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2A79F0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dirty="0" sz="1200" spc="-45" b="1">
                          <a:solidFill>
                            <a:srgbClr val="2A79F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ftx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64</a:t>
            </a:fld>
            <a:r>
              <a:rPr dirty="0" spc="-5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3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AutoNum type="arabicPeriod" startAt="2"/>
            </a:pPr>
            <a:endParaRPr sz="230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3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3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3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3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3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4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1170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3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4511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Over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 spc="-5"/>
              <a:t>you!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64</a:t>
            </a:fld>
            <a:r>
              <a:rPr dirty="0" spc="-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5257" y="2839070"/>
            <a:ext cx="6608445" cy="157797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dirty="0" sz="2800" spc="-5" b="1">
                <a:latin typeface="Century Gothic"/>
                <a:cs typeface="Century Gothic"/>
              </a:rPr>
              <a:t>There</a:t>
            </a:r>
            <a:r>
              <a:rPr dirty="0" sz="2800" spc="-10" b="1">
                <a:latin typeface="Century Gothic"/>
                <a:cs typeface="Century Gothic"/>
              </a:rPr>
              <a:t> </a:t>
            </a:r>
            <a:r>
              <a:rPr dirty="0" sz="2800" spc="-5" b="1">
                <a:latin typeface="Century Gothic"/>
                <a:cs typeface="Century Gothic"/>
              </a:rPr>
              <a:t>are two</a:t>
            </a:r>
            <a:r>
              <a:rPr dirty="0" sz="2800" b="1">
                <a:latin typeface="Century Gothic"/>
                <a:cs typeface="Century Gothic"/>
              </a:rPr>
              <a:t> </a:t>
            </a:r>
            <a:r>
              <a:rPr dirty="0" sz="2800" spc="-5" b="1">
                <a:latin typeface="Century Gothic"/>
                <a:cs typeface="Century Gothic"/>
              </a:rPr>
              <a:t>more</a:t>
            </a:r>
            <a:r>
              <a:rPr dirty="0" sz="2800" spc="10" b="1">
                <a:latin typeface="Century Gothic"/>
                <a:cs typeface="Century Gothic"/>
              </a:rPr>
              <a:t> </a:t>
            </a:r>
            <a:r>
              <a:rPr dirty="0" sz="2800" spc="-5" b="1">
                <a:latin typeface="Century Gothic"/>
                <a:cs typeface="Century Gothic"/>
              </a:rPr>
              <a:t>flows</a:t>
            </a:r>
            <a:r>
              <a:rPr dirty="0" sz="2800" spc="10" b="1">
                <a:latin typeface="Century Gothic"/>
                <a:cs typeface="Century Gothic"/>
              </a:rPr>
              <a:t> </a:t>
            </a:r>
            <a:r>
              <a:rPr dirty="0" sz="2800" spc="-5" b="1">
                <a:latin typeface="Century Gothic"/>
                <a:cs typeface="Century Gothic"/>
              </a:rPr>
              <a:t>to</a:t>
            </a:r>
            <a:r>
              <a:rPr dirty="0" sz="2800" b="1">
                <a:latin typeface="Century Gothic"/>
                <a:cs typeface="Century Gothic"/>
              </a:rPr>
              <a:t> </a:t>
            </a:r>
            <a:r>
              <a:rPr dirty="0" sz="2800" spc="-10" b="1">
                <a:latin typeface="Century Gothic"/>
                <a:cs typeface="Century Gothic"/>
              </a:rPr>
              <a:t>complete!</a:t>
            </a:r>
            <a:endParaRPr sz="2800">
              <a:latin typeface="Century Gothic"/>
              <a:cs typeface="Century Gothic"/>
            </a:endParaRPr>
          </a:p>
          <a:p>
            <a:pPr algn="ctr">
              <a:lnSpc>
                <a:spcPts val="3595"/>
              </a:lnSpc>
              <a:spcBef>
                <a:spcPts val="894"/>
              </a:spcBef>
            </a:pPr>
            <a:r>
              <a:rPr dirty="0" sz="3200" spc="-5">
                <a:latin typeface="Century Gothic"/>
                <a:cs typeface="Century Gothic"/>
              </a:rPr>
              <a:t>Follow</a:t>
            </a:r>
            <a:r>
              <a:rPr dirty="0" sz="3200" spc="-10">
                <a:latin typeface="Century Gothic"/>
                <a:cs typeface="Century Gothic"/>
              </a:rPr>
              <a:t> </a:t>
            </a:r>
            <a:r>
              <a:rPr dirty="0" sz="3200">
                <a:latin typeface="Century Gothic"/>
                <a:cs typeface="Century Gothic"/>
              </a:rPr>
              <a:t>the</a:t>
            </a:r>
            <a:r>
              <a:rPr dirty="0" sz="3200" spc="-5">
                <a:latin typeface="Century Gothic"/>
                <a:cs typeface="Century Gothic"/>
              </a:rPr>
              <a:t> instructions in</a:t>
            </a:r>
            <a:endParaRPr sz="3200">
              <a:latin typeface="Century Gothic"/>
              <a:cs typeface="Century Gothic"/>
            </a:endParaRPr>
          </a:p>
          <a:p>
            <a:pPr algn="ctr" marL="3175">
              <a:lnSpc>
                <a:spcPts val="3595"/>
              </a:lnSpc>
            </a:pPr>
            <a:r>
              <a:rPr dirty="0" sz="3200" spc="-25" b="1">
                <a:solidFill>
                  <a:srgbClr val="2A79F0"/>
                </a:solidFill>
                <a:latin typeface="Calibri"/>
                <a:cs typeface="Calibri"/>
              </a:rPr>
              <a:t>IOUTransferFlow</a:t>
            </a:r>
            <a:r>
              <a:rPr dirty="0" sz="3200" spc="140" b="1">
                <a:solidFill>
                  <a:srgbClr val="2A79F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latin typeface="Century Gothic"/>
                <a:cs typeface="Century Gothic"/>
              </a:rPr>
              <a:t>and</a:t>
            </a:r>
            <a:r>
              <a:rPr dirty="0" sz="3200" spc="-20">
                <a:latin typeface="Century Gothic"/>
                <a:cs typeface="Century Gothic"/>
              </a:rPr>
              <a:t> </a:t>
            </a:r>
            <a:r>
              <a:rPr dirty="0" sz="3200" spc="-5" b="1">
                <a:solidFill>
                  <a:srgbClr val="2A79F0"/>
                </a:solidFill>
                <a:latin typeface="Calibri"/>
                <a:cs typeface="Calibri"/>
              </a:rPr>
              <a:t>IOUSettleFlow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1529537"/>
            <a:ext cx="1114425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entury Gothic"/>
              <a:buAutoNum type="arabicPeriod" startAt="2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2" action="ppaction://hlinksldjump"/>
              </a:rPr>
              <a:t>Contr</a:t>
            </a: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4.</a:t>
            </a:r>
            <a:r>
              <a:rPr dirty="0" sz="1600" spc="-2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600" spc="-5" b="1">
                <a:solidFill>
                  <a:srgbClr val="EC1C23"/>
                </a:solidFill>
                <a:latin typeface="Century Gothic"/>
                <a:cs typeface="Century Gothic"/>
                <a:hlinkClick r:id="rId2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2" action="ppaction://hlinksldjump"/>
              </a:rPr>
              <a:t>Flow</a:t>
            </a:r>
            <a:r>
              <a:rPr dirty="0" sz="1200" spc="-4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Tests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Creating</a:t>
            </a:r>
            <a:r>
              <a:rPr dirty="0" sz="1200" spc="15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Signed 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Verifying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Century Gothic"/>
                <a:cs typeface="Century Gothic"/>
                <a:hlinkClick r:id="rId2" action="ppaction://hlinksldjump"/>
              </a:rPr>
              <a:t>Counterparty</a:t>
            </a:r>
            <a:r>
              <a:rPr dirty="0" sz="1200" spc="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Sig.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Finalizing</a:t>
            </a:r>
            <a:r>
              <a:rPr dirty="0" sz="1200" spc="-30">
                <a:latin typeface="Century Gothic"/>
                <a:cs typeface="Century Gothic"/>
                <a:hlinkClick r:id="rId2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TX</a:t>
            </a:r>
            <a:endParaRPr sz="1200">
              <a:latin typeface="Century Gothic"/>
              <a:cs typeface="Century Gothic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2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entury Gothic"/>
              <a:buAutoNum type="arabicPeriod" startAt="5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10" b="1">
                <a:latin typeface="Century Gothic"/>
                <a:cs typeface="Century Gothic"/>
                <a:hlinkClick r:id="rId2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/>
          <p:nvPr/>
        </p:nvSpPr>
        <p:spPr>
          <a:xfrm>
            <a:off x="6233159" y="3412235"/>
            <a:ext cx="173990" cy="1138555"/>
          </a:xfrm>
          <a:custGeom>
            <a:avLst/>
            <a:gdLst/>
            <a:ahLst/>
            <a:cxnLst/>
            <a:rect l="l" t="t" r="r" b="b"/>
            <a:pathLst>
              <a:path w="173989" h="1138554">
                <a:moveTo>
                  <a:pt x="57912" y="964819"/>
                </a:moveTo>
                <a:lnTo>
                  <a:pt x="0" y="964819"/>
                </a:lnTo>
                <a:lnTo>
                  <a:pt x="86867" y="1138555"/>
                </a:lnTo>
                <a:lnTo>
                  <a:pt x="159258" y="993775"/>
                </a:lnTo>
                <a:lnTo>
                  <a:pt x="57912" y="993775"/>
                </a:lnTo>
                <a:lnTo>
                  <a:pt x="57912" y="964819"/>
                </a:lnTo>
                <a:close/>
              </a:path>
              <a:path w="173989" h="1138554">
                <a:moveTo>
                  <a:pt x="115824" y="0"/>
                </a:moveTo>
                <a:lnTo>
                  <a:pt x="57912" y="0"/>
                </a:lnTo>
                <a:lnTo>
                  <a:pt x="57912" y="993775"/>
                </a:lnTo>
                <a:lnTo>
                  <a:pt x="115824" y="993775"/>
                </a:lnTo>
                <a:lnTo>
                  <a:pt x="115824" y="0"/>
                </a:lnTo>
                <a:close/>
              </a:path>
              <a:path w="173989" h="1138554">
                <a:moveTo>
                  <a:pt x="173736" y="964819"/>
                </a:moveTo>
                <a:lnTo>
                  <a:pt x="115824" y="964819"/>
                </a:lnTo>
                <a:lnTo>
                  <a:pt x="115824" y="993775"/>
                </a:lnTo>
                <a:lnTo>
                  <a:pt x="159258" y="993775"/>
                </a:lnTo>
                <a:lnTo>
                  <a:pt x="173736" y="964819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945892" y="3268979"/>
            <a:ext cx="0" cy="1283335"/>
          </a:xfrm>
          <a:custGeom>
            <a:avLst/>
            <a:gdLst/>
            <a:ahLst/>
            <a:cxnLst/>
            <a:rect l="l" t="t" r="r" b="b"/>
            <a:pathLst>
              <a:path w="0" h="1283335">
                <a:moveTo>
                  <a:pt x="0" y="0"/>
                </a:moveTo>
                <a:lnTo>
                  <a:pt x="0" y="1282827"/>
                </a:lnTo>
              </a:path>
            </a:pathLst>
          </a:custGeom>
          <a:ln w="57912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113" name="object 113"/>
          <p:cNvGrpSpPr/>
          <p:nvPr/>
        </p:nvGrpSpPr>
        <p:grpSpPr>
          <a:xfrm>
            <a:off x="2909316" y="2765805"/>
            <a:ext cx="1669414" cy="995680"/>
            <a:chOff x="2909316" y="2765805"/>
            <a:chExt cx="1669414" cy="995680"/>
          </a:xfrm>
        </p:grpSpPr>
        <p:sp>
          <p:nvSpPr>
            <p:cNvPr id="114" name="object 114"/>
            <p:cNvSpPr/>
            <p:nvPr/>
          </p:nvSpPr>
          <p:spPr>
            <a:xfrm>
              <a:off x="2945892" y="2795015"/>
              <a:ext cx="0" cy="247015"/>
            </a:xfrm>
            <a:custGeom>
              <a:avLst/>
              <a:gdLst/>
              <a:ahLst/>
              <a:cxnLst/>
              <a:rect l="l" t="t" r="r" b="b"/>
              <a:pathLst>
                <a:path w="0" h="247014">
                  <a:moveTo>
                    <a:pt x="0" y="0"/>
                  </a:moveTo>
                  <a:lnTo>
                    <a:pt x="0" y="246887"/>
                  </a:lnTo>
                </a:path>
              </a:pathLst>
            </a:custGeom>
            <a:ln w="57912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2909316" y="2795015"/>
              <a:ext cx="1669414" cy="966469"/>
            </a:xfrm>
            <a:custGeom>
              <a:avLst/>
              <a:gdLst/>
              <a:ahLst/>
              <a:cxnLst/>
              <a:rect l="l" t="t" r="r" b="b"/>
              <a:pathLst>
                <a:path w="1669414" h="966470">
                  <a:moveTo>
                    <a:pt x="1495551" y="792353"/>
                  </a:moveTo>
                  <a:lnTo>
                    <a:pt x="1495551" y="966089"/>
                  </a:lnTo>
                  <a:lnTo>
                    <a:pt x="1611375" y="908177"/>
                  </a:lnTo>
                  <a:lnTo>
                    <a:pt x="1524508" y="908177"/>
                  </a:lnTo>
                  <a:lnTo>
                    <a:pt x="1524508" y="850265"/>
                  </a:lnTo>
                  <a:lnTo>
                    <a:pt x="1611375" y="850265"/>
                  </a:lnTo>
                  <a:lnTo>
                    <a:pt x="1495551" y="792353"/>
                  </a:lnTo>
                  <a:close/>
                </a:path>
                <a:path w="1669414" h="966470">
                  <a:moveTo>
                    <a:pt x="57911" y="0"/>
                  </a:moveTo>
                  <a:lnTo>
                    <a:pt x="0" y="0"/>
                  </a:lnTo>
                  <a:lnTo>
                    <a:pt x="0" y="908177"/>
                  </a:lnTo>
                  <a:lnTo>
                    <a:pt x="1495551" y="908177"/>
                  </a:lnTo>
                  <a:lnTo>
                    <a:pt x="1495551" y="879221"/>
                  </a:lnTo>
                  <a:lnTo>
                    <a:pt x="57911" y="879221"/>
                  </a:lnTo>
                  <a:lnTo>
                    <a:pt x="28956" y="850265"/>
                  </a:lnTo>
                  <a:lnTo>
                    <a:pt x="57911" y="850265"/>
                  </a:lnTo>
                  <a:lnTo>
                    <a:pt x="57911" y="0"/>
                  </a:lnTo>
                  <a:close/>
                </a:path>
                <a:path w="1669414" h="966470">
                  <a:moveTo>
                    <a:pt x="1611375" y="850265"/>
                  </a:moveTo>
                  <a:lnTo>
                    <a:pt x="1524508" y="850265"/>
                  </a:lnTo>
                  <a:lnTo>
                    <a:pt x="1524508" y="908177"/>
                  </a:lnTo>
                  <a:lnTo>
                    <a:pt x="1611375" y="908177"/>
                  </a:lnTo>
                  <a:lnTo>
                    <a:pt x="1669287" y="879221"/>
                  </a:lnTo>
                  <a:lnTo>
                    <a:pt x="1611375" y="850265"/>
                  </a:lnTo>
                  <a:close/>
                </a:path>
                <a:path w="1669414" h="966470">
                  <a:moveTo>
                    <a:pt x="57911" y="850265"/>
                  </a:moveTo>
                  <a:lnTo>
                    <a:pt x="28956" y="850265"/>
                  </a:lnTo>
                  <a:lnTo>
                    <a:pt x="57911" y="879221"/>
                  </a:lnTo>
                  <a:lnTo>
                    <a:pt x="57911" y="850265"/>
                  </a:lnTo>
                  <a:close/>
                </a:path>
                <a:path w="1669414" h="966470">
                  <a:moveTo>
                    <a:pt x="1495551" y="850265"/>
                  </a:moveTo>
                  <a:lnTo>
                    <a:pt x="57911" y="850265"/>
                  </a:lnTo>
                  <a:lnTo>
                    <a:pt x="57911" y="879221"/>
                  </a:lnTo>
                  <a:lnTo>
                    <a:pt x="1495551" y="879221"/>
                  </a:lnTo>
                  <a:lnTo>
                    <a:pt x="1495551" y="850265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3340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Inter-party</a:t>
            </a:r>
            <a:r>
              <a:rPr dirty="0" spc="-25"/>
              <a:t> </a:t>
            </a:r>
            <a:r>
              <a:rPr dirty="0"/>
              <a:t>communication</a:t>
            </a:r>
          </a:p>
        </p:txBody>
      </p:sp>
      <p:sp>
        <p:nvSpPr>
          <p:cNvPr id="117" name="object 117"/>
          <p:cNvSpPr txBox="1"/>
          <p:nvPr/>
        </p:nvSpPr>
        <p:spPr>
          <a:xfrm>
            <a:off x="1560322" y="1481454"/>
            <a:ext cx="8517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entury Gothic"/>
                <a:cs typeface="Century Gothic"/>
              </a:rPr>
              <a:t>Flow-logics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within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can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communicate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in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three</a:t>
            </a:r>
            <a:r>
              <a:rPr dirty="0" sz="2400" spc="-5">
                <a:latin typeface="Century Gothic"/>
                <a:cs typeface="Century Gothic"/>
              </a:rPr>
              <a:t> ways: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432304" y="3041904"/>
            <a:ext cx="1004569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685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155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Actions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2273807" y="2321051"/>
            <a:ext cx="1350645" cy="475615"/>
            <a:chOff x="2273807" y="2321051"/>
            <a:chExt cx="1350645" cy="475615"/>
          </a:xfrm>
        </p:grpSpPr>
        <p:sp>
          <p:nvSpPr>
            <p:cNvPr id="120" name="object 120"/>
            <p:cNvSpPr/>
            <p:nvPr/>
          </p:nvSpPr>
          <p:spPr>
            <a:xfrm>
              <a:off x="2275331" y="2322575"/>
              <a:ext cx="1347470" cy="472440"/>
            </a:xfrm>
            <a:custGeom>
              <a:avLst/>
              <a:gdLst/>
              <a:ahLst/>
              <a:cxnLst/>
              <a:rect l="l" t="t" r="r" b="b"/>
              <a:pathLst>
                <a:path w="1347470" h="472439">
                  <a:moveTo>
                    <a:pt x="673607" y="0"/>
                  </a:moveTo>
                  <a:lnTo>
                    <a:pt x="604742" y="1219"/>
                  </a:lnTo>
                  <a:lnTo>
                    <a:pt x="537864" y="4800"/>
                  </a:lnTo>
                  <a:lnTo>
                    <a:pt x="473312" y="10622"/>
                  </a:lnTo>
                  <a:lnTo>
                    <a:pt x="411426" y="18567"/>
                  </a:lnTo>
                  <a:lnTo>
                    <a:pt x="352544" y="28516"/>
                  </a:lnTo>
                  <a:lnTo>
                    <a:pt x="297005" y="40351"/>
                  </a:lnTo>
                  <a:lnTo>
                    <a:pt x="245147" y="53951"/>
                  </a:lnTo>
                  <a:lnTo>
                    <a:pt x="197310" y="69199"/>
                  </a:lnTo>
                  <a:lnTo>
                    <a:pt x="153832" y="85975"/>
                  </a:lnTo>
                  <a:lnTo>
                    <a:pt x="115052" y="104161"/>
                  </a:lnTo>
                  <a:lnTo>
                    <a:pt x="81308" y="123637"/>
                  </a:lnTo>
                  <a:lnTo>
                    <a:pt x="30287" y="165987"/>
                  </a:lnTo>
                  <a:lnTo>
                    <a:pt x="3478" y="212073"/>
                  </a:lnTo>
                  <a:lnTo>
                    <a:pt x="0" y="236220"/>
                  </a:lnTo>
                  <a:lnTo>
                    <a:pt x="3478" y="260366"/>
                  </a:lnTo>
                  <a:lnTo>
                    <a:pt x="30287" y="306452"/>
                  </a:lnTo>
                  <a:lnTo>
                    <a:pt x="81308" y="348802"/>
                  </a:lnTo>
                  <a:lnTo>
                    <a:pt x="115052" y="368278"/>
                  </a:lnTo>
                  <a:lnTo>
                    <a:pt x="153832" y="386464"/>
                  </a:lnTo>
                  <a:lnTo>
                    <a:pt x="197310" y="403240"/>
                  </a:lnTo>
                  <a:lnTo>
                    <a:pt x="245147" y="418488"/>
                  </a:lnTo>
                  <a:lnTo>
                    <a:pt x="297005" y="432088"/>
                  </a:lnTo>
                  <a:lnTo>
                    <a:pt x="352544" y="443923"/>
                  </a:lnTo>
                  <a:lnTo>
                    <a:pt x="411426" y="453872"/>
                  </a:lnTo>
                  <a:lnTo>
                    <a:pt x="473312" y="461817"/>
                  </a:lnTo>
                  <a:lnTo>
                    <a:pt x="537864" y="467639"/>
                  </a:lnTo>
                  <a:lnTo>
                    <a:pt x="604742" y="471220"/>
                  </a:lnTo>
                  <a:lnTo>
                    <a:pt x="673607" y="472439"/>
                  </a:lnTo>
                  <a:lnTo>
                    <a:pt x="742473" y="471220"/>
                  </a:lnTo>
                  <a:lnTo>
                    <a:pt x="809351" y="467639"/>
                  </a:lnTo>
                  <a:lnTo>
                    <a:pt x="873903" y="461817"/>
                  </a:lnTo>
                  <a:lnTo>
                    <a:pt x="935789" y="453872"/>
                  </a:lnTo>
                  <a:lnTo>
                    <a:pt x="994671" y="443923"/>
                  </a:lnTo>
                  <a:lnTo>
                    <a:pt x="1050210" y="432088"/>
                  </a:lnTo>
                  <a:lnTo>
                    <a:pt x="1102068" y="418488"/>
                  </a:lnTo>
                  <a:lnTo>
                    <a:pt x="1149905" y="403240"/>
                  </a:lnTo>
                  <a:lnTo>
                    <a:pt x="1193383" y="386464"/>
                  </a:lnTo>
                  <a:lnTo>
                    <a:pt x="1232163" y="368278"/>
                  </a:lnTo>
                  <a:lnTo>
                    <a:pt x="1265907" y="348802"/>
                  </a:lnTo>
                  <a:lnTo>
                    <a:pt x="1316928" y="306452"/>
                  </a:lnTo>
                  <a:lnTo>
                    <a:pt x="1343737" y="260366"/>
                  </a:lnTo>
                  <a:lnTo>
                    <a:pt x="1347216" y="236220"/>
                  </a:lnTo>
                  <a:lnTo>
                    <a:pt x="1343737" y="212073"/>
                  </a:lnTo>
                  <a:lnTo>
                    <a:pt x="1316928" y="165987"/>
                  </a:lnTo>
                  <a:lnTo>
                    <a:pt x="1265907" y="123637"/>
                  </a:lnTo>
                  <a:lnTo>
                    <a:pt x="1232163" y="104161"/>
                  </a:lnTo>
                  <a:lnTo>
                    <a:pt x="1193383" y="85975"/>
                  </a:lnTo>
                  <a:lnTo>
                    <a:pt x="1149905" y="69199"/>
                  </a:lnTo>
                  <a:lnTo>
                    <a:pt x="1102068" y="53951"/>
                  </a:lnTo>
                  <a:lnTo>
                    <a:pt x="1050210" y="40351"/>
                  </a:lnTo>
                  <a:lnTo>
                    <a:pt x="994671" y="28516"/>
                  </a:lnTo>
                  <a:lnTo>
                    <a:pt x="935789" y="18567"/>
                  </a:lnTo>
                  <a:lnTo>
                    <a:pt x="873903" y="10622"/>
                  </a:lnTo>
                  <a:lnTo>
                    <a:pt x="809351" y="4800"/>
                  </a:lnTo>
                  <a:lnTo>
                    <a:pt x="742473" y="1219"/>
                  </a:lnTo>
                  <a:lnTo>
                    <a:pt x="6736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2275331" y="2322575"/>
              <a:ext cx="1347470" cy="472440"/>
            </a:xfrm>
            <a:custGeom>
              <a:avLst/>
              <a:gdLst/>
              <a:ahLst/>
              <a:cxnLst/>
              <a:rect l="l" t="t" r="r" b="b"/>
              <a:pathLst>
                <a:path w="1347470" h="472439">
                  <a:moveTo>
                    <a:pt x="0" y="236220"/>
                  </a:moveTo>
                  <a:lnTo>
                    <a:pt x="13686" y="188622"/>
                  </a:lnTo>
                  <a:lnTo>
                    <a:pt x="52941" y="144285"/>
                  </a:lnTo>
                  <a:lnTo>
                    <a:pt x="115052" y="104161"/>
                  </a:lnTo>
                  <a:lnTo>
                    <a:pt x="153832" y="85975"/>
                  </a:lnTo>
                  <a:lnTo>
                    <a:pt x="197310" y="69199"/>
                  </a:lnTo>
                  <a:lnTo>
                    <a:pt x="245147" y="53951"/>
                  </a:lnTo>
                  <a:lnTo>
                    <a:pt x="297005" y="40351"/>
                  </a:lnTo>
                  <a:lnTo>
                    <a:pt x="352544" y="28516"/>
                  </a:lnTo>
                  <a:lnTo>
                    <a:pt x="411426" y="18567"/>
                  </a:lnTo>
                  <a:lnTo>
                    <a:pt x="473312" y="10622"/>
                  </a:lnTo>
                  <a:lnTo>
                    <a:pt x="537864" y="4800"/>
                  </a:lnTo>
                  <a:lnTo>
                    <a:pt x="604742" y="1219"/>
                  </a:lnTo>
                  <a:lnTo>
                    <a:pt x="673607" y="0"/>
                  </a:lnTo>
                  <a:lnTo>
                    <a:pt x="742473" y="1219"/>
                  </a:lnTo>
                  <a:lnTo>
                    <a:pt x="809351" y="4800"/>
                  </a:lnTo>
                  <a:lnTo>
                    <a:pt x="873903" y="10622"/>
                  </a:lnTo>
                  <a:lnTo>
                    <a:pt x="935789" y="18567"/>
                  </a:lnTo>
                  <a:lnTo>
                    <a:pt x="994671" y="28516"/>
                  </a:lnTo>
                  <a:lnTo>
                    <a:pt x="1050210" y="40351"/>
                  </a:lnTo>
                  <a:lnTo>
                    <a:pt x="1102068" y="53951"/>
                  </a:lnTo>
                  <a:lnTo>
                    <a:pt x="1149905" y="69199"/>
                  </a:lnTo>
                  <a:lnTo>
                    <a:pt x="1193383" y="85975"/>
                  </a:lnTo>
                  <a:lnTo>
                    <a:pt x="1232163" y="104161"/>
                  </a:lnTo>
                  <a:lnTo>
                    <a:pt x="1265907" y="123637"/>
                  </a:lnTo>
                  <a:lnTo>
                    <a:pt x="1316928" y="165987"/>
                  </a:lnTo>
                  <a:lnTo>
                    <a:pt x="1343737" y="212073"/>
                  </a:lnTo>
                  <a:lnTo>
                    <a:pt x="1347216" y="236220"/>
                  </a:lnTo>
                  <a:lnTo>
                    <a:pt x="1343737" y="260366"/>
                  </a:lnTo>
                  <a:lnTo>
                    <a:pt x="1316928" y="306452"/>
                  </a:lnTo>
                  <a:lnTo>
                    <a:pt x="1265907" y="348802"/>
                  </a:lnTo>
                  <a:lnTo>
                    <a:pt x="1232163" y="368278"/>
                  </a:lnTo>
                  <a:lnTo>
                    <a:pt x="1193383" y="386464"/>
                  </a:lnTo>
                  <a:lnTo>
                    <a:pt x="1149905" y="403240"/>
                  </a:lnTo>
                  <a:lnTo>
                    <a:pt x="1102068" y="418488"/>
                  </a:lnTo>
                  <a:lnTo>
                    <a:pt x="1050210" y="432088"/>
                  </a:lnTo>
                  <a:lnTo>
                    <a:pt x="994671" y="443923"/>
                  </a:lnTo>
                  <a:lnTo>
                    <a:pt x="935789" y="453872"/>
                  </a:lnTo>
                  <a:lnTo>
                    <a:pt x="873903" y="461817"/>
                  </a:lnTo>
                  <a:lnTo>
                    <a:pt x="809351" y="467639"/>
                  </a:lnTo>
                  <a:lnTo>
                    <a:pt x="742473" y="471220"/>
                  </a:lnTo>
                  <a:lnTo>
                    <a:pt x="673607" y="472439"/>
                  </a:lnTo>
                  <a:lnTo>
                    <a:pt x="604742" y="471220"/>
                  </a:lnTo>
                  <a:lnTo>
                    <a:pt x="537864" y="467639"/>
                  </a:lnTo>
                  <a:lnTo>
                    <a:pt x="473312" y="461817"/>
                  </a:lnTo>
                  <a:lnTo>
                    <a:pt x="411426" y="453872"/>
                  </a:lnTo>
                  <a:lnTo>
                    <a:pt x="352544" y="443923"/>
                  </a:lnTo>
                  <a:lnTo>
                    <a:pt x="297005" y="432088"/>
                  </a:lnTo>
                  <a:lnTo>
                    <a:pt x="245147" y="418488"/>
                  </a:lnTo>
                  <a:lnTo>
                    <a:pt x="197310" y="403240"/>
                  </a:lnTo>
                  <a:lnTo>
                    <a:pt x="153832" y="386464"/>
                  </a:lnTo>
                  <a:lnTo>
                    <a:pt x="115052" y="368278"/>
                  </a:lnTo>
                  <a:lnTo>
                    <a:pt x="81308" y="348802"/>
                  </a:lnTo>
                  <a:lnTo>
                    <a:pt x="30287" y="306452"/>
                  </a:lnTo>
                  <a:lnTo>
                    <a:pt x="3478" y="260366"/>
                  </a:lnTo>
                  <a:lnTo>
                    <a:pt x="0" y="236220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/>
          <p:cNvSpPr txBox="1"/>
          <p:nvPr/>
        </p:nvSpPr>
        <p:spPr>
          <a:xfrm>
            <a:off x="2726182" y="2451861"/>
            <a:ext cx="446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entury Gothic"/>
                <a:cs typeface="Century Gothic"/>
              </a:rPr>
              <a:t>ALICE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432809" y="3289249"/>
            <a:ext cx="6083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nd()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564129" y="4585207"/>
            <a:ext cx="739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Century Gothic"/>
                <a:cs typeface="Century Gothic"/>
              </a:rPr>
              <a:t>Flow</a:t>
            </a:r>
            <a:r>
              <a:rPr dirty="0" sz="1200" spc="-55" i="1">
                <a:latin typeface="Century Gothic"/>
                <a:cs typeface="Century Gothic"/>
              </a:rPr>
              <a:t> </a:t>
            </a:r>
            <a:r>
              <a:rPr dirty="0" sz="1200" i="1">
                <a:latin typeface="Century Gothic"/>
                <a:cs typeface="Century Gothic"/>
              </a:rPr>
              <a:t>Ends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5644832" y="2319464"/>
            <a:ext cx="1349375" cy="1151255"/>
            <a:chOff x="5644832" y="2319464"/>
            <a:chExt cx="1349375" cy="1151255"/>
          </a:xfrm>
        </p:grpSpPr>
        <p:sp>
          <p:nvSpPr>
            <p:cNvPr id="126" name="object 126"/>
            <p:cNvSpPr/>
            <p:nvPr/>
          </p:nvSpPr>
          <p:spPr>
            <a:xfrm>
              <a:off x="6320028" y="2791967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w="0" h="649604">
                  <a:moveTo>
                    <a:pt x="0" y="0"/>
                  </a:moveTo>
                  <a:lnTo>
                    <a:pt x="0" y="649097"/>
                  </a:lnTo>
                </a:path>
              </a:pathLst>
            </a:custGeom>
            <a:ln w="57912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5646420" y="2321051"/>
              <a:ext cx="1346200" cy="471170"/>
            </a:xfrm>
            <a:custGeom>
              <a:avLst/>
              <a:gdLst/>
              <a:ahLst/>
              <a:cxnLst/>
              <a:rect l="l" t="t" r="r" b="b"/>
              <a:pathLst>
                <a:path w="1346200" h="471169">
                  <a:moveTo>
                    <a:pt x="672845" y="0"/>
                  </a:moveTo>
                  <a:lnTo>
                    <a:pt x="604051" y="1215"/>
                  </a:lnTo>
                  <a:lnTo>
                    <a:pt x="537244" y="4783"/>
                  </a:lnTo>
                  <a:lnTo>
                    <a:pt x="472762" y="10585"/>
                  </a:lnTo>
                  <a:lnTo>
                    <a:pt x="410944" y="18502"/>
                  </a:lnTo>
                  <a:lnTo>
                    <a:pt x="352127" y="28416"/>
                  </a:lnTo>
                  <a:lnTo>
                    <a:pt x="296651" y="40210"/>
                  </a:lnTo>
                  <a:lnTo>
                    <a:pt x="244853" y="53764"/>
                  </a:lnTo>
                  <a:lnTo>
                    <a:pt x="197072" y="68961"/>
                  </a:lnTo>
                  <a:lnTo>
                    <a:pt x="153645" y="85681"/>
                  </a:lnTo>
                  <a:lnTo>
                    <a:pt x="114911" y="103807"/>
                  </a:lnTo>
                  <a:lnTo>
                    <a:pt x="81208" y="123221"/>
                  </a:lnTo>
                  <a:lnTo>
                    <a:pt x="30249" y="165436"/>
                  </a:lnTo>
                  <a:lnTo>
                    <a:pt x="3473" y="211382"/>
                  </a:lnTo>
                  <a:lnTo>
                    <a:pt x="0" y="235458"/>
                  </a:lnTo>
                  <a:lnTo>
                    <a:pt x="3473" y="259533"/>
                  </a:lnTo>
                  <a:lnTo>
                    <a:pt x="30249" y="305479"/>
                  </a:lnTo>
                  <a:lnTo>
                    <a:pt x="81208" y="347694"/>
                  </a:lnTo>
                  <a:lnTo>
                    <a:pt x="114911" y="367108"/>
                  </a:lnTo>
                  <a:lnTo>
                    <a:pt x="153645" y="385234"/>
                  </a:lnTo>
                  <a:lnTo>
                    <a:pt x="197072" y="401955"/>
                  </a:lnTo>
                  <a:lnTo>
                    <a:pt x="244853" y="417151"/>
                  </a:lnTo>
                  <a:lnTo>
                    <a:pt x="296651" y="430705"/>
                  </a:lnTo>
                  <a:lnTo>
                    <a:pt x="352127" y="442499"/>
                  </a:lnTo>
                  <a:lnTo>
                    <a:pt x="410944" y="452413"/>
                  </a:lnTo>
                  <a:lnTo>
                    <a:pt x="472762" y="460330"/>
                  </a:lnTo>
                  <a:lnTo>
                    <a:pt x="537244" y="466132"/>
                  </a:lnTo>
                  <a:lnTo>
                    <a:pt x="604051" y="469700"/>
                  </a:lnTo>
                  <a:lnTo>
                    <a:pt x="672845" y="470915"/>
                  </a:lnTo>
                  <a:lnTo>
                    <a:pt x="741640" y="469700"/>
                  </a:lnTo>
                  <a:lnTo>
                    <a:pt x="808447" y="466132"/>
                  </a:lnTo>
                  <a:lnTo>
                    <a:pt x="872929" y="460330"/>
                  </a:lnTo>
                  <a:lnTo>
                    <a:pt x="934747" y="452413"/>
                  </a:lnTo>
                  <a:lnTo>
                    <a:pt x="993564" y="442499"/>
                  </a:lnTo>
                  <a:lnTo>
                    <a:pt x="1049040" y="430705"/>
                  </a:lnTo>
                  <a:lnTo>
                    <a:pt x="1100838" y="417151"/>
                  </a:lnTo>
                  <a:lnTo>
                    <a:pt x="1148619" y="401954"/>
                  </a:lnTo>
                  <a:lnTo>
                    <a:pt x="1192046" y="385234"/>
                  </a:lnTo>
                  <a:lnTo>
                    <a:pt x="1230780" y="367108"/>
                  </a:lnTo>
                  <a:lnTo>
                    <a:pt x="1264483" y="347694"/>
                  </a:lnTo>
                  <a:lnTo>
                    <a:pt x="1315442" y="305479"/>
                  </a:lnTo>
                  <a:lnTo>
                    <a:pt x="1342218" y="259533"/>
                  </a:lnTo>
                  <a:lnTo>
                    <a:pt x="1345691" y="235458"/>
                  </a:lnTo>
                  <a:lnTo>
                    <a:pt x="1342218" y="211382"/>
                  </a:lnTo>
                  <a:lnTo>
                    <a:pt x="1315442" y="165436"/>
                  </a:lnTo>
                  <a:lnTo>
                    <a:pt x="1264483" y="123221"/>
                  </a:lnTo>
                  <a:lnTo>
                    <a:pt x="1230780" y="103807"/>
                  </a:lnTo>
                  <a:lnTo>
                    <a:pt x="1192046" y="85681"/>
                  </a:lnTo>
                  <a:lnTo>
                    <a:pt x="1148619" y="68960"/>
                  </a:lnTo>
                  <a:lnTo>
                    <a:pt x="1100838" y="53764"/>
                  </a:lnTo>
                  <a:lnTo>
                    <a:pt x="1049040" y="40210"/>
                  </a:lnTo>
                  <a:lnTo>
                    <a:pt x="993564" y="28416"/>
                  </a:lnTo>
                  <a:lnTo>
                    <a:pt x="934747" y="18502"/>
                  </a:lnTo>
                  <a:lnTo>
                    <a:pt x="872929" y="10585"/>
                  </a:lnTo>
                  <a:lnTo>
                    <a:pt x="808447" y="4783"/>
                  </a:lnTo>
                  <a:lnTo>
                    <a:pt x="741640" y="1215"/>
                  </a:lnTo>
                  <a:lnTo>
                    <a:pt x="67284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5646420" y="2321051"/>
              <a:ext cx="1346200" cy="471170"/>
            </a:xfrm>
            <a:custGeom>
              <a:avLst/>
              <a:gdLst/>
              <a:ahLst/>
              <a:cxnLst/>
              <a:rect l="l" t="t" r="r" b="b"/>
              <a:pathLst>
                <a:path w="1346200" h="471169">
                  <a:moveTo>
                    <a:pt x="0" y="235458"/>
                  </a:moveTo>
                  <a:lnTo>
                    <a:pt x="13669" y="188002"/>
                  </a:lnTo>
                  <a:lnTo>
                    <a:pt x="52875" y="143803"/>
                  </a:lnTo>
                  <a:lnTo>
                    <a:pt x="114911" y="103807"/>
                  </a:lnTo>
                  <a:lnTo>
                    <a:pt x="153645" y="85681"/>
                  </a:lnTo>
                  <a:lnTo>
                    <a:pt x="197072" y="68961"/>
                  </a:lnTo>
                  <a:lnTo>
                    <a:pt x="244853" y="53764"/>
                  </a:lnTo>
                  <a:lnTo>
                    <a:pt x="296651" y="40210"/>
                  </a:lnTo>
                  <a:lnTo>
                    <a:pt x="352127" y="28416"/>
                  </a:lnTo>
                  <a:lnTo>
                    <a:pt x="410944" y="18502"/>
                  </a:lnTo>
                  <a:lnTo>
                    <a:pt x="472762" y="10585"/>
                  </a:lnTo>
                  <a:lnTo>
                    <a:pt x="537244" y="4783"/>
                  </a:lnTo>
                  <a:lnTo>
                    <a:pt x="604051" y="1215"/>
                  </a:lnTo>
                  <a:lnTo>
                    <a:pt x="672845" y="0"/>
                  </a:lnTo>
                  <a:lnTo>
                    <a:pt x="741640" y="1215"/>
                  </a:lnTo>
                  <a:lnTo>
                    <a:pt x="808447" y="4783"/>
                  </a:lnTo>
                  <a:lnTo>
                    <a:pt x="872929" y="10585"/>
                  </a:lnTo>
                  <a:lnTo>
                    <a:pt x="934747" y="18502"/>
                  </a:lnTo>
                  <a:lnTo>
                    <a:pt x="993564" y="28416"/>
                  </a:lnTo>
                  <a:lnTo>
                    <a:pt x="1049040" y="40210"/>
                  </a:lnTo>
                  <a:lnTo>
                    <a:pt x="1100838" y="53764"/>
                  </a:lnTo>
                  <a:lnTo>
                    <a:pt x="1148619" y="68960"/>
                  </a:lnTo>
                  <a:lnTo>
                    <a:pt x="1192046" y="85681"/>
                  </a:lnTo>
                  <a:lnTo>
                    <a:pt x="1230780" y="103807"/>
                  </a:lnTo>
                  <a:lnTo>
                    <a:pt x="1264483" y="123221"/>
                  </a:lnTo>
                  <a:lnTo>
                    <a:pt x="1315442" y="165436"/>
                  </a:lnTo>
                  <a:lnTo>
                    <a:pt x="1342218" y="211382"/>
                  </a:lnTo>
                  <a:lnTo>
                    <a:pt x="1345691" y="235458"/>
                  </a:lnTo>
                  <a:lnTo>
                    <a:pt x="1342218" y="259533"/>
                  </a:lnTo>
                  <a:lnTo>
                    <a:pt x="1315442" y="305479"/>
                  </a:lnTo>
                  <a:lnTo>
                    <a:pt x="1264483" y="347694"/>
                  </a:lnTo>
                  <a:lnTo>
                    <a:pt x="1230780" y="367108"/>
                  </a:lnTo>
                  <a:lnTo>
                    <a:pt x="1192046" y="385234"/>
                  </a:lnTo>
                  <a:lnTo>
                    <a:pt x="1148619" y="401954"/>
                  </a:lnTo>
                  <a:lnTo>
                    <a:pt x="1100838" y="417151"/>
                  </a:lnTo>
                  <a:lnTo>
                    <a:pt x="1049040" y="430705"/>
                  </a:lnTo>
                  <a:lnTo>
                    <a:pt x="993564" y="442499"/>
                  </a:lnTo>
                  <a:lnTo>
                    <a:pt x="934747" y="452413"/>
                  </a:lnTo>
                  <a:lnTo>
                    <a:pt x="872929" y="460330"/>
                  </a:lnTo>
                  <a:lnTo>
                    <a:pt x="808447" y="466132"/>
                  </a:lnTo>
                  <a:lnTo>
                    <a:pt x="741640" y="469700"/>
                  </a:lnTo>
                  <a:lnTo>
                    <a:pt x="672845" y="470915"/>
                  </a:lnTo>
                  <a:lnTo>
                    <a:pt x="604051" y="469700"/>
                  </a:lnTo>
                  <a:lnTo>
                    <a:pt x="537244" y="466132"/>
                  </a:lnTo>
                  <a:lnTo>
                    <a:pt x="472762" y="460330"/>
                  </a:lnTo>
                  <a:lnTo>
                    <a:pt x="410944" y="452413"/>
                  </a:lnTo>
                  <a:lnTo>
                    <a:pt x="352127" y="442499"/>
                  </a:lnTo>
                  <a:lnTo>
                    <a:pt x="296651" y="430705"/>
                  </a:lnTo>
                  <a:lnTo>
                    <a:pt x="244853" y="417151"/>
                  </a:lnTo>
                  <a:lnTo>
                    <a:pt x="197072" y="401955"/>
                  </a:lnTo>
                  <a:lnTo>
                    <a:pt x="153645" y="385234"/>
                  </a:lnTo>
                  <a:lnTo>
                    <a:pt x="114911" y="367108"/>
                  </a:lnTo>
                  <a:lnTo>
                    <a:pt x="81208" y="347694"/>
                  </a:lnTo>
                  <a:lnTo>
                    <a:pt x="30249" y="305479"/>
                  </a:lnTo>
                  <a:lnTo>
                    <a:pt x="3473" y="259533"/>
                  </a:lnTo>
                  <a:lnTo>
                    <a:pt x="0" y="235458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9" name="object 129"/>
          <p:cNvSpPr txBox="1"/>
          <p:nvPr/>
        </p:nvSpPr>
        <p:spPr>
          <a:xfrm>
            <a:off x="6097270" y="2449144"/>
            <a:ext cx="4464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entury Gothic"/>
                <a:cs typeface="Century Gothic"/>
              </a:rPr>
              <a:t>ALI</a:t>
            </a:r>
            <a:r>
              <a:rPr dirty="0" sz="1200" spc="-5" b="1">
                <a:latin typeface="Century Gothic"/>
                <a:cs typeface="Century Gothic"/>
              </a:rPr>
              <a:t>C</a:t>
            </a:r>
            <a:r>
              <a:rPr dirty="0" sz="1200" b="1">
                <a:latin typeface="Century Gothic"/>
                <a:cs typeface="Century Gothic"/>
              </a:rPr>
              <a:t>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078984" y="3005073"/>
            <a:ext cx="83311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ecei</a:t>
            </a:r>
            <a:r>
              <a:rPr dirty="0" sz="1800" spc="-1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e()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938520" y="4584319"/>
            <a:ext cx="739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Century Gothic"/>
                <a:cs typeface="Century Gothic"/>
              </a:rPr>
              <a:t>Flow</a:t>
            </a:r>
            <a:r>
              <a:rPr dirty="0" sz="1200" spc="-55" i="1">
                <a:latin typeface="Century Gothic"/>
                <a:cs typeface="Century Gothic"/>
              </a:rPr>
              <a:t> </a:t>
            </a:r>
            <a:r>
              <a:rPr dirty="0" sz="1200" i="1">
                <a:latin typeface="Century Gothic"/>
                <a:cs typeface="Century Gothic"/>
              </a:rPr>
              <a:t>Ends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856988" y="3325367"/>
            <a:ext cx="1450975" cy="173990"/>
          </a:xfrm>
          <a:custGeom>
            <a:avLst/>
            <a:gdLst/>
            <a:ahLst/>
            <a:cxnLst/>
            <a:rect l="l" t="t" r="r" b="b"/>
            <a:pathLst>
              <a:path w="1450975" h="173989">
                <a:moveTo>
                  <a:pt x="1277112" y="0"/>
                </a:moveTo>
                <a:lnTo>
                  <a:pt x="1277112" y="173736"/>
                </a:lnTo>
                <a:lnTo>
                  <a:pt x="1392936" y="115824"/>
                </a:lnTo>
                <a:lnTo>
                  <a:pt x="1306067" y="115824"/>
                </a:lnTo>
                <a:lnTo>
                  <a:pt x="1306067" y="57912"/>
                </a:lnTo>
                <a:lnTo>
                  <a:pt x="1392935" y="57912"/>
                </a:lnTo>
                <a:lnTo>
                  <a:pt x="1277112" y="0"/>
                </a:lnTo>
                <a:close/>
              </a:path>
              <a:path w="1450975" h="173989">
                <a:moveTo>
                  <a:pt x="1277112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277112" y="115824"/>
                </a:lnTo>
                <a:lnTo>
                  <a:pt x="1277112" y="57912"/>
                </a:lnTo>
                <a:close/>
              </a:path>
              <a:path w="1450975" h="173989">
                <a:moveTo>
                  <a:pt x="1392935" y="57912"/>
                </a:moveTo>
                <a:lnTo>
                  <a:pt x="1306067" y="57912"/>
                </a:lnTo>
                <a:lnTo>
                  <a:pt x="1306067" y="115824"/>
                </a:lnTo>
                <a:lnTo>
                  <a:pt x="1392936" y="115824"/>
                </a:lnTo>
                <a:lnTo>
                  <a:pt x="1450848" y="86868"/>
                </a:lnTo>
                <a:lnTo>
                  <a:pt x="1392935" y="57912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5853684" y="3749040"/>
            <a:ext cx="1003300" cy="234950"/>
          </a:xfrm>
          <a:prstGeom prst="rect">
            <a:avLst/>
          </a:prstGeom>
          <a:solidFill>
            <a:srgbClr val="EC1C23"/>
          </a:solidFill>
        </p:spPr>
        <p:txBody>
          <a:bodyPr wrap="square" lIns="0" tIns="24130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90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Actions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8773668" y="2791967"/>
            <a:ext cx="2019935" cy="708025"/>
          </a:xfrm>
          <a:custGeom>
            <a:avLst/>
            <a:gdLst/>
            <a:ahLst/>
            <a:cxnLst/>
            <a:rect l="l" t="t" r="r" b="b"/>
            <a:pathLst>
              <a:path w="2019934" h="708025">
                <a:moveTo>
                  <a:pt x="1846072" y="534035"/>
                </a:moveTo>
                <a:lnTo>
                  <a:pt x="1846072" y="707771"/>
                </a:lnTo>
                <a:lnTo>
                  <a:pt x="1961896" y="649859"/>
                </a:lnTo>
                <a:lnTo>
                  <a:pt x="1875027" y="649859"/>
                </a:lnTo>
                <a:lnTo>
                  <a:pt x="1875027" y="591947"/>
                </a:lnTo>
                <a:lnTo>
                  <a:pt x="1961895" y="591947"/>
                </a:lnTo>
                <a:lnTo>
                  <a:pt x="1846072" y="534035"/>
                </a:lnTo>
                <a:close/>
              </a:path>
              <a:path w="2019934" h="708025">
                <a:moveTo>
                  <a:pt x="57911" y="0"/>
                </a:moveTo>
                <a:lnTo>
                  <a:pt x="0" y="0"/>
                </a:lnTo>
                <a:lnTo>
                  <a:pt x="0" y="649859"/>
                </a:lnTo>
                <a:lnTo>
                  <a:pt x="1846072" y="649859"/>
                </a:lnTo>
                <a:lnTo>
                  <a:pt x="1846072" y="620903"/>
                </a:lnTo>
                <a:lnTo>
                  <a:pt x="57911" y="620903"/>
                </a:lnTo>
                <a:lnTo>
                  <a:pt x="28955" y="591947"/>
                </a:lnTo>
                <a:lnTo>
                  <a:pt x="57911" y="591947"/>
                </a:lnTo>
                <a:lnTo>
                  <a:pt x="57911" y="0"/>
                </a:lnTo>
                <a:close/>
              </a:path>
              <a:path w="2019934" h="708025">
                <a:moveTo>
                  <a:pt x="1961895" y="591947"/>
                </a:moveTo>
                <a:lnTo>
                  <a:pt x="1875027" y="591947"/>
                </a:lnTo>
                <a:lnTo>
                  <a:pt x="1875027" y="649859"/>
                </a:lnTo>
                <a:lnTo>
                  <a:pt x="1961896" y="649859"/>
                </a:lnTo>
                <a:lnTo>
                  <a:pt x="2019807" y="620903"/>
                </a:lnTo>
                <a:lnTo>
                  <a:pt x="1961895" y="591947"/>
                </a:lnTo>
                <a:close/>
              </a:path>
              <a:path w="2019934" h="708025">
                <a:moveTo>
                  <a:pt x="57911" y="591947"/>
                </a:moveTo>
                <a:lnTo>
                  <a:pt x="28955" y="591947"/>
                </a:lnTo>
                <a:lnTo>
                  <a:pt x="57911" y="620903"/>
                </a:lnTo>
                <a:lnTo>
                  <a:pt x="57911" y="591947"/>
                </a:lnTo>
                <a:close/>
              </a:path>
              <a:path w="2019934" h="708025">
                <a:moveTo>
                  <a:pt x="1846072" y="591947"/>
                </a:moveTo>
                <a:lnTo>
                  <a:pt x="57911" y="591947"/>
                </a:lnTo>
                <a:lnTo>
                  <a:pt x="57911" y="620903"/>
                </a:lnTo>
                <a:lnTo>
                  <a:pt x="1846072" y="620903"/>
                </a:lnTo>
                <a:lnTo>
                  <a:pt x="1846072" y="591947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8301228" y="3043427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05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50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Actions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8128952" y="2317940"/>
            <a:ext cx="1349375" cy="475615"/>
            <a:chOff x="8128952" y="2317940"/>
            <a:chExt cx="1349375" cy="475615"/>
          </a:xfrm>
        </p:grpSpPr>
        <p:sp>
          <p:nvSpPr>
            <p:cNvPr id="137" name="object 137"/>
            <p:cNvSpPr/>
            <p:nvPr/>
          </p:nvSpPr>
          <p:spPr>
            <a:xfrm>
              <a:off x="8130540" y="2319527"/>
              <a:ext cx="1346200" cy="472440"/>
            </a:xfrm>
            <a:custGeom>
              <a:avLst/>
              <a:gdLst/>
              <a:ahLst/>
              <a:cxnLst/>
              <a:rect l="l" t="t" r="r" b="b"/>
              <a:pathLst>
                <a:path w="1346200" h="472439">
                  <a:moveTo>
                    <a:pt x="672845" y="0"/>
                  </a:moveTo>
                  <a:lnTo>
                    <a:pt x="604051" y="1219"/>
                  </a:lnTo>
                  <a:lnTo>
                    <a:pt x="537244" y="4800"/>
                  </a:lnTo>
                  <a:lnTo>
                    <a:pt x="472762" y="10622"/>
                  </a:lnTo>
                  <a:lnTo>
                    <a:pt x="410944" y="18567"/>
                  </a:lnTo>
                  <a:lnTo>
                    <a:pt x="352127" y="28516"/>
                  </a:lnTo>
                  <a:lnTo>
                    <a:pt x="296651" y="40351"/>
                  </a:lnTo>
                  <a:lnTo>
                    <a:pt x="244853" y="53951"/>
                  </a:lnTo>
                  <a:lnTo>
                    <a:pt x="197072" y="69199"/>
                  </a:lnTo>
                  <a:lnTo>
                    <a:pt x="153645" y="85975"/>
                  </a:lnTo>
                  <a:lnTo>
                    <a:pt x="114911" y="104161"/>
                  </a:lnTo>
                  <a:lnTo>
                    <a:pt x="81208" y="123637"/>
                  </a:lnTo>
                  <a:lnTo>
                    <a:pt x="30249" y="165987"/>
                  </a:lnTo>
                  <a:lnTo>
                    <a:pt x="3473" y="212073"/>
                  </a:lnTo>
                  <a:lnTo>
                    <a:pt x="0" y="236220"/>
                  </a:lnTo>
                  <a:lnTo>
                    <a:pt x="3473" y="260366"/>
                  </a:lnTo>
                  <a:lnTo>
                    <a:pt x="30249" y="306452"/>
                  </a:lnTo>
                  <a:lnTo>
                    <a:pt x="81208" y="348802"/>
                  </a:lnTo>
                  <a:lnTo>
                    <a:pt x="114911" y="368278"/>
                  </a:lnTo>
                  <a:lnTo>
                    <a:pt x="153645" y="386464"/>
                  </a:lnTo>
                  <a:lnTo>
                    <a:pt x="197072" y="403240"/>
                  </a:lnTo>
                  <a:lnTo>
                    <a:pt x="244853" y="418488"/>
                  </a:lnTo>
                  <a:lnTo>
                    <a:pt x="296651" y="432088"/>
                  </a:lnTo>
                  <a:lnTo>
                    <a:pt x="352127" y="443923"/>
                  </a:lnTo>
                  <a:lnTo>
                    <a:pt x="410944" y="453872"/>
                  </a:lnTo>
                  <a:lnTo>
                    <a:pt x="472762" y="461817"/>
                  </a:lnTo>
                  <a:lnTo>
                    <a:pt x="537244" y="467639"/>
                  </a:lnTo>
                  <a:lnTo>
                    <a:pt x="604051" y="471220"/>
                  </a:lnTo>
                  <a:lnTo>
                    <a:pt x="672845" y="472439"/>
                  </a:lnTo>
                  <a:lnTo>
                    <a:pt x="741640" y="471220"/>
                  </a:lnTo>
                  <a:lnTo>
                    <a:pt x="808447" y="467639"/>
                  </a:lnTo>
                  <a:lnTo>
                    <a:pt x="872929" y="461817"/>
                  </a:lnTo>
                  <a:lnTo>
                    <a:pt x="934747" y="453872"/>
                  </a:lnTo>
                  <a:lnTo>
                    <a:pt x="993564" y="443923"/>
                  </a:lnTo>
                  <a:lnTo>
                    <a:pt x="1049040" y="432088"/>
                  </a:lnTo>
                  <a:lnTo>
                    <a:pt x="1100838" y="418488"/>
                  </a:lnTo>
                  <a:lnTo>
                    <a:pt x="1148619" y="403240"/>
                  </a:lnTo>
                  <a:lnTo>
                    <a:pt x="1192046" y="386464"/>
                  </a:lnTo>
                  <a:lnTo>
                    <a:pt x="1230780" y="368278"/>
                  </a:lnTo>
                  <a:lnTo>
                    <a:pt x="1264483" y="348802"/>
                  </a:lnTo>
                  <a:lnTo>
                    <a:pt x="1315442" y="306452"/>
                  </a:lnTo>
                  <a:lnTo>
                    <a:pt x="1342218" y="260366"/>
                  </a:lnTo>
                  <a:lnTo>
                    <a:pt x="1345691" y="236220"/>
                  </a:lnTo>
                  <a:lnTo>
                    <a:pt x="1342218" y="212073"/>
                  </a:lnTo>
                  <a:lnTo>
                    <a:pt x="1315442" y="165987"/>
                  </a:lnTo>
                  <a:lnTo>
                    <a:pt x="1264483" y="123637"/>
                  </a:lnTo>
                  <a:lnTo>
                    <a:pt x="1230780" y="104161"/>
                  </a:lnTo>
                  <a:lnTo>
                    <a:pt x="1192046" y="85975"/>
                  </a:lnTo>
                  <a:lnTo>
                    <a:pt x="1148619" y="69199"/>
                  </a:lnTo>
                  <a:lnTo>
                    <a:pt x="1100838" y="53951"/>
                  </a:lnTo>
                  <a:lnTo>
                    <a:pt x="1049040" y="40351"/>
                  </a:lnTo>
                  <a:lnTo>
                    <a:pt x="993564" y="28516"/>
                  </a:lnTo>
                  <a:lnTo>
                    <a:pt x="934747" y="18567"/>
                  </a:lnTo>
                  <a:lnTo>
                    <a:pt x="872929" y="10622"/>
                  </a:lnTo>
                  <a:lnTo>
                    <a:pt x="808447" y="4800"/>
                  </a:lnTo>
                  <a:lnTo>
                    <a:pt x="741640" y="1219"/>
                  </a:lnTo>
                  <a:lnTo>
                    <a:pt x="67284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8130540" y="2319527"/>
              <a:ext cx="1346200" cy="472440"/>
            </a:xfrm>
            <a:custGeom>
              <a:avLst/>
              <a:gdLst/>
              <a:ahLst/>
              <a:cxnLst/>
              <a:rect l="l" t="t" r="r" b="b"/>
              <a:pathLst>
                <a:path w="1346200" h="472439">
                  <a:moveTo>
                    <a:pt x="0" y="236220"/>
                  </a:moveTo>
                  <a:lnTo>
                    <a:pt x="13669" y="188622"/>
                  </a:lnTo>
                  <a:lnTo>
                    <a:pt x="52875" y="144285"/>
                  </a:lnTo>
                  <a:lnTo>
                    <a:pt x="114911" y="104161"/>
                  </a:lnTo>
                  <a:lnTo>
                    <a:pt x="153645" y="85975"/>
                  </a:lnTo>
                  <a:lnTo>
                    <a:pt x="197072" y="69199"/>
                  </a:lnTo>
                  <a:lnTo>
                    <a:pt x="244853" y="53951"/>
                  </a:lnTo>
                  <a:lnTo>
                    <a:pt x="296651" y="40351"/>
                  </a:lnTo>
                  <a:lnTo>
                    <a:pt x="352127" y="28516"/>
                  </a:lnTo>
                  <a:lnTo>
                    <a:pt x="410944" y="18567"/>
                  </a:lnTo>
                  <a:lnTo>
                    <a:pt x="472762" y="10622"/>
                  </a:lnTo>
                  <a:lnTo>
                    <a:pt x="537244" y="4800"/>
                  </a:lnTo>
                  <a:lnTo>
                    <a:pt x="604051" y="1219"/>
                  </a:lnTo>
                  <a:lnTo>
                    <a:pt x="672845" y="0"/>
                  </a:lnTo>
                  <a:lnTo>
                    <a:pt x="741640" y="1219"/>
                  </a:lnTo>
                  <a:lnTo>
                    <a:pt x="808447" y="4800"/>
                  </a:lnTo>
                  <a:lnTo>
                    <a:pt x="872929" y="10622"/>
                  </a:lnTo>
                  <a:lnTo>
                    <a:pt x="934747" y="18567"/>
                  </a:lnTo>
                  <a:lnTo>
                    <a:pt x="993564" y="28516"/>
                  </a:lnTo>
                  <a:lnTo>
                    <a:pt x="1049040" y="40351"/>
                  </a:lnTo>
                  <a:lnTo>
                    <a:pt x="1100838" y="53951"/>
                  </a:lnTo>
                  <a:lnTo>
                    <a:pt x="1148619" y="69199"/>
                  </a:lnTo>
                  <a:lnTo>
                    <a:pt x="1192046" y="85975"/>
                  </a:lnTo>
                  <a:lnTo>
                    <a:pt x="1230780" y="104161"/>
                  </a:lnTo>
                  <a:lnTo>
                    <a:pt x="1264483" y="123637"/>
                  </a:lnTo>
                  <a:lnTo>
                    <a:pt x="1315442" y="165987"/>
                  </a:lnTo>
                  <a:lnTo>
                    <a:pt x="1342218" y="212073"/>
                  </a:lnTo>
                  <a:lnTo>
                    <a:pt x="1345691" y="236220"/>
                  </a:lnTo>
                  <a:lnTo>
                    <a:pt x="1342218" y="260366"/>
                  </a:lnTo>
                  <a:lnTo>
                    <a:pt x="1315442" y="306452"/>
                  </a:lnTo>
                  <a:lnTo>
                    <a:pt x="1264483" y="348802"/>
                  </a:lnTo>
                  <a:lnTo>
                    <a:pt x="1230780" y="368278"/>
                  </a:lnTo>
                  <a:lnTo>
                    <a:pt x="1192046" y="386464"/>
                  </a:lnTo>
                  <a:lnTo>
                    <a:pt x="1148619" y="403240"/>
                  </a:lnTo>
                  <a:lnTo>
                    <a:pt x="1100838" y="418488"/>
                  </a:lnTo>
                  <a:lnTo>
                    <a:pt x="1049040" y="432088"/>
                  </a:lnTo>
                  <a:lnTo>
                    <a:pt x="993564" y="443923"/>
                  </a:lnTo>
                  <a:lnTo>
                    <a:pt x="934747" y="453872"/>
                  </a:lnTo>
                  <a:lnTo>
                    <a:pt x="872929" y="461817"/>
                  </a:lnTo>
                  <a:lnTo>
                    <a:pt x="808447" y="467639"/>
                  </a:lnTo>
                  <a:lnTo>
                    <a:pt x="741640" y="471220"/>
                  </a:lnTo>
                  <a:lnTo>
                    <a:pt x="672845" y="472439"/>
                  </a:lnTo>
                  <a:lnTo>
                    <a:pt x="604051" y="471220"/>
                  </a:lnTo>
                  <a:lnTo>
                    <a:pt x="537244" y="467639"/>
                  </a:lnTo>
                  <a:lnTo>
                    <a:pt x="472762" y="461817"/>
                  </a:lnTo>
                  <a:lnTo>
                    <a:pt x="410944" y="453872"/>
                  </a:lnTo>
                  <a:lnTo>
                    <a:pt x="352127" y="443923"/>
                  </a:lnTo>
                  <a:lnTo>
                    <a:pt x="296651" y="432088"/>
                  </a:lnTo>
                  <a:lnTo>
                    <a:pt x="244853" y="418488"/>
                  </a:lnTo>
                  <a:lnTo>
                    <a:pt x="197072" y="403240"/>
                  </a:lnTo>
                  <a:lnTo>
                    <a:pt x="153645" y="386464"/>
                  </a:lnTo>
                  <a:lnTo>
                    <a:pt x="114911" y="368278"/>
                  </a:lnTo>
                  <a:lnTo>
                    <a:pt x="81208" y="348802"/>
                  </a:lnTo>
                  <a:lnTo>
                    <a:pt x="30249" y="306452"/>
                  </a:lnTo>
                  <a:lnTo>
                    <a:pt x="3473" y="260366"/>
                  </a:lnTo>
                  <a:lnTo>
                    <a:pt x="0" y="236220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9" name="object 139"/>
          <p:cNvSpPr txBox="1"/>
          <p:nvPr/>
        </p:nvSpPr>
        <p:spPr>
          <a:xfrm>
            <a:off x="8580881" y="2448814"/>
            <a:ext cx="446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entury Gothic"/>
                <a:cs typeface="Century Gothic"/>
              </a:rPr>
              <a:t>ALICE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9268206" y="3507485"/>
            <a:ext cx="1692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5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dAn</a:t>
            </a:r>
            <a:r>
              <a:rPr dirty="0" sz="1800" spc="5">
                <a:latin typeface="Calibri"/>
                <a:cs typeface="Calibri"/>
              </a:rPr>
              <a:t>d</a:t>
            </a:r>
            <a:r>
              <a:rPr dirty="0" sz="1800" spc="-4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ecei</a:t>
            </a:r>
            <a:r>
              <a:rPr dirty="0" sz="1800" spc="-15">
                <a:latin typeface="Calibri"/>
                <a:cs typeface="Calibri"/>
              </a:rPr>
              <a:t>v</a:t>
            </a:r>
            <a:r>
              <a:rPr dirty="0" sz="1800" spc="5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8715756" y="3468623"/>
            <a:ext cx="2077720" cy="1078865"/>
            <a:chOff x="8715756" y="3468623"/>
            <a:chExt cx="2077720" cy="1078865"/>
          </a:xfrm>
        </p:grpSpPr>
        <p:sp>
          <p:nvSpPr>
            <p:cNvPr id="142" name="object 142"/>
            <p:cNvSpPr/>
            <p:nvPr/>
          </p:nvSpPr>
          <p:spPr>
            <a:xfrm>
              <a:off x="8802624" y="3468623"/>
              <a:ext cx="0" cy="643255"/>
            </a:xfrm>
            <a:custGeom>
              <a:avLst/>
              <a:gdLst/>
              <a:ahLst/>
              <a:cxnLst/>
              <a:rect l="l" t="t" r="r" b="b"/>
              <a:pathLst>
                <a:path w="0" h="643254">
                  <a:moveTo>
                    <a:pt x="0" y="0"/>
                  </a:moveTo>
                  <a:lnTo>
                    <a:pt x="0" y="643127"/>
                  </a:lnTo>
                </a:path>
              </a:pathLst>
            </a:custGeom>
            <a:ln w="57911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8715756" y="3838955"/>
              <a:ext cx="2077720" cy="708660"/>
            </a:xfrm>
            <a:custGeom>
              <a:avLst/>
              <a:gdLst/>
              <a:ahLst/>
              <a:cxnLst/>
              <a:rect l="l" t="t" r="r" b="b"/>
              <a:pathLst>
                <a:path w="2077720" h="708660">
                  <a:moveTo>
                    <a:pt x="2077720" y="57912"/>
                  </a:moveTo>
                  <a:lnTo>
                    <a:pt x="260604" y="57912"/>
                  </a:lnTo>
                  <a:lnTo>
                    <a:pt x="260604" y="0"/>
                  </a:lnTo>
                  <a:lnTo>
                    <a:pt x="86868" y="86868"/>
                  </a:lnTo>
                  <a:lnTo>
                    <a:pt x="57912" y="86868"/>
                  </a:lnTo>
                  <a:lnTo>
                    <a:pt x="57912" y="534797"/>
                  </a:lnTo>
                  <a:lnTo>
                    <a:pt x="0" y="534797"/>
                  </a:lnTo>
                  <a:lnTo>
                    <a:pt x="86868" y="708533"/>
                  </a:lnTo>
                  <a:lnTo>
                    <a:pt x="159258" y="563753"/>
                  </a:lnTo>
                  <a:lnTo>
                    <a:pt x="173736" y="534797"/>
                  </a:lnTo>
                  <a:lnTo>
                    <a:pt x="115824" y="534797"/>
                  </a:lnTo>
                  <a:lnTo>
                    <a:pt x="115824" y="101346"/>
                  </a:lnTo>
                  <a:lnTo>
                    <a:pt x="260604" y="173736"/>
                  </a:lnTo>
                  <a:lnTo>
                    <a:pt x="260604" y="115824"/>
                  </a:lnTo>
                  <a:lnTo>
                    <a:pt x="2077720" y="115824"/>
                  </a:lnTo>
                  <a:lnTo>
                    <a:pt x="2077720" y="57912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4" name="object 144"/>
          <p:cNvSpPr txBox="1"/>
          <p:nvPr/>
        </p:nvSpPr>
        <p:spPr>
          <a:xfrm>
            <a:off x="8433307" y="4584903"/>
            <a:ext cx="7397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Century Gothic"/>
                <a:cs typeface="Century Gothic"/>
              </a:rPr>
              <a:t>Flow</a:t>
            </a:r>
            <a:r>
              <a:rPr dirty="0" sz="1200" spc="-45" i="1">
                <a:latin typeface="Century Gothic"/>
                <a:cs typeface="Century Gothic"/>
              </a:rPr>
              <a:t> </a:t>
            </a:r>
            <a:r>
              <a:rPr dirty="0" sz="1200" spc="-5" i="1">
                <a:latin typeface="Century Gothic"/>
                <a:cs typeface="Century Gothic"/>
              </a:rPr>
              <a:t>Ends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49" name="object 1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50" name="object 1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  <p:sp>
        <p:nvSpPr>
          <p:cNvPr id="145" name="object 145"/>
          <p:cNvSpPr txBox="1"/>
          <p:nvPr/>
        </p:nvSpPr>
        <p:spPr>
          <a:xfrm>
            <a:off x="4972558" y="5116195"/>
            <a:ext cx="182753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receive</a:t>
            </a:r>
            <a:r>
              <a:rPr dirty="0" sz="1400" spc="-5">
                <a:latin typeface="Calibri"/>
                <a:cs typeface="Calibri"/>
              </a:rPr>
              <a:t>(</a:t>
            </a:r>
            <a:endParaRPr sz="1400">
              <a:latin typeface="Calibri"/>
              <a:cs typeface="Calibri"/>
            </a:endParaRPr>
          </a:p>
          <a:p>
            <a:pPr marL="170815" marR="508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Calibri"/>
                <a:cs typeface="Calibri"/>
              </a:rPr>
              <a:t>receiveType: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2B79EF"/>
                </a:solidFill>
                <a:latin typeface="Calibri"/>
                <a:cs typeface="Calibri"/>
              </a:rPr>
              <a:t>Class</a:t>
            </a:r>
            <a:r>
              <a:rPr dirty="0" sz="1400">
                <a:latin typeface="Calibri"/>
                <a:cs typeface="Calibri"/>
              </a:rPr>
              <a:t>&lt;</a:t>
            </a:r>
            <a:r>
              <a:rPr dirty="0" sz="1400" b="1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&gt;,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otherParty: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Party)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806320" y="5110734"/>
            <a:ext cx="1455420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send</a:t>
            </a:r>
            <a:r>
              <a:rPr dirty="0" sz="1400">
                <a:latin typeface="Calibri"/>
                <a:cs typeface="Calibri"/>
              </a:rPr>
              <a:t>(</a:t>
            </a:r>
            <a:endParaRPr sz="1400">
              <a:latin typeface="Calibri"/>
              <a:cs typeface="Calibri"/>
            </a:endParaRPr>
          </a:p>
          <a:p>
            <a:pPr marL="170815" marR="571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Calibri"/>
                <a:cs typeface="Calibri"/>
              </a:rPr>
              <a:t>otherParty: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Party,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payload:</a:t>
            </a:r>
            <a:r>
              <a:rPr dirty="0" sz="1400" spc="-10">
                <a:latin typeface="Calibri"/>
                <a:cs typeface="Calibri"/>
              </a:rPr>
              <a:t> Any)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8389746" y="4967477"/>
            <a:ext cx="1826895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815" marR="5080" indent="-15875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sendAndReceive</a:t>
            </a:r>
            <a:r>
              <a:rPr dirty="0" sz="1400" spc="-5">
                <a:latin typeface="Calibri"/>
                <a:cs typeface="Calibri"/>
              </a:rPr>
              <a:t>(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receiveType: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2B79EF"/>
                </a:solidFill>
                <a:latin typeface="Calibri"/>
                <a:cs typeface="Calibri"/>
              </a:rPr>
              <a:t>Class</a:t>
            </a:r>
            <a:r>
              <a:rPr dirty="0" sz="1400">
                <a:latin typeface="Calibri"/>
                <a:cs typeface="Calibri"/>
              </a:rPr>
              <a:t>&lt;</a:t>
            </a:r>
            <a:r>
              <a:rPr dirty="0" sz="1400" b="1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&gt;,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otherParty: </a:t>
            </a:r>
            <a:r>
              <a:rPr dirty="0" sz="1400" spc="-25">
                <a:latin typeface="Calibri"/>
                <a:cs typeface="Calibri"/>
              </a:rPr>
              <a:t>Party, 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payload: </a:t>
            </a:r>
            <a:r>
              <a:rPr dirty="0" sz="1400" spc="-10">
                <a:latin typeface="Calibri"/>
                <a:cs typeface="Calibri"/>
              </a:rPr>
              <a:t>Any)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8301228" y="4111752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68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55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Actions</a:t>
            </a:r>
            <a:endParaRPr sz="1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4163"/>
            <a:ext cx="959104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000000"/>
                </a:solidFill>
              </a:rPr>
              <a:t>Checkpoint</a:t>
            </a:r>
            <a:r>
              <a:rPr dirty="0" sz="5400" spc="-20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–</a:t>
            </a:r>
            <a:r>
              <a:rPr dirty="0" sz="5400" spc="-20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000000"/>
                </a:solidFill>
              </a:rPr>
              <a:t>Progress</a:t>
            </a:r>
            <a:r>
              <a:rPr dirty="0" sz="5400" spc="-25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000000"/>
                </a:solidFill>
              </a:rPr>
              <a:t>So </a:t>
            </a:r>
            <a:r>
              <a:rPr dirty="0" sz="5400">
                <a:solidFill>
                  <a:srgbClr val="000000"/>
                </a:solidFill>
              </a:rPr>
              <a:t>Far</a:t>
            </a:r>
            <a:endParaRPr sz="5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7147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Our</a:t>
            </a:r>
            <a:r>
              <a:rPr dirty="0" spc="-25"/>
              <a:t> </a:t>
            </a:r>
            <a:r>
              <a:rPr dirty="0" spc="-5"/>
              <a:t>progress</a:t>
            </a:r>
            <a:r>
              <a:rPr dirty="0"/>
              <a:t> so</a:t>
            </a:r>
            <a:r>
              <a:rPr dirty="0" spc="-20"/>
              <a:t> </a:t>
            </a:r>
            <a:r>
              <a:rPr dirty="0"/>
              <a:t>far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60322" y="1481454"/>
            <a:ext cx="9116060" cy="3354704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785" marR="191770" indent="-17272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25">
                <a:latin typeface="Century Gothic"/>
                <a:cs typeface="Century Gothic"/>
              </a:rPr>
              <a:t>We </a:t>
            </a:r>
            <a:r>
              <a:rPr dirty="0" sz="2400">
                <a:latin typeface="Century Gothic"/>
                <a:cs typeface="Century Gothic"/>
              </a:rPr>
              <a:t>now </a:t>
            </a:r>
            <a:r>
              <a:rPr dirty="0" sz="2400" spc="5">
                <a:latin typeface="Century Gothic"/>
                <a:cs typeface="Century Gothic"/>
              </a:rPr>
              <a:t>have </a:t>
            </a:r>
            <a:r>
              <a:rPr dirty="0" sz="2400">
                <a:latin typeface="Century Gothic"/>
                <a:cs typeface="Century Gothic"/>
              </a:rPr>
              <a:t>a flow </a:t>
            </a:r>
            <a:r>
              <a:rPr dirty="0" sz="2400" spc="-5">
                <a:latin typeface="Century Gothic"/>
                <a:cs typeface="Century Gothic"/>
              </a:rPr>
              <a:t>allowing </a:t>
            </a:r>
            <a:r>
              <a:rPr dirty="0" sz="2400">
                <a:latin typeface="Century Gothic"/>
                <a:cs typeface="Century Gothic"/>
              </a:rPr>
              <a:t>parties to issue </a:t>
            </a:r>
            <a:r>
              <a:rPr dirty="0" sz="2400" spc="-5">
                <a:latin typeface="Century Gothic"/>
                <a:cs typeface="Century Gothic"/>
              </a:rPr>
              <a:t>and </a:t>
            </a:r>
            <a:r>
              <a:rPr dirty="0" sz="2400">
                <a:latin typeface="Century Gothic"/>
                <a:cs typeface="Century Gothic"/>
              </a:rPr>
              <a:t>agree on </a:t>
            </a:r>
            <a:r>
              <a:rPr dirty="0" sz="2400" spc="-65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new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 spc="-10">
                <a:latin typeface="Century Gothic"/>
                <a:cs typeface="Century Gothic"/>
              </a:rPr>
              <a:t>IOUs</a:t>
            </a:r>
            <a:endParaRPr sz="2400">
              <a:latin typeface="Century Gothic"/>
              <a:cs typeface="Century Gothic"/>
            </a:endParaRPr>
          </a:p>
          <a:p>
            <a:pPr marL="184785" indent="-172720">
              <a:lnSpc>
                <a:spcPts val="2735"/>
              </a:lnSpc>
              <a:spcBef>
                <a:spcPts val="227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5">
                <a:latin typeface="Century Gothic"/>
                <a:cs typeface="Century Gothic"/>
              </a:rPr>
              <a:t>But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we</a:t>
            </a:r>
            <a:r>
              <a:rPr dirty="0" sz="2400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have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way</a:t>
            </a:r>
            <a:r>
              <a:rPr dirty="0" sz="2400">
                <a:latin typeface="Century Gothic"/>
                <a:cs typeface="Century Gothic"/>
              </a:rPr>
              <a:t> of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interacting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with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our nodes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get</a:t>
            </a:r>
            <a:endParaRPr sz="2400">
              <a:latin typeface="Century Gothic"/>
              <a:cs typeface="Century Gothic"/>
            </a:endParaRPr>
          </a:p>
          <a:p>
            <a:pPr marL="184785">
              <a:lnSpc>
                <a:spcPts val="2735"/>
              </a:lnSpc>
            </a:pPr>
            <a:r>
              <a:rPr dirty="0" sz="2400">
                <a:latin typeface="Century Gothic"/>
                <a:cs typeface="Century Gothic"/>
              </a:rPr>
              <a:t>them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run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these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flows</a:t>
            </a:r>
            <a:endParaRPr sz="24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23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25">
                <a:latin typeface="Century Gothic"/>
                <a:cs typeface="Century Gothic"/>
              </a:rPr>
              <a:t>We</a:t>
            </a:r>
            <a:r>
              <a:rPr dirty="0" sz="2400" spc="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will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solve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this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by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adding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REST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API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our</a:t>
            </a:r>
            <a:r>
              <a:rPr dirty="0" sz="2400" spc="-5">
                <a:latin typeface="Century Gothic"/>
                <a:cs typeface="Century Gothic"/>
              </a:rPr>
              <a:t> nodes</a:t>
            </a:r>
            <a:endParaRPr sz="2400">
              <a:latin typeface="Century Gothic"/>
              <a:cs typeface="Century Gothic"/>
            </a:endParaRPr>
          </a:p>
          <a:p>
            <a:pPr marL="184785" indent="-172720">
              <a:lnSpc>
                <a:spcPts val="2735"/>
              </a:lnSpc>
              <a:spcBef>
                <a:spcPts val="23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5">
                <a:latin typeface="Century Gothic"/>
                <a:cs typeface="Century Gothic"/>
              </a:rPr>
              <a:t>But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first,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we’re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going</a:t>
            </a:r>
            <a:r>
              <a:rPr dirty="0" sz="2400" spc="-5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 examine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how </a:t>
            </a:r>
            <a:r>
              <a:rPr dirty="0" sz="2400" spc="-5">
                <a:latin typeface="Century Gothic"/>
                <a:cs typeface="Century Gothic"/>
              </a:rPr>
              <a:t>we</a:t>
            </a:r>
            <a:r>
              <a:rPr dirty="0" sz="240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deploy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and </a:t>
            </a:r>
            <a:r>
              <a:rPr dirty="0" sz="2400">
                <a:latin typeface="Century Gothic"/>
                <a:cs typeface="Century Gothic"/>
              </a:rPr>
              <a:t>run the</a:t>
            </a:r>
            <a:endParaRPr sz="2400">
              <a:latin typeface="Century Gothic"/>
              <a:cs typeface="Century Gothic"/>
            </a:endParaRPr>
          </a:p>
          <a:p>
            <a:pPr marL="184785">
              <a:lnSpc>
                <a:spcPts val="2735"/>
              </a:lnSpc>
            </a:pPr>
            <a:r>
              <a:rPr dirty="0" sz="2400">
                <a:latin typeface="Century Gothic"/>
                <a:cs typeface="Century Gothic"/>
              </a:rPr>
              <a:t>nodes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that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will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be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executing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our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CorDapp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1567286" y="6376212"/>
            <a:ext cx="2851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p</a:t>
            </a:r>
            <a:r>
              <a:rPr dirty="0" sz="1000" spc="-15" b="1">
                <a:solidFill>
                  <a:srgbClr val="888888"/>
                </a:solidFill>
                <a:latin typeface="Century Gothic"/>
                <a:cs typeface="Century Gothic"/>
              </a:rPr>
              <a:t>71</a:t>
            </a:r>
            <a:r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550924" y="6376212"/>
            <a:ext cx="3543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949494"/>
                </a:solidFill>
                <a:latin typeface="Century Gothic"/>
                <a:cs typeface="Century Gothic"/>
              </a:rPr>
              <a:t>Flo</a:t>
            </a:r>
            <a:r>
              <a:rPr dirty="0" sz="1000" spc="-10" b="1">
                <a:solidFill>
                  <a:srgbClr val="949494"/>
                </a:solidFill>
                <a:latin typeface="Century Gothic"/>
                <a:cs typeface="Century Gothic"/>
              </a:rPr>
              <a:t>w</a:t>
            </a:r>
            <a:r>
              <a:rPr dirty="0" sz="1000" spc="-5" b="1">
                <a:solidFill>
                  <a:srgbClr val="949494"/>
                </a:solidFill>
                <a:latin typeface="Century Gothic"/>
                <a:cs typeface="Century Gothic"/>
              </a:rPr>
              <a:t>s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2810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Registering</a:t>
            </a:r>
            <a:r>
              <a:rPr dirty="0" spc="-35"/>
              <a:t> </a:t>
            </a:r>
            <a:r>
              <a:rPr dirty="0"/>
              <a:t>flows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14" name="object 1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60322" y="1481454"/>
            <a:ext cx="9260205" cy="249491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845185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Flows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must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be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annotated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indicate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how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they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can</a:t>
            </a:r>
            <a:r>
              <a:rPr dirty="0" sz="2400" spc="-5">
                <a:latin typeface="Century Gothic"/>
                <a:cs typeface="Century Gothic"/>
              </a:rPr>
              <a:t> be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used: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@InitiatingFlow</a:t>
            </a:r>
            <a:r>
              <a:rPr dirty="0" sz="2400" spc="12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–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flows that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can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be </a:t>
            </a:r>
            <a:r>
              <a:rPr dirty="0" sz="2400">
                <a:latin typeface="Century Gothic"/>
                <a:cs typeface="Century Gothic"/>
              </a:rPr>
              <a:t>started </a:t>
            </a:r>
            <a:r>
              <a:rPr dirty="0" sz="2400" spc="-5">
                <a:latin typeface="Century Gothic"/>
                <a:cs typeface="Century Gothic"/>
              </a:rPr>
              <a:t>directly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91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@StartableByRPC</a:t>
            </a:r>
            <a:r>
              <a:rPr dirty="0" sz="2400" spc="14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–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flows that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can </a:t>
            </a:r>
            <a:r>
              <a:rPr dirty="0" sz="2400" spc="-5">
                <a:latin typeface="Century Gothic"/>
                <a:cs typeface="Century Gothic"/>
              </a:rPr>
              <a:t>be</a:t>
            </a:r>
            <a:r>
              <a:rPr dirty="0" sz="240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started</a:t>
            </a:r>
            <a:r>
              <a:rPr dirty="0" sz="2400" spc="5">
                <a:latin typeface="Century Gothic"/>
                <a:cs typeface="Century Gothic"/>
              </a:rPr>
              <a:t> via</a:t>
            </a:r>
            <a:r>
              <a:rPr dirty="0" sz="2400" spc="-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RPC</a:t>
            </a:r>
            <a:endParaRPr sz="2400">
              <a:latin typeface="Century Gothic"/>
              <a:cs typeface="Century Gothic"/>
            </a:endParaRPr>
          </a:p>
          <a:p>
            <a:pPr marL="355600" marR="5080" indent="-342900">
              <a:lnSpc>
                <a:spcPts val="2680"/>
              </a:lnSpc>
              <a:spcBef>
                <a:spcPts val="116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@InitiatedBy(FlowLogic.class)</a:t>
            </a:r>
            <a:r>
              <a:rPr dirty="0" sz="2400" spc="114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–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flows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that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can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only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be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kicked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off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via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messages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from other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flows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8642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Invoking</a:t>
            </a:r>
            <a:r>
              <a:rPr dirty="0" spc="-30"/>
              <a:t> </a:t>
            </a:r>
            <a:r>
              <a:rPr dirty="0" spc="-5"/>
              <a:t>response</a:t>
            </a:r>
            <a:r>
              <a:rPr dirty="0" spc="10"/>
              <a:t> </a:t>
            </a:r>
            <a:r>
              <a:rPr dirty="0"/>
              <a:t>flow-logics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</a:t>
            </a:r>
            <a:r>
              <a:rPr dirty="0" spc="-10"/>
              <a:t>w</a:t>
            </a:r>
            <a:r>
              <a:rPr dirty="0" spc="-5"/>
              <a:t>s</a:t>
            </a:r>
          </a:p>
        </p:txBody>
      </p:sp>
      <p:sp>
        <p:nvSpPr>
          <p:cNvPr id="114" name="object 1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23</a:t>
            </a:fld>
            <a:r>
              <a:rPr dirty="0" spc="-5"/>
              <a:t>.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60322" y="1481454"/>
            <a:ext cx="9089390" cy="374967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31877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latin typeface="Century Gothic"/>
                <a:cs typeface="Century Gothic"/>
              </a:rPr>
              <a:t>When</a:t>
            </a:r>
            <a:r>
              <a:rPr dirty="0" sz="2400" spc="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counterparty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receives</a:t>
            </a:r>
            <a:r>
              <a:rPr dirty="0" sz="2400" spc="-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message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from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given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flow,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it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responds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by:</a:t>
            </a:r>
            <a:endParaRPr sz="2400">
              <a:latin typeface="Century Gothic"/>
              <a:cs typeface="Century Gothic"/>
            </a:endParaRPr>
          </a:p>
          <a:p>
            <a:pPr lvl="1" marL="702945" indent="-457834">
              <a:lnSpc>
                <a:spcPct val="100000"/>
              </a:lnSpc>
              <a:spcBef>
                <a:spcPts val="177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dirty="0" sz="2400">
                <a:latin typeface="Century Gothic"/>
                <a:cs typeface="Century Gothic"/>
              </a:rPr>
              <a:t>Looking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up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 b="1">
                <a:solidFill>
                  <a:srgbClr val="2B79EF"/>
                </a:solidFill>
                <a:latin typeface="Calibri"/>
                <a:cs typeface="Calibri"/>
              </a:rPr>
              <a:t>FlowLogic</a:t>
            </a:r>
            <a:r>
              <a:rPr dirty="0" sz="2400" spc="7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class that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sent</a:t>
            </a:r>
            <a:r>
              <a:rPr dirty="0" sz="2400">
                <a:latin typeface="Century Gothic"/>
                <a:cs typeface="Century Gothic"/>
              </a:rPr>
              <a:t> the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message</a:t>
            </a:r>
            <a:endParaRPr sz="2400">
              <a:latin typeface="Century Gothic"/>
              <a:cs typeface="Century Gothic"/>
            </a:endParaRPr>
          </a:p>
          <a:p>
            <a:pPr lvl="1" marL="702945" marR="5080" indent="-457200">
              <a:lnSpc>
                <a:spcPct val="133200"/>
              </a:lnSpc>
              <a:spcBef>
                <a:spcPts val="1914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dirty="0" sz="2400" spc="-10">
                <a:latin typeface="Century Gothic"/>
                <a:cs typeface="Century Gothic"/>
              </a:rPr>
              <a:t>If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b="1">
                <a:solidFill>
                  <a:srgbClr val="2B79EF"/>
                </a:solidFill>
                <a:latin typeface="Calibri"/>
                <a:cs typeface="Calibri"/>
              </a:rPr>
              <a:t>FlowLogic</a:t>
            </a:r>
            <a:r>
              <a:rPr dirty="0" sz="2400" spc="8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class </a:t>
            </a:r>
            <a:r>
              <a:rPr dirty="0" sz="2400" spc="5">
                <a:latin typeface="Century Gothic"/>
                <a:cs typeface="Century Gothic"/>
              </a:rPr>
              <a:t>is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registered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as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part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an </a:t>
            </a: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@InitiatedBy </a:t>
            </a:r>
            <a:r>
              <a:rPr dirty="0" sz="2400" spc="-53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annotation, </a:t>
            </a:r>
            <a:r>
              <a:rPr dirty="0" sz="2400">
                <a:latin typeface="Century Gothic"/>
                <a:cs typeface="Century Gothic"/>
              </a:rPr>
              <a:t>the node </a:t>
            </a:r>
            <a:r>
              <a:rPr dirty="0" sz="2400" spc="-5">
                <a:latin typeface="Century Gothic"/>
                <a:cs typeface="Century Gothic"/>
              </a:rPr>
              <a:t>initiates </a:t>
            </a:r>
            <a:r>
              <a:rPr dirty="0" sz="2400">
                <a:latin typeface="Century Gothic"/>
                <a:cs typeface="Century Gothic"/>
              </a:rPr>
              <a:t>the registered response 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b="1">
                <a:solidFill>
                  <a:srgbClr val="2B79EF"/>
                </a:solidFill>
                <a:latin typeface="Calibri"/>
                <a:cs typeface="Calibri"/>
              </a:rPr>
              <a:t>FlowLogic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entury Gothic"/>
              <a:buAutoNum type="arabicPeriod"/>
            </a:pPr>
            <a:endParaRPr sz="2300">
              <a:latin typeface="Calibri"/>
              <a:cs typeface="Calibri"/>
            </a:endParaRPr>
          </a:p>
          <a:p>
            <a:pPr lvl="1" marL="702945" indent="-457834">
              <a:lnSpc>
                <a:spcPct val="100000"/>
              </a:lnSpc>
              <a:buAutoNum type="arabicPeriod"/>
              <a:tabLst>
                <a:tab pos="702945" algn="l"/>
                <a:tab pos="703580" algn="l"/>
              </a:tabLst>
            </a:pPr>
            <a:r>
              <a:rPr dirty="0" sz="2400" spc="-5">
                <a:latin typeface="Century Gothic"/>
                <a:cs typeface="Century Gothic"/>
              </a:rPr>
              <a:t>Otherwise,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message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is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ignored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Roger Willis</dc:creator>
  <dc:title>PowerPoint Presentation</dc:title>
  <dcterms:created xsi:type="dcterms:W3CDTF">2021-07-15T09:22:38Z</dcterms:created>
  <dcterms:modified xsi:type="dcterms:W3CDTF">2021-07-15T09:22:38Z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2021-07-15T00:00:00Z</vt:filetime>
  </property>
</Properties>
</file>