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48" y="8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0F197C-87E7-4A81-B6BD-139FC93FA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43BC8C-5F9E-4558-82FF-D0C8B3563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0B2B2D-4B23-4D7B-AB77-02A60E49E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8A60-CD87-4C1E-BDF5-65F3F1D62B9D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DBAD2E-D354-4557-8D15-FC1E101BA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352428-C994-4554-A00D-09E4DC1A9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40ED-4F5D-4472-9595-4F47FC3BC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488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541EB-9476-43AF-9FE8-88786CA17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B628D1-F2EA-45D8-9582-91F4B36C1F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529DB-0861-47CB-8675-A9D917AB5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8A60-CD87-4C1E-BDF5-65F3F1D62B9D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1B8C02-C66D-4C72-8BFC-EC0391ADA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F02A48-5FAE-4204-9EDF-561DB0F22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40ED-4F5D-4472-9595-4F47FC3BC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836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3F695F-D991-4BD6-8B9E-05616BD99F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6124D9-6265-4623-B59B-796D62B2B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BA7F0D-343E-4E2E-A651-B671A1A2E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8A60-CD87-4C1E-BDF5-65F3F1D62B9D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CD1BD4-B825-4F04-A46A-0C4DE1AE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914785-8C2C-4F33-BC88-225D838B0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40ED-4F5D-4472-9595-4F47FC3BC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630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44231-B595-41C6-A14F-EC79E0D96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477ECE-234F-4E91-BC07-0AA86528D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38A88B-0EFF-4B2C-A68F-7E3685C8C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8A60-CD87-4C1E-BDF5-65F3F1D62B9D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55D910-3B7D-494F-BDDA-37312416A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837409-EFAD-4FDF-A4F9-B50C5C39B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40ED-4F5D-4472-9595-4F47FC3BC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82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FDBAD-C037-4D1B-9DF9-8B3965F72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DB737B-2E2C-4709-ABF2-4B2F13A84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4DF035-A5A2-4A5C-92E6-1A2C0390E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8A60-CD87-4C1E-BDF5-65F3F1D62B9D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F5CD3E-57C9-4CA3-A595-0F4086772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18497A-F38B-4D34-A359-A1A230E7A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40ED-4F5D-4472-9595-4F47FC3BC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463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5E154F-8E66-4BBA-9789-46A179365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A210A6-B0CD-4492-B549-0C658DCD3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427E39-865F-4788-B4BE-2D27F0AAE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C80916-AE94-4EC7-B0F3-FFB02DE37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8A60-CD87-4C1E-BDF5-65F3F1D62B9D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9E1AB0-A9D5-42AD-BE8C-AABA83061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9C7384-2697-4043-87D4-328FE352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40ED-4F5D-4472-9595-4F47FC3BC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479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5797FC-0D12-4D04-B35C-746F912C6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55D4FE-2F7C-4BD3-B669-07233A538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9038D6-72A8-4DCF-943A-0453BBE54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2A6F2D6-0C69-4172-98A4-D4048F323A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9437546-8DA8-46F0-9A73-B688B4617C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7D65A5-C990-4A80-B8AA-F04FC0410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8A60-CD87-4C1E-BDF5-65F3F1D62B9D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0AD85BE-30B1-4AAF-8BB6-1323BCFFD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182EAB8-F8E6-4909-AB1A-3F27D3B77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40ED-4F5D-4472-9595-4F47FC3BC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854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197110-3DB9-4A3D-B23B-07AC72E22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7ACBC7-A268-4D87-84F7-ADB22E780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8A60-CD87-4C1E-BDF5-65F3F1D62B9D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AE1054-86AF-4E03-85E4-A861782DC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ADFB88-B1E1-46C0-8919-0081401CE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40ED-4F5D-4472-9595-4F47FC3BC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117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205CF24-5AE2-47E2-B7A2-E7C9097C0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8A60-CD87-4C1E-BDF5-65F3F1D62B9D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388BD34-4554-49DA-B7FF-710EB649E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CEEE33-3F72-4597-BA12-0F81A4C42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40ED-4F5D-4472-9595-4F47FC3BC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952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7EE5C-4D3A-45B1-9A1C-9081C7041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A02791-5612-428F-9C39-75553AF12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85329C-9572-45B3-8310-17ABC1CAB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1C8E94-B9EA-40F5-8222-3F953869A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8A60-CD87-4C1E-BDF5-65F3F1D62B9D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E42AF2-1FAF-484D-86A6-CD0BF3C66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47B081-0709-4652-B7FF-0DDFBAAF9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40ED-4F5D-4472-9595-4F47FC3BC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895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182B4-048F-4E93-BED2-87B1EEC2E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539C84D-2319-44C5-AAA0-33913A186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ACEF4D-8A0F-42EF-8D62-DBFC71513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7759E9-46C2-4C20-AB83-CD7736EB1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8A60-CD87-4C1E-BDF5-65F3F1D62B9D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C7F1CA-2693-4352-A4FF-F0D7865E4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961D84-8446-4211-9DCD-9D84C8283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40ED-4F5D-4472-9595-4F47FC3BC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870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AE9106-DD13-4FF0-9CF7-3B0384B13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C0167D-E01B-469D-BEE0-25A6CE6C2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5AD687-E865-461C-8EA8-2B7A13B35A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18A60-CD87-4C1E-BDF5-65F3F1D62B9D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FA153C-C988-4920-A441-D4D85CC72E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4701A7-4AA9-413B-992C-376A28B89D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740ED-4F5D-4472-9595-4F47FC3BC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52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8FDC3-F3C2-4427-8943-6EC58E7275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83BDA9-A033-4D28-8952-81CC33C5D8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CF4E23B-70DE-47CA-97BF-0641DB97772E}"/>
              </a:ext>
            </a:extLst>
          </p:cNvPr>
          <p:cNvSpPr/>
          <p:nvPr/>
        </p:nvSpPr>
        <p:spPr>
          <a:xfrm>
            <a:off x="0" y="-69802"/>
            <a:ext cx="12410711" cy="718955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사람, 의류, 착용, 가장이(가) 표시된 사진&#10;&#10;자동 생성된 설명">
            <a:extLst>
              <a:ext uri="{FF2B5EF4-FFF2-40B4-BE49-F238E27FC236}">
                <a16:creationId xmlns:a16="http://schemas.microsoft.com/office/drawing/2014/main" id="{E5BFC9C8-AD4B-42CA-AC6D-686EF20BEDD0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4112" t="1105" r="4112" b="19121"/>
          <a:stretch/>
        </p:blipFill>
        <p:spPr>
          <a:xfrm rot="-60000">
            <a:off x="3576000" y="0"/>
            <a:ext cx="5040000" cy="50400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979702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현진</dc:creator>
  <cp:lastModifiedBy>조 현진</cp:lastModifiedBy>
  <cp:revision>2</cp:revision>
  <dcterms:created xsi:type="dcterms:W3CDTF">2020-07-28T17:30:47Z</dcterms:created>
  <dcterms:modified xsi:type="dcterms:W3CDTF">2020-07-30T10:50:11Z</dcterms:modified>
</cp:coreProperties>
</file>