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197C-87E7-4A81-B6BD-139FC93FA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3BC8C-5F9E-4558-82FF-D0C8B3563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B2B2D-4B23-4D7B-AB77-02A60E4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BAD2E-D354-4557-8D15-FC1E101B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52428-C994-4554-A00D-09E4DC1A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41EB-9476-43AF-9FE8-88786CA1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628D1-F2EA-45D8-9582-91F4B36C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529DB-0861-47CB-8675-A9D917AB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B8C02-C66D-4C72-8BFC-EC0391AD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02A48-5FAE-4204-9EDF-561DB0F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F695F-D991-4BD6-8B9E-05616BD99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124D9-6265-4623-B59B-796D62B2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A7F0D-343E-4E2E-A651-B671A1A2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D1BD4-B825-4F04-A46A-0C4DE1AE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14785-8C2C-4F33-BC88-225D838B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44231-B595-41C6-A14F-EC79E0D9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77ECE-234F-4E91-BC07-0AA86528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8A88B-0EFF-4B2C-A68F-7E3685C8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5D910-3B7D-494F-BDDA-37312416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37409-EFAD-4FDF-A4F9-B50C5C39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DBAD-C037-4D1B-9DF9-8B3965F7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B737B-2E2C-4709-ABF2-4B2F13A8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DF035-A5A2-4A5C-92E6-1A2C0390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5CD3E-57C9-4CA3-A595-0F408677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8497A-F38B-4D34-A359-A1A230E7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E154F-8E66-4BBA-9789-46A17936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210A6-B0CD-4492-B549-0C658DCD3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27E39-865F-4788-B4BE-2D27F0AA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80916-AE94-4EC7-B0F3-FFB02DE3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E1AB0-A9D5-42AD-BE8C-AABA8306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C7384-2697-4043-87D4-328FE35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797FC-0D12-4D04-B35C-746F912C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5D4FE-2F7C-4BD3-B669-07233A53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038D6-72A8-4DCF-943A-0453BBE5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A6F2D6-0C69-4172-98A4-D4048F323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437546-8DA8-46F0-9A73-B688B461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D65A5-C990-4A80-B8AA-F04FC041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AD85BE-30B1-4AAF-8BB6-1323BCFF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2EAB8-F8E6-4909-AB1A-3F27D3B7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5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97110-3DB9-4A3D-B23B-07AC72E2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ACBC7-A268-4D87-84F7-ADB22E7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AE1054-86AF-4E03-85E4-A861782D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DFB88-B1E1-46C0-8919-0081401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5CF24-5AE2-47E2-B7A2-E7C9097C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88BD34-4554-49DA-B7FF-710EB649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EEE33-3F72-4597-BA12-0F81A4C4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7EE5C-4D3A-45B1-9A1C-9081C704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02791-5612-428F-9C39-75553AF1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5329C-9572-45B3-8310-17ABC1CA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C8E94-B9EA-40F5-8222-3F953869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42AF2-1FAF-484D-86A6-CD0BF3C6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7B081-0709-4652-B7FF-0DDFBAAF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9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82B4-048F-4E93-BED2-87B1EEC2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39C84D-2319-44C5-AAA0-33913A18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CEF4D-8A0F-42EF-8D62-DBFC71513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759E9-46C2-4C20-AB83-CD7736E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7F1CA-2693-4352-A4FF-F0D7865E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61D84-8446-4211-9DCD-9D84C828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AE9106-DD13-4FF0-9CF7-3B0384B1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0167D-E01B-469D-BEE0-25A6CE6C2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AD687-E865-461C-8EA8-2B7A13B35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8A60-CD87-4C1E-BDF5-65F3F1D62B9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A153C-C988-4920-A441-D4D85CC72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01A7-4AA9-413B-992C-376A28B89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FDC3-F3C2-4427-8943-6EC58E727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83BDA9-A033-4D28-8952-81CC33C5D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사람, 의류, 착용, 가장이(가) 표시된 사진&#10;&#10;자동 생성된 설명">
            <a:extLst>
              <a:ext uri="{FF2B5EF4-FFF2-40B4-BE49-F238E27FC236}">
                <a16:creationId xmlns:a16="http://schemas.microsoft.com/office/drawing/2014/main" id="{E5BFC9C8-AD4B-42CA-AC6D-686EF20BEDD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33" b="18192"/>
          <a:stretch/>
        </p:blipFill>
        <p:spPr>
          <a:xfrm>
            <a:off x="790882" y="139484"/>
            <a:ext cx="5040000" cy="504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7970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현진</dc:creator>
  <cp:lastModifiedBy>조 현진</cp:lastModifiedBy>
  <cp:revision>1</cp:revision>
  <dcterms:created xsi:type="dcterms:W3CDTF">2020-07-28T17:30:47Z</dcterms:created>
  <dcterms:modified xsi:type="dcterms:W3CDTF">2020-07-28T17:37:19Z</dcterms:modified>
</cp:coreProperties>
</file>