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C7D4DD"/>
    <a:srgbClr val="7987A1"/>
    <a:srgbClr val="F4E9E3"/>
    <a:srgbClr val="F1D2CD"/>
    <a:srgbClr val="E3E9E9"/>
    <a:srgbClr val="F0F4F4"/>
    <a:srgbClr val="FFFFFF"/>
    <a:srgbClr val="9DAEC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 rot="5400000">
            <a:off x="-2103752" y="3375000"/>
            <a:ext cx="4320480" cy="10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B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06866" y="3044823"/>
            <a:ext cx="4325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HY견명조" pitchFamily="18" charset="-127"/>
                <a:cs typeface="FrankRuehl" pitchFamily="34" charset="-79"/>
              </a:rPr>
              <a:t>Server Structure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Impact" pitchFamily="34" charset="0"/>
              <a:ea typeface="HY견명조" pitchFamily="18" charset="-127"/>
              <a:cs typeface="FrankRuehl" pitchFamily="34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7205" y="5733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유성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 rot="16200000" flipH="1">
            <a:off x="6928768" y="3375000"/>
            <a:ext cx="4320480" cy="10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B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11560" y="0"/>
            <a:ext cx="0" cy="666936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-5024" y="1055330"/>
            <a:ext cx="720000" cy="439817"/>
            <a:chOff x="-5024" y="1055330"/>
            <a:chExt cx="720000" cy="439817"/>
          </a:xfrm>
        </p:grpSpPr>
        <p:sp>
          <p:nvSpPr>
            <p:cNvPr id="14" name="직사각형 13"/>
            <p:cNvSpPr/>
            <p:nvPr/>
          </p:nvSpPr>
          <p:spPr>
            <a:xfrm>
              <a:off x="-5024" y="1055330"/>
              <a:ext cx="720000" cy="33855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V="1">
              <a:off x="611560" y="1391290"/>
              <a:ext cx="103416" cy="103857"/>
            </a:xfrm>
            <a:prstGeom prst="rtTriangl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53603" y="692696"/>
            <a:ext cx="1336840" cy="802451"/>
            <a:chOff x="4669171" y="1268760"/>
            <a:chExt cx="1336840" cy="802451"/>
          </a:xfrm>
        </p:grpSpPr>
        <p:pic>
          <p:nvPicPr>
            <p:cNvPr id="127" name="Picture 2" descr="H:\MyWorld\Program\Rso\Doc\Images\L2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171" y="1268760"/>
              <a:ext cx="1336840" cy="80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Box 163"/>
            <p:cNvSpPr txBox="1"/>
            <p:nvPr/>
          </p:nvSpPr>
          <p:spPr>
            <a:xfrm>
              <a:off x="4929684" y="1781442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L4 (Optional)</a:t>
              </a:r>
              <a:endParaRPr lang="ko-KR" altLang="en-US" sz="8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S PGothic" pitchFamily="34" charset="-128"/>
                <a:ea typeface="MS PGothic" pitchFamily="34" charset="-128"/>
                <a:cs typeface="Ebrima" pitchFamily="2" charset="0"/>
              </a:rPr>
              <a:t>Server Structure</a:t>
            </a:r>
            <a:endParaRPr lang="ko-KR" altLang="en-US" sz="1050" dirty="0">
              <a:latin typeface="MS PGothic" pitchFamily="34" charset="-128"/>
              <a:cs typeface="Ebrima" pitchFamily="2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692696"/>
            <a:ext cx="8532440" cy="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7340" y="97468"/>
            <a:ext cx="381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1B4D7"/>
                </a:solidFill>
                <a:latin typeface="Impact" pitchFamily="34" charset="0"/>
                <a:ea typeface="Ebrima" pitchFamily="2" charset="0"/>
                <a:cs typeface="Ebrima" pitchFamily="2" charset="0"/>
              </a:rPr>
              <a:t>Server Structure</a:t>
            </a:r>
            <a:endParaRPr lang="ko-KR" altLang="en-US" sz="2800" dirty="0">
              <a:solidFill>
                <a:srgbClr val="01B4D7"/>
              </a:solidFill>
              <a:latin typeface="Impact" pitchFamily="34" charset="0"/>
              <a:cs typeface="Ebrima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2955" y="1587957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02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955" y="212317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03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2955" y="265839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04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55" y="1052736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2F2F2"/>
                </a:solidFill>
                <a:latin typeface="Trebuchet MS" pitchFamily="34" charset="0"/>
                <a:ea typeface="MS PGothic" pitchFamily="34" charset="-128"/>
              </a:rPr>
              <a:t>01</a:t>
            </a:r>
            <a:endParaRPr lang="ko-KR" altLang="en-US" sz="1600" dirty="0">
              <a:solidFill>
                <a:srgbClr val="F2F2F2"/>
              </a:solidFill>
              <a:latin typeface="Trebuchet MS" pitchFamily="34" charset="0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84457" y="1093922"/>
            <a:ext cx="7010338" cy="5431422"/>
            <a:chOff x="1384457" y="1093922"/>
            <a:chExt cx="7010338" cy="5431422"/>
          </a:xfrm>
        </p:grpSpPr>
        <p:grpSp>
          <p:nvGrpSpPr>
            <p:cNvPr id="24" name="그룹 23"/>
            <p:cNvGrpSpPr/>
            <p:nvPr/>
          </p:nvGrpSpPr>
          <p:grpSpPr>
            <a:xfrm>
              <a:off x="7602606" y="3658224"/>
              <a:ext cx="785818" cy="810791"/>
              <a:chOff x="6559138" y="4357694"/>
              <a:chExt cx="785818" cy="810791"/>
            </a:xfrm>
          </p:grpSpPr>
          <p:pic>
            <p:nvPicPr>
              <p:cNvPr id="1027" name="Picture 3" descr="C:\Users\yoo\Downloads\documents-export-2016-03-21\아이폰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86578" y="4357694"/>
                <a:ext cx="344997" cy="623886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559138" y="4953041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GameClient</a:t>
                </a:r>
                <a:endParaRPr lang="ko-KR" altLang="en-US" sz="800" dirty="0"/>
              </a:p>
            </p:txBody>
          </p:sp>
        </p:grpSp>
        <p:cxnSp>
          <p:nvCxnSpPr>
            <p:cNvPr id="96" name="직선 연결선 95"/>
            <p:cNvCxnSpPr>
              <a:stCxn id="139" idx="2"/>
              <a:endCxn id="168" idx="0"/>
            </p:cNvCxnSpPr>
            <p:nvPr/>
          </p:nvCxnSpPr>
          <p:spPr>
            <a:xfrm>
              <a:off x="5022023" y="2685177"/>
              <a:ext cx="1098911" cy="28204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1384457" y="3734637"/>
              <a:ext cx="952922" cy="946095"/>
              <a:chOff x="6948264" y="805889"/>
              <a:chExt cx="952922" cy="946095"/>
            </a:xfrm>
          </p:grpSpPr>
          <p:pic>
            <p:nvPicPr>
              <p:cNvPr id="3074" name="Picture 2" descr="D:\Rso\Doc\Images\server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4685" y="805889"/>
                <a:ext cx="720080" cy="801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6948264" y="1536540"/>
                <a:ext cx="9529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MonitorServer</a:t>
                </a:r>
                <a:endParaRPr lang="ko-KR" altLang="en-US" sz="800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409901" y="5037507"/>
              <a:ext cx="886000" cy="655135"/>
              <a:chOff x="4438919" y="4530935"/>
              <a:chExt cx="886000" cy="655135"/>
            </a:xfrm>
          </p:grpSpPr>
          <p:pic>
            <p:nvPicPr>
              <p:cNvPr id="3075" name="Picture 3" descr="D:\Rso\Doc\Images\pc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4530935"/>
                <a:ext cx="777664" cy="582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TextBox 146"/>
              <p:cNvSpPr txBox="1"/>
              <p:nvPr/>
            </p:nvSpPr>
            <p:spPr>
              <a:xfrm>
                <a:off x="4438919" y="4970626"/>
                <a:ext cx="88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MonitorClient</a:t>
                </a:r>
                <a:endParaRPr lang="ko-KR" altLang="en-US" sz="800" dirty="0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3417499" y="2967225"/>
              <a:ext cx="785818" cy="906443"/>
              <a:chOff x="2081419" y="1775320"/>
              <a:chExt cx="785818" cy="906443"/>
            </a:xfrm>
          </p:grpSpPr>
          <p:pic>
            <p:nvPicPr>
              <p:cNvPr id="149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AuthServer</a:t>
                </a:r>
                <a:endParaRPr lang="ko-KR" altLang="en-US" sz="800" dirty="0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3417499" y="4250749"/>
              <a:ext cx="785818" cy="906443"/>
              <a:chOff x="2081419" y="1775320"/>
              <a:chExt cx="785818" cy="906443"/>
            </a:xfrm>
          </p:grpSpPr>
          <p:pic>
            <p:nvPicPr>
              <p:cNvPr id="152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MasterServer</a:t>
                </a:r>
                <a:endParaRPr lang="ko-KR" altLang="en-US" sz="800" dirty="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2841435" y="5618901"/>
              <a:ext cx="785818" cy="906443"/>
              <a:chOff x="2081419" y="1775320"/>
              <a:chExt cx="785818" cy="906443"/>
            </a:xfrm>
          </p:grpSpPr>
          <p:pic>
            <p:nvPicPr>
              <p:cNvPr id="155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TextBox 155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5728025" y="2967225"/>
              <a:ext cx="785818" cy="906443"/>
              <a:chOff x="2081419" y="1775320"/>
              <a:chExt cx="785818" cy="906443"/>
            </a:xfrm>
          </p:grpSpPr>
          <p:pic>
            <p:nvPicPr>
              <p:cNvPr id="168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0" name="TextBox 169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AuthServer</a:t>
                </a:r>
                <a:endParaRPr lang="ko-KR" altLang="en-US" sz="800" dirty="0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5721755" y="4207685"/>
              <a:ext cx="785818" cy="906443"/>
              <a:chOff x="2081419" y="1775320"/>
              <a:chExt cx="785818" cy="906443"/>
            </a:xfrm>
          </p:grpSpPr>
          <p:pic>
            <p:nvPicPr>
              <p:cNvPr id="172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4" name="TextBox 173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MasterServer</a:t>
                </a:r>
                <a:endParaRPr lang="ko-KR" altLang="en-US" sz="800" dirty="0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3926725" y="5615118"/>
              <a:ext cx="785818" cy="906443"/>
              <a:chOff x="2081419" y="1775320"/>
              <a:chExt cx="785818" cy="906443"/>
            </a:xfrm>
          </p:grpSpPr>
          <p:pic>
            <p:nvPicPr>
              <p:cNvPr id="177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8" name="TextBox 177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5218799" y="5617139"/>
              <a:ext cx="785818" cy="906443"/>
              <a:chOff x="2081419" y="1775320"/>
              <a:chExt cx="785818" cy="906443"/>
            </a:xfrm>
          </p:grpSpPr>
          <p:pic>
            <p:nvPicPr>
              <p:cNvPr id="181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TextBox 181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6304089" y="5613356"/>
              <a:ext cx="785818" cy="906443"/>
              <a:chOff x="2081419" y="1775320"/>
              <a:chExt cx="785818" cy="906443"/>
            </a:xfrm>
          </p:grpSpPr>
          <p:pic>
            <p:nvPicPr>
              <p:cNvPr id="185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TextBox 190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629114" y="1778734"/>
              <a:ext cx="785818" cy="906443"/>
              <a:chOff x="2081419" y="1775320"/>
              <a:chExt cx="785818" cy="906443"/>
            </a:xfrm>
          </p:grpSpPr>
          <p:pic>
            <p:nvPicPr>
              <p:cNvPr id="130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967" y="1775320"/>
                <a:ext cx="744722" cy="764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2081419" y="2466319"/>
                <a:ext cx="7858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HubServer</a:t>
                </a:r>
                <a:endParaRPr lang="ko-KR" altLang="en-US" sz="800" dirty="0"/>
              </a:p>
            </p:txBody>
          </p:sp>
        </p:grpSp>
        <p:cxnSp>
          <p:nvCxnSpPr>
            <p:cNvPr id="192" name="직선 연결선 191"/>
            <p:cNvCxnSpPr>
              <a:stCxn id="139" idx="2"/>
              <a:endCxn id="149" idx="0"/>
            </p:cNvCxnSpPr>
            <p:nvPr/>
          </p:nvCxnSpPr>
          <p:spPr>
            <a:xfrm flipH="1">
              <a:off x="3810408" y="2685177"/>
              <a:ext cx="1211615" cy="28204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>
              <a:stCxn id="139" idx="2"/>
              <a:endCxn id="172" idx="0"/>
            </p:cNvCxnSpPr>
            <p:nvPr/>
          </p:nvCxnSpPr>
          <p:spPr>
            <a:xfrm>
              <a:off x="5022023" y="2685177"/>
              <a:ext cx="1092641" cy="152250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39" idx="2"/>
              <a:endCxn id="152" idx="0"/>
            </p:cNvCxnSpPr>
            <p:nvPr/>
          </p:nvCxnSpPr>
          <p:spPr>
            <a:xfrm flipH="1">
              <a:off x="3810408" y="2685177"/>
              <a:ext cx="1211615" cy="156557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stCxn id="164" idx="2"/>
              <a:endCxn id="168" idx="0"/>
            </p:cNvCxnSpPr>
            <p:nvPr/>
          </p:nvCxnSpPr>
          <p:spPr>
            <a:xfrm>
              <a:off x="5007025" y="1420822"/>
              <a:ext cx="1113909" cy="154640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53" idx="2"/>
              <a:endCxn id="155" idx="0"/>
            </p:cNvCxnSpPr>
            <p:nvPr/>
          </p:nvCxnSpPr>
          <p:spPr>
            <a:xfrm flipH="1">
              <a:off x="3234344" y="5157192"/>
              <a:ext cx="576064" cy="46170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70" idx="2"/>
              <a:endCxn id="172" idx="0"/>
            </p:cNvCxnSpPr>
            <p:nvPr/>
          </p:nvCxnSpPr>
          <p:spPr>
            <a:xfrm flipH="1">
              <a:off x="6114664" y="3873668"/>
              <a:ext cx="6270" cy="33401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70" idx="2"/>
              <a:endCxn id="152" idx="0"/>
            </p:cNvCxnSpPr>
            <p:nvPr/>
          </p:nvCxnSpPr>
          <p:spPr>
            <a:xfrm flipH="1">
              <a:off x="3810408" y="3873668"/>
              <a:ext cx="2310526" cy="377081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50" idx="2"/>
              <a:endCxn id="172" idx="0"/>
            </p:cNvCxnSpPr>
            <p:nvPr/>
          </p:nvCxnSpPr>
          <p:spPr>
            <a:xfrm>
              <a:off x="3810408" y="3873668"/>
              <a:ext cx="2304256" cy="33401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50" idx="2"/>
              <a:endCxn id="152" idx="0"/>
            </p:cNvCxnSpPr>
            <p:nvPr/>
          </p:nvCxnSpPr>
          <p:spPr>
            <a:xfrm>
              <a:off x="3810408" y="3873668"/>
              <a:ext cx="0" cy="377081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53" idx="2"/>
              <a:endCxn id="177" idx="0"/>
            </p:cNvCxnSpPr>
            <p:nvPr/>
          </p:nvCxnSpPr>
          <p:spPr>
            <a:xfrm>
              <a:off x="3810408" y="5157192"/>
              <a:ext cx="509226" cy="457926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74" idx="2"/>
              <a:endCxn id="181" idx="0"/>
            </p:cNvCxnSpPr>
            <p:nvPr/>
          </p:nvCxnSpPr>
          <p:spPr>
            <a:xfrm flipH="1">
              <a:off x="5611708" y="5114128"/>
              <a:ext cx="502956" cy="503011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74" idx="2"/>
              <a:endCxn id="185" idx="0"/>
            </p:cNvCxnSpPr>
            <p:nvPr/>
          </p:nvCxnSpPr>
          <p:spPr>
            <a:xfrm>
              <a:off x="6114664" y="5114128"/>
              <a:ext cx="582334" cy="49922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stCxn id="1027" idx="0"/>
              <a:endCxn id="127" idx="3"/>
            </p:cNvCxnSpPr>
            <p:nvPr/>
          </p:nvCxnSpPr>
          <p:spPr>
            <a:xfrm rot="16200000" flipV="1">
              <a:off x="5564343" y="1220022"/>
              <a:ext cx="2564302" cy="2312102"/>
            </a:xfrm>
            <a:prstGeom prst="curvedConnector2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5"/>
            <p:cNvCxnSpPr>
              <a:stCxn id="1027" idx="0"/>
              <a:endCxn id="130" idx="3"/>
            </p:cNvCxnSpPr>
            <p:nvPr/>
          </p:nvCxnSpPr>
          <p:spPr>
            <a:xfrm rot="16200000" flipV="1">
              <a:off x="5949775" y="1605453"/>
              <a:ext cx="1497381" cy="2608161"/>
            </a:xfrm>
            <a:prstGeom prst="curvedConnector2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25"/>
            <p:cNvCxnSpPr>
              <a:stCxn id="1027" idx="1"/>
              <a:endCxn id="168" idx="3"/>
            </p:cNvCxnSpPr>
            <p:nvPr/>
          </p:nvCxnSpPr>
          <p:spPr>
            <a:xfrm rot="10800000">
              <a:off x="6493296" y="3349335"/>
              <a:ext cx="1336751" cy="62083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25"/>
            <p:cNvCxnSpPr>
              <a:stCxn id="1027" idx="1"/>
              <a:endCxn id="172" idx="3"/>
            </p:cNvCxnSpPr>
            <p:nvPr/>
          </p:nvCxnSpPr>
          <p:spPr>
            <a:xfrm rot="10800000" flipV="1">
              <a:off x="6487026" y="3970166"/>
              <a:ext cx="1343021" cy="6196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25"/>
            <p:cNvCxnSpPr>
              <a:stCxn id="23" idx="2"/>
              <a:endCxn id="185" idx="3"/>
            </p:cNvCxnSpPr>
            <p:nvPr/>
          </p:nvCxnSpPr>
          <p:spPr>
            <a:xfrm rot="5400000">
              <a:off x="6769212" y="4769162"/>
              <a:ext cx="1526450" cy="926156"/>
            </a:xfrm>
            <a:prstGeom prst="curvedConnector2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130" idx="1"/>
              <a:endCxn id="3074" idx="0"/>
            </p:cNvCxnSpPr>
            <p:nvPr/>
          </p:nvCxnSpPr>
          <p:spPr>
            <a:xfrm rot="10800000" flipV="1">
              <a:off x="1860918" y="2160843"/>
              <a:ext cx="2788744" cy="1573794"/>
            </a:xfrm>
            <a:prstGeom prst="curvedConnector2">
              <a:avLst/>
            </a:prstGeom>
            <a:ln>
              <a:solidFill>
                <a:schemeClr val="accent3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1"/>
            <p:cNvCxnSpPr>
              <a:stCxn id="149" idx="1"/>
              <a:endCxn id="3074" idx="0"/>
            </p:cNvCxnSpPr>
            <p:nvPr/>
          </p:nvCxnSpPr>
          <p:spPr>
            <a:xfrm rot="10800000" flipV="1">
              <a:off x="1860919" y="3349333"/>
              <a:ext cx="1577129" cy="385303"/>
            </a:xfrm>
            <a:prstGeom prst="curvedConnector2">
              <a:avLst/>
            </a:prstGeom>
            <a:ln>
              <a:solidFill>
                <a:schemeClr val="accent3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1"/>
            <p:cNvCxnSpPr>
              <a:stCxn id="152" idx="1"/>
              <a:endCxn id="3074" idx="3"/>
            </p:cNvCxnSpPr>
            <p:nvPr/>
          </p:nvCxnSpPr>
          <p:spPr>
            <a:xfrm rot="10800000">
              <a:off x="2220959" y="4135378"/>
              <a:ext cx="1217089" cy="4974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1"/>
            <p:cNvCxnSpPr>
              <a:stCxn id="155" idx="1"/>
              <a:endCxn id="3074" idx="3"/>
            </p:cNvCxnSpPr>
            <p:nvPr/>
          </p:nvCxnSpPr>
          <p:spPr>
            <a:xfrm rot="10800000">
              <a:off x="2220959" y="4135378"/>
              <a:ext cx="641025" cy="18656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1"/>
            <p:cNvCxnSpPr>
              <a:stCxn id="140" idx="2"/>
              <a:endCxn id="3075" idx="0"/>
            </p:cNvCxnSpPr>
            <p:nvPr/>
          </p:nvCxnSpPr>
          <p:spPr>
            <a:xfrm rot="5400000">
              <a:off x="1681975" y="4858563"/>
              <a:ext cx="356775" cy="111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64" idx="2"/>
              <a:endCxn id="149" idx="0"/>
            </p:cNvCxnSpPr>
            <p:nvPr/>
          </p:nvCxnSpPr>
          <p:spPr>
            <a:xfrm flipH="1">
              <a:off x="3810408" y="1420822"/>
              <a:ext cx="1196617" cy="154640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812360" y="5013756"/>
              <a:ext cx="5824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First try</a:t>
              </a:r>
              <a:endParaRPr lang="ko-KR" alt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48264" y="4365684"/>
              <a:ext cx="740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Second try</a:t>
              </a:r>
              <a:endParaRPr lang="ko-KR" alt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91601" y="3258772"/>
              <a:ext cx="740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3rd</a:t>
              </a:r>
              <a:r>
                <a:rPr lang="en-US" altLang="ko-KR" sz="800" dirty="0" smtClean="0"/>
                <a:t> try</a:t>
              </a:r>
              <a:endParaRPr lang="ko-KR" alt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40173" y="2565484"/>
              <a:ext cx="740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4th</a:t>
              </a:r>
              <a:r>
                <a:rPr lang="en-US" altLang="ko-KR" sz="800" dirty="0" smtClean="0"/>
                <a:t> try</a:t>
              </a:r>
              <a:endParaRPr lang="ko-KR" alt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60253" y="1844824"/>
              <a:ext cx="74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4th</a:t>
              </a:r>
              <a:r>
                <a:rPr lang="en-US" altLang="ko-KR" sz="800" dirty="0" smtClean="0"/>
                <a:t> try (Optional)</a:t>
              </a:r>
              <a:endParaRPr lang="ko-KR" altLang="en-US" sz="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611560" y="0"/>
            <a:ext cx="0" cy="666936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7829" y="1595153"/>
            <a:ext cx="720000" cy="439817"/>
            <a:chOff x="-2008" y="1595153"/>
            <a:chExt cx="720000" cy="439817"/>
          </a:xfrm>
        </p:grpSpPr>
        <p:sp>
          <p:nvSpPr>
            <p:cNvPr id="63" name="직사각형 62"/>
            <p:cNvSpPr/>
            <p:nvPr/>
          </p:nvSpPr>
          <p:spPr>
            <a:xfrm>
              <a:off x="-2008" y="1595153"/>
              <a:ext cx="720000" cy="33855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각 삼각형 63"/>
            <p:cNvSpPr/>
            <p:nvPr/>
          </p:nvSpPr>
          <p:spPr>
            <a:xfrm flipV="1">
              <a:off x="614576" y="1931113"/>
              <a:ext cx="103416" cy="103857"/>
            </a:xfrm>
            <a:prstGeom prst="rtTriangl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079176" y="1052736"/>
            <a:ext cx="5589168" cy="5271203"/>
            <a:chOff x="1799379" y="1159791"/>
            <a:chExt cx="5589168" cy="5271203"/>
          </a:xfrm>
        </p:grpSpPr>
        <p:cxnSp>
          <p:nvCxnSpPr>
            <p:cNvPr id="121" name="직선 연결선 78"/>
            <p:cNvCxnSpPr>
              <a:stCxn id="296" idx="2"/>
              <a:endCxn id="298" idx="0"/>
            </p:cNvCxnSpPr>
            <p:nvPr/>
          </p:nvCxnSpPr>
          <p:spPr>
            <a:xfrm>
              <a:off x="6242225" y="3051125"/>
              <a:ext cx="1320" cy="401205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78"/>
            <p:cNvCxnSpPr>
              <a:stCxn id="266" idx="2"/>
              <a:endCxn id="277" idx="0"/>
            </p:cNvCxnSpPr>
            <p:nvPr/>
          </p:nvCxnSpPr>
          <p:spPr>
            <a:xfrm>
              <a:off x="2930058" y="3047278"/>
              <a:ext cx="5565" cy="40505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/>
            <p:cNvGrpSpPr/>
            <p:nvPr/>
          </p:nvGrpSpPr>
          <p:grpSpPr>
            <a:xfrm>
              <a:off x="4249213" y="1159791"/>
              <a:ext cx="682828" cy="709126"/>
              <a:chOff x="2267744" y="1268760"/>
              <a:chExt cx="1053656" cy="1094237"/>
            </a:xfrm>
          </p:grpSpPr>
          <p:pic>
            <p:nvPicPr>
              <p:cNvPr id="161" name="Picture 4" descr="D:\Rso\Doc\Images\server6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268760"/>
                <a:ext cx="911541" cy="933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2" name="TextBox 161"/>
              <p:cNvSpPr txBox="1"/>
              <p:nvPr/>
            </p:nvSpPr>
            <p:spPr>
              <a:xfrm>
                <a:off x="2267744" y="2106235"/>
                <a:ext cx="1053656" cy="256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DataBase</a:t>
                </a:r>
                <a:endParaRPr lang="ko-KR" altLang="en-US" sz="800" dirty="0"/>
              </a:p>
            </p:txBody>
          </p:sp>
        </p:grpSp>
        <p:cxnSp>
          <p:nvCxnSpPr>
            <p:cNvPr id="202" name="직선 연결선 18"/>
            <p:cNvCxnSpPr>
              <a:stCxn id="162" idx="2"/>
              <a:endCxn id="295" idx="0"/>
            </p:cNvCxnSpPr>
            <p:nvPr/>
          </p:nvCxnSpPr>
          <p:spPr>
            <a:xfrm>
              <a:off x="4590627" y="1868917"/>
              <a:ext cx="1651598" cy="33979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18"/>
            <p:cNvCxnSpPr>
              <a:stCxn id="162" idx="2"/>
              <a:endCxn id="265" idx="0"/>
            </p:cNvCxnSpPr>
            <p:nvPr/>
          </p:nvCxnSpPr>
          <p:spPr>
            <a:xfrm flipH="1">
              <a:off x="2930058" y="1868917"/>
              <a:ext cx="1660569" cy="33594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그룹 263"/>
            <p:cNvGrpSpPr/>
            <p:nvPr/>
          </p:nvGrpSpPr>
          <p:grpSpPr>
            <a:xfrm>
              <a:off x="2555977" y="2204864"/>
              <a:ext cx="748162" cy="842414"/>
              <a:chOff x="3131840" y="793336"/>
              <a:chExt cx="1053656" cy="1186395"/>
            </a:xfrm>
          </p:grpSpPr>
          <p:pic>
            <p:nvPicPr>
              <p:cNvPr id="265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6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6" name="TextBox 265"/>
              <p:cNvSpPr txBox="1"/>
              <p:nvPr/>
            </p:nvSpPr>
            <p:spPr>
              <a:xfrm>
                <a:off x="3131840" y="1676315"/>
                <a:ext cx="1053656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AuthServer</a:t>
                </a:r>
                <a:endParaRPr lang="ko-KR" altLang="en-US" sz="800" dirty="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2474976" y="3452330"/>
              <a:ext cx="921294" cy="842415"/>
              <a:chOff x="3009927" y="793335"/>
              <a:chExt cx="1297482" cy="1186396"/>
            </a:xfrm>
          </p:grpSpPr>
          <p:pic>
            <p:nvPicPr>
              <p:cNvPr id="277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5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8" name="TextBox 277"/>
              <p:cNvSpPr txBox="1"/>
              <p:nvPr/>
            </p:nvSpPr>
            <p:spPr>
              <a:xfrm>
                <a:off x="3009927" y="1676315"/>
                <a:ext cx="1297482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MasterServer</a:t>
                </a:r>
                <a:endParaRPr lang="ko-KR" altLang="en-US" sz="800" dirty="0"/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2601408" y="4655047"/>
              <a:ext cx="682828" cy="709126"/>
              <a:chOff x="2267744" y="1268760"/>
              <a:chExt cx="1053656" cy="1094237"/>
            </a:xfrm>
          </p:grpSpPr>
          <p:pic>
            <p:nvPicPr>
              <p:cNvPr id="283" name="Picture 4" descr="D:\Rso\Doc\Images\server6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268760"/>
                <a:ext cx="911542" cy="933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4" name="TextBox 283"/>
              <p:cNvSpPr txBox="1"/>
              <p:nvPr/>
            </p:nvSpPr>
            <p:spPr>
              <a:xfrm>
                <a:off x="2267744" y="2106235"/>
                <a:ext cx="1053656" cy="256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DataBase</a:t>
                </a:r>
                <a:endParaRPr lang="ko-KR" altLang="en-US" sz="800" dirty="0"/>
              </a:p>
            </p:txBody>
          </p:sp>
        </p:grpSp>
        <p:grpSp>
          <p:nvGrpSpPr>
            <p:cNvPr id="288" name="그룹 287"/>
            <p:cNvGrpSpPr/>
            <p:nvPr/>
          </p:nvGrpSpPr>
          <p:grpSpPr>
            <a:xfrm>
              <a:off x="1799379" y="5588023"/>
              <a:ext cx="748162" cy="842414"/>
              <a:chOff x="3131840" y="793336"/>
              <a:chExt cx="1053656" cy="1186395"/>
            </a:xfrm>
          </p:grpSpPr>
          <p:pic>
            <p:nvPicPr>
              <p:cNvPr id="289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6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0" name="TextBox 289"/>
              <p:cNvSpPr txBox="1"/>
              <p:nvPr/>
            </p:nvSpPr>
            <p:spPr>
              <a:xfrm>
                <a:off x="3131840" y="1676315"/>
                <a:ext cx="1053656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868144" y="2208711"/>
              <a:ext cx="748162" cy="842414"/>
              <a:chOff x="3131840" y="793336"/>
              <a:chExt cx="1053656" cy="1186395"/>
            </a:xfrm>
          </p:grpSpPr>
          <p:pic>
            <p:nvPicPr>
              <p:cNvPr id="295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6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6" name="TextBox 295"/>
              <p:cNvSpPr txBox="1"/>
              <p:nvPr/>
            </p:nvSpPr>
            <p:spPr>
              <a:xfrm>
                <a:off x="3131840" y="1676315"/>
                <a:ext cx="1053656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AuthServer</a:t>
                </a:r>
                <a:endParaRPr lang="ko-KR" altLang="en-US" sz="800" dirty="0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782898" y="3452330"/>
              <a:ext cx="921294" cy="842414"/>
              <a:chOff x="3009927" y="793336"/>
              <a:chExt cx="1297482" cy="1186395"/>
            </a:xfrm>
          </p:grpSpPr>
          <p:pic>
            <p:nvPicPr>
              <p:cNvPr id="298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6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9" name="TextBox 298"/>
              <p:cNvSpPr txBox="1"/>
              <p:nvPr/>
            </p:nvSpPr>
            <p:spPr>
              <a:xfrm>
                <a:off x="3009927" y="1676315"/>
                <a:ext cx="1297482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MasterServer</a:t>
                </a:r>
                <a:endParaRPr lang="ko-KR" altLang="en-US" sz="800" dirty="0"/>
              </a:p>
            </p:txBody>
          </p:sp>
        </p:grpSp>
        <p:grpSp>
          <p:nvGrpSpPr>
            <p:cNvPr id="300" name="그룹 299"/>
            <p:cNvGrpSpPr/>
            <p:nvPr/>
          </p:nvGrpSpPr>
          <p:grpSpPr>
            <a:xfrm>
              <a:off x="3319782" y="5588023"/>
              <a:ext cx="748162" cy="842414"/>
              <a:chOff x="3131840" y="793336"/>
              <a:chExt cx="1053656" cy="1186395"/>
            </a:xfrm>
          </p:grpSpPr>
          <p:pic>
            <p:nvPicPr>
              <p:cNvPr id="301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6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2" name="TextBox 301"/>
              <p:cNvSpPr txBox="1"/>
              <p:nvPr/>
            </p:nvSpPr>
            <p:spPr>
              <a:xfrm>
                <a:off x="3131840" y="1676315"/>
                <a:ext cx="1053656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5904984" y="4652146"/>
              <a:ext cx="682828" cy="709126"/>
              <a:chOff x="2267744" y="1268760"/>
              <a:chExt cx="1053656" cy="1094237"/>
            </a:xfrm>
          </p:grpSpPr>
          <p:pic>
            <p:nvPicPr>
              <p:cNvPr id="311" name="Picture 4" descr="D:\Rso\Doc\Images\server6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268760"/>
                <a:ext cx="911541" cy="933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2" name="TextBox 311"/>
              <p:cNvSpPr txBox="1"/>
              <p:nvPr/>
            </p:nvSpPr>
            <p:spPr>
              <a:xfrm>
                <a:off x="2267744" y="2106235"/>
                <a:ext cx="1053656" cy="256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DataBase</a:t>
                </a:r>
                <a:endParaRPr lang="ko-KR" altLang="en-US" sz="800" dirty="0"/>
              </a:p>
            </p:txBody>
          </p:sp>
        </p:grpSp>
        <p:cxnSp>
          <p:nvCxnSpPr>
            <p:cNvPr id="321" name="직선 연결선 18"/>
            <p:cNvCxnSpPr>
              <a:stCxn id="283" idx="0"/>
              <a:endCxn id="278" idx="2"/>
            </p:cNvCxnSpPr>
            <p:nvPr/>
          </p:nvCxnSpPr>
          <p:spPr>
            <a:xfrm flipH="1" flipV="1">
              <a:off x="2935623" y="4294744"/>
              <a:ext cx="7815" cy="36030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18"/>
            <p:cNvCxnSpPr>
              <a:stCxn id="311" idx="0"/>
              <a:endCxn id="299" idx="2"/>
            </p:cNvCxnSpPr>
            <p:nvPr/>
          </p:nvCxnSpPr>
          <p:spPr>
            <a:xfrm flipH="1" flipV="1">
              <a:off x="6243545" y="4294744"/>
              <a:ext cx="3469" cy="35740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18"/>
            <p:cNvCxnSpPr>
              <a:stCxn id="284" idx="2"/>
              <a:endCxn id="289" idx="0"/>
            </p:cNvCxnSpPr>
            <p:nvPr/>
          </p:nvCxnSpPr>
          <p:spPr>
            <a:xfrm flipH="1">
              <a:off x="2173460" y="5364173"/>
              <a:ext cx="769362" cy="22385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18"/>
            <p:cNvCxnSpPr>
              <a:stCxn id="284" idx="2"/>
              <a:endCxn id="301" idx="0"/>
            </p:cNvCxnSpPr>
            <p:nvPr/>
          </p:nvCxnSpPr>
          <p:spPr>
            <a:xfrm>
              <a:off x="2942822" y="5364173"/>
              <a:ext cx="751041" cy="22385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그룹 332"/>
            <p:cNvGrpSpPr/>
            <p:nvPr/>
          </p:nvGrpSpPr>
          <p:grpSpPr>
            <a:xfrm>
              <a:off x="5119982" y="5588580"/>
              <a:ext cx="748162" cy="842414"/>
              <a:chOff x="3131840" y="793336"/>
              <a:chExt cx="1053656" cy="1186395"/>
            </a:xfrm>
          </p:grpSpPr>
          <p:pic>
            <p:nvPicPr>
              <p:cNvPr id="334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6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5" name="TextBox 334"/>
              <p:cNvSpPr txBox="1"/>
              <p:nvPr/>
            </p:nvSpPr>
            <p:spPr>
              <a:xfrm>
                <a:off x="3131840" y="1676315"/>
                <a:ext cx="1053656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grpSp>
          <p:nvGrpSpPr>
            <p:cNvPr id="336" name="그룹 335"/>
            <p:cNvGrpSpPr/>
            <p:nvPr/>
          </p:nvGrpSpPr>
          <p:grpSpPr>
            <a:xfrm>
              <a:off x="6640385" y="5588580"/>
              <a:ext cx="748162" cy="842414"/>
              <a:chOff x="3131840" y="793336"/>
              <a:chExt cx="1053656" cy="1186395"/>
            </a:xfrm>
          </p:grpSpPr>
          <p:pic>
            <p:nvPicPr>
              <p:cNvPr id="337" name="Picture 2" descr="D:\Rso\Doc\Images\serv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797" y="793336"/>
                <a:ext cx="947741" cy="97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8" name="TextBox 337"/>
              <p:cNvSpPr txBox="1"/>
              <p:nvPr/>
            </p:nvSpPr>
            <p:spPr>
              <a:xfrm>
                <a:off x="3131840" y="1676315"/>
                <a:ext cx="1053656" cy="30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/>
                  <a:t>GameServer</a:t>
                </a:r>
                <a:endParaRPr lang="ko-KR" altLang="en-US" sz="800" dirty="0"/>
              </a:p>
            </p:txBody>
          </p:sp>
        </p:grpSp>
        <p:cxnSp>
          <p:nvCxnSpPr>
            <p:cNvPr id="339" name="직선 연결선 18"/>
            <p:cNvCxnSpPr>
              <a:stCxn id="312" idx="2"/>
              <a:endCxn id="334" idx="0"/>
            </p:cNvCxnSpPr>
            <p:nvPr/>
          </p:nvCxnSpPr>
          <p:spPr>
            <a:xfrm flipH="1">
              <a:off x="5494063" y="5361272"/>
              <a:ext cx="752335" cy="22730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18"/>
            <p:cNvCxnSpPr>
              <a:stCxn id="312" idx="2"/>
              <a:endCxn id="337" idx="0"/>
            </p:cNvCxnSpPr>
            <p:nvPr/>
          </p:nvCxnSpPr>
          <p:spPr>
            <a:xfrm>
              <a:off x="6246398" y="5361272"/>
              <a:ext cx="768068" cy="22730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78"/>
            <p:cNvCxnSpPr>
              <a:stCxn id="277" idx="3"/>
              <a:endCxn id="301" idx="0"/>
            </p:cNvCxnSpPr>
            <p:nvPr/>
          </p:nvCxnSpPr>
          <p:spPr>
            <a:xfrm>
              <a:off x="3272101" y="3797616"/>
              <a:ext cx="421762" cy="1790407"/>
            </a:xfrm>
            <a:prstGeom prst="curved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78"/>
            <p:cNvCxnSpPr>
              <a:stCxn id="298" idx="1"/>
              <a:endCxn id="334" idx="0"/>
            </p:cNvCxnSpPr>
            <p:nvPr/>
          </p:nvCxnSpPr>
          <p:spPr>
            <a:xfrm rot="10800000" flipV="1">
              <a:off x="5494063" y="3797616"/>
              <a:ext cx="413004" cy="1790964"/>
            </a:xfrm>
            <a:prstGeom prst="curved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78"/>
            <p:cNvCxnSpPr>
              <a:stCxn id="277" idx="1"/>
              <a:endCxn id="289" idx="0"/>
            </p:cNvCxnSpPr>
            <p:nvPr/>
          </p:nvCxnSpPr>
          <p:spPr>
            <a:xfrm rot="10800000" flipV="1">
              <a:off x="2173461" y="3797615"/>
              <a:ext cx="425685" cy="1790407"/>
            </a:xfrm>
            <a:prstGeom prst="curved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78"/>
            <p:cNvCxnSpPr>
              <a:stCxn id="298" idx="3"/>
              <a:endCxn id="337" idx="0"/>
            </p:cNvCxnSpPr>
            <p:nvPr/>
          </p:nvCxnSpPr>
          <p:spPr>
            <a:xfrm>
              <a:off x="6580023" y="3797616"/>
              <a:ext cx="434443" cy="1790964"/>
            </a:xfrm>
            <a:prstGeom prst="curved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78"/>
            <p:cNvCxnSpPr>
              <a:stCxn id="296" idx="2"/>
              <a:endCxn id="277" idx="0"/>
            </p:cNvCxnSpPr>
            <p:nvPr/>
          </p:nvCxnSpPr>
          <p:spPr>
            <a:xfrm flipH="1">
              <a:off x="2935623" y="3051125"/>
              <a:ext cx="3306602" cy="401205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78"/>
            <p:cNvCxnSpPr>
              <a:stCxn id="266" idx="2"/>
              <a:endCxn id="298" idx="0"/>
            </p:cNvCxnSpPr>
            <p:nvPr/>
          </p:nvCxnSpPr>
          <p:spPr>
            <a:xfrm>
              <a:off x="2930058" y="3047278"/>
              <a:ext cx="3313487" cy="40505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1"/>
          <p:cNvCxnSpPr/>
          <p:nvPr/>
        </p:nvCxnSpPr>
        <p:spPr>
          <a:xfrm>
            <a:off x="611560" y="692696"/>
            <a:ext cx="8532440" cy="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47340" y="97468"/>
            <a:ext cx="381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1B4D7"/>
                </a:solidFill>
                <a:latin typeface="Impact" pitchFamily="34" charset="0"/>
                <a:ea typeface="Ebrima" pitchFamily="2" charset="0"/>
                <a:cs typeface="Ebrima" pitchFamily="2" charset="0"/>
              </a:rPr>
              <a:t>Database Structure</a:t>
            </a:r>
            <a:endParaRPr lang="ko-KR" altLang="en-US" sz="2800" dirty="0">
              <a:solidFill>
                <a:srgbClr val="01B4D7"/>
              </a:solidFill>
              <a:latin typeface="Impact" pitchFamily="34" charset="0"/>
              <a:cs typeface="Ebrima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955" y="1587957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2F2F2"/>
                </a:solidFill>
                <a:latin typeface="Trebuchet MS" pitchFamily="34" charset="0"/>
                <a:ea typeface="HY견고딕" pitchFamily="18" charset="-127"/>
              </a:rPr>
              <a:t>02</a:t>
            </a:r>
            <a:endParaRPr lang="ko-KR" altLang="en-US" sz="1600" dirty="0">
              <a:solidFill>
                <a:srgbClr val="F2F2F2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2955" y="212317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03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955" y="265839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04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2955" y="1052736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MS PGothic" pitchFamily="34" charset="-128"/>
              </a:rPr>
              <a:t>01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S PGothic" pitchFamily="34" charset="-128"/>
                <a:ea typeface="MS PGothic" pitchFamily="34" charset="-128"/>
                <a:cs typeface="Ebrima" pitchFamily="2" charset="0"/>
              </a:rPr>
              <a:t>Server Structure</a:t>
            </a:r>
            <a:endParaRPr lang="ko-KR" altLang="en-US" sz="1050" dirty="0">
              <a:latin typeface="MS PGothic" pitchFamily="34" charset="-128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327013" y="2066608"/>
            <a:ext cx="1300771" cy="2027744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직사각형 59"/>
          <p:cNvSpPr/>
          <p:nvPr/>
        </p:nvSpPr>
        <p:spPr>
          <a:xfrm>
            <a:off x="1392934" y="2930704"/>
            <a:ext cx="1152128" cy="109428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1470395" y="3664951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8388" y="2967241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GameLib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7013" y="2072368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HubApp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64" name="직선 연결선 13"/>
          <p:cNvCxnSpPr>
            <a:endCxn id="63" idx="2"/>
          </p:cNvCxnSpPr>
          <p:nvPr/>
        </p:nvCxnSpPr>
        <p:spPr>
          <a:xfrm flipV="1">
            <a:off x="1975085" y="2380145"/>
            <a:ext cx="2314" cy="556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5071429" y="2066608"/>
            <a:ext cx="1300771" cy="2027744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1" name="직사각형 80"/>
          <p:cNvSpPr/>
          <p:nvPr/>
        </p:nvSpPr>
        <p:spPr>
          <a:xfrm>
            <a:off x="5143437" y="2930704"/>
            <a:ext cx="1152128" cy="109428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5217441" y="3664951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42804" y="2955721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GameLib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71429" y="2060848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MasterApp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5" name="직선 연결선 13"/>
          <p:cNvCxnSpPr>
            <a:endCxn id="84" idx="2"/>
          </p:cNvCxnSpPr>
          <p:nvPr/>
        </p:nvCxnSpPr>
        <p:spPr>
          <a:xfrm flipV="1">
            <a:off x="5719501" y="2368625"/>
            <a:ext cx="2314" cy="556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943637" y="2066608"/>
            <a:ext cx="1300771" cy="2027744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8" name="직사각형 87"/>
          <p:cNvSpPr/>
          <p:nvPr/>
        </p:nvSpPr>
        <p:spPr>
          <a:xfrm>
            <a:off x="7015645" y="2930704"/>
            <a:ext cx="1152128" cy="109428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7089649" y="3664951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5012" y="2955721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GameLib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43637" y="2060848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ServerApp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92" name="직선 연결선 13"/>
          <p:cNvCxnSpPr>
            <a:endCxn id="91" idx="2"/>
          </p:cNvCxnSpPr>
          <p:nvPr/>
        </p:nvCxnSpPr>
        <p:spPr>
          <a:xfrm flipV="1">
            <a:off x="7591709" y="2368625"/>
            <a:ext cx="2314" cy="556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139952" y="4425592"/>
            <a:ext cx="1300771" cy="2027744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직사각형 94"/>
          <p:cNvSpPr/>
          <p:nvPr/>
        </p:nvSpPr>
        <p:spPr>
          <a:xfrm>
            <a:off x="4211960" y="5289688"/>
            <a:ext cx="1152128" cy="109428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4283334" y="6023935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11327" y="5320465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GameLib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39952" y="4425592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ClientApp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99" name="직선 연결선 13"/>
          <p:cNvCxnSpPr>
            <a:endCxn id="98" idx="2"/>
          </p:cNvCxnSpPr>
          <p:nvPr/>
        </p:nvCxnSpPr>
        <p:spPr>
          <a:xfrm flipV="1">
            <a:off x="4788024" y="4733369"/>
            <a:ext cx="2314" cy="556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3"/>
          <p:cNvCxnSpPr/>
          <p:nvPr/>
        </p:nvCxnSpPr>
        <p:spPr>
          <a:xfrm rot="10800000" flipH="1" flipV="1">
            <a:off x="1399020" y="3483608"/>
            <a:ext cx="2812939" cy="2353224"/>
          </a:xfrm>
          <a:prstGeom prst="curvedConnector3">
            <a:avLst>
              <a:gd name="adj1" fmla="val -8127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3"/>
          <p:cNvCxnSpPr/>
          <p:nvPr/>
        </p:nvCxnSpPr>
        <p:spPr>
          <a:xfrm rot="5400000" flipH="1">
            <a:off x="2204309" y="3728886"/>
            <a:ext cx="2353224" cy="2812939"/>
          </a:xfrm>
          <a:prstGeom prst="curvedConnector3">
            <a:avLst>
              <a:gd name="adj1" fmla="val -971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3"/>
          <p:cNvCxnSpPr/>
          <p:nvPr/>
        </p:nvCxnSpPr>
        <p:spPr>
          <a:xfrm rot="10800000" flipH="1" flipV="1">
            <a:off x="3271228" y="3472088"/>
            <a:ext cx="940731" cy="2364744"/>
          </a:xfrm>
          <a:prstGeom prst="curvedConnector3">
            <a:avLst>
              <a:gd name="adj1" fmla="val -24300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3"/>
          <p:cNvCxnSpPr/>
          <p:nvPr/>
        </p:nvCxnSpPr>
        <p:spPr>
          <a:xfrm rot="5400000" flipH="1" flipV="1">
            <a:off x="4070756" y="4663856"/>
            <a:ext cx="2364744" cy="931477"/>
          </a:xfrm>
          <a:prstGeom prst="curvedConnector3">
            <a:avLst>
              <a:gd name="adj1" fmla="val -966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"/>
          <p:cNvCxnSpPr/>
          <p:nvPr/>
        </p:nvCxnSpPr>
        <p:spPr>
          <a:xfrm rot="5400000" flipH="1" flipV="1">
            <a:off x="5006860" y="3727752"/>
            <a:ext cx="2364744" cy="2803685"/>
          </a:xfrm>
          <a:prstGeom prst="curvedConnector3">
            <a:avLst>
              <a:gd name="adj1" fmla="val -966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"/>
          <p:cNvCxnSpPr/>
          <p:nvPr/>
        </p:nvCxnSpPr>
        <p:spPr>
          <a:xfrm flipH="1">
            <a:off x="5364088" y="3472088"/>
            <a:ext cx="931477" cy="2364744"/>
          </a:xfrm>
          <a:prstGeom prst="curvedConnector3">
            <a:avLst>
              <a:gd name="adj1" fmla="val -24542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"/>
          <p:cNvCxnSpPr/>
          <p:nvPr/>
        </p:nvCxnSpPr>
        <p:spPr>
          <a:xfrm flipH="1">
            <a:off x="5364088" y="3472088"/>
            <a:ext cx="2803685" cy="2364744"/>
          </a:xfrm>
          <a:prstGeom prst="curvedConnector3">
            <a:avLst>
              <a:gd name="adj1" fmla="val -8154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13"/>
          <p:cNvCxnSpPr>
            <a:endCxn id="148" idx="1"/>
          </p:cNvCxnSpPr>
          <p:nvPr/>
        </p:nvCxnSpPr>
        <p:spPr>
          <a:xfrm rot="10800000" flipH="1">
            <a:off x="5220072" y="1273212"/>
            <a:ext cx="962568" cy="2155788"/>
          </a:xfrm>
          <a:prstGeom prst="curvedConnector3">
            <a:avLst>
              <a:gd name="adj1" fmla="val -4346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3"/>
          <p:cNvCxnSpPr>
            <a:endCxn id="148" idx="3"/>
          </p:cNvCxnSpPr>
          <p:nvPr/>
        </p:nvCxnSpPr>
        <p:spPr>
          <a:xfrm flipH="1" flipV="1">
            <a:off x="7094181" y="1273212"/>
            <a:ext cx="1006211" cy="2155788"/>
          </a:xfrm>
          <a:prstGeom prst="curvedConnector3">
            <a:avLst>
              <a:gd name="adj1" fmla="val -390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99221" y="2066608"/>
            <a:ext cx="1300771" cy="2027744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3271229" y="2930704"/>
            <a:ext cx="1152128" cy="109428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345233" y="3664951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0596" y="2955721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GameLib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9221" y="2060848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AuthApp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0" name="직선 연결선 13"/>
          <p:cNvCxnSpPr>
            <a:endCxn id="10" idx="2"/>
          </p:cNvCxnSpPr>
          <p:nvPr/>
        </p:nvCxnSpPr>
        <p:spPr>
          <a:xfrm flipV="1">
            <a:off x="3847293" y="2368625"/>
            <a:ext cx="2314" cy="556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345233" y="3284984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217441" y="3284984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089649" y="3284984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07" name="직선 연결선 13"/>
          <p:cNvCxnSpPr/>
          <p:nvPr/>
        </p:nvCxnSpPr>
        <p:spPr>
          <a:xfrm>
            <a:off x="2551149" y="3483608"/>
            <a:ext cx="719447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3"/>
          <p:cNvCxnSpPr/>
          <p:nvPr/>
        </p:nvCxnSpPr>
        <p:spPr>
          <a:xfrm flipH="1">
            <a:off x="4423357" y="3472088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3"/>
          <p:cNvCxnSpPr/>
          <p:nvPr/>
        </p:nvCxnSpPr>
        <p:spPr>
          <a:xfrm flipH="1">
            <a:off x="6295565" y="3472088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3"/>
          <p:cNvCxnSpPr>
            <a:endCxn id="141" idx="1"/>
          </p:cNvCxnSpPr>
          <p:nvPr/>
        </p:nvCxnSpPr>
        <p:spPr>
          <a:xfrm rot="10800000" flipH="1">
            <a:off x="3347864" y="1273212"/>
            <a:ext cx="72008" cy="2155788"/>
          </a:xfrm>
          <a:prstGeom prst="curvedConnector3">
            <a:avLst>
              <a:gd name="adj1" fmla="val -55706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3"/>
          <p:cNvCxnSpPr>
            <a:stCxn id="89" idx="1"/>
            <a:endCxn id="82" idx="3"/>
          </p:cNvCxnSpPr>
          <p:nvPr/>
        </p:nvCxnSpPr>
        <p:spPr>
          <a:xfrm flipH="1">
            <a:off x="6225553" y="3808967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3"/>
          <p:cNvCxnSpPr/>
          <p:nvPr/>
        </p:nvCxnSpPr>
        <p:spPr>
          <a:xfrm rot="5400000">
            <a:off x="3840899" y="2080775"/>
            <a:ext cx="11520" cy="3744416"/>
          </a:xfrm>
          <a:prstGeom prst="curvedConnector3">
            <a:avLst>
              <a:gd name="adj1" fmla="val 20843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3"/>
          <p:cNvCxnSpPr/>
          <p:nvPr/>
        </p:nvCxnSpPr>
        <p:spPr>
          <a:xfrm rot="5400000" flipH="1" flipV="1">
            <a:off x="3841533" y="2152783"/>
            <a:ext cx="11520" cy="3744416"/>
          </a:xfrm>
          <a:prstGeom prst="curvedConnector3">
            <a:avLst>
              <a:gd name="adj1" fmla="val -1984375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3347864" y="806515"/>
            <a:ext cx="1053656" cy="1110317"/>
            <a:chOff x="395536" y="956451"/>
            <a:chExt cx="1053656" cy="1110317"/>
          </a:xfrm>
        </p:grpSpPr>
        <p:pic>
          <p:nvPicPr>
            <p:cNvPr id="141" name="Picture 4" descr="D:\Rso\Doc\Images\server6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956451"/>
              <a:ext cx="911541" cy="93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TextBox 141"/>
            <p:cNvSpPr txBox="1"/>
            <p:nvPr/>
          </p:nvSpPr>
          <p:spPr>
            <a:xfrm>
              <a:off x="395536" y="1820547"/>
              <a:ext cx="10536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DataBase</a:t>
              </a:r>
              <a:endParaRPr lang="ko-KR" altLang="en-US" sz="1000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6110632" y="806515"/>
            <a:ext cx="1053656" cy="1110317"/>
            <a:chOff x="395536" y="956451"/>
            <a:chExt cx="1053656" cy="1110317"/>
          </a:xfrm>
        </p:grpSpPr>
        <p:pic>
          <p:nvPicPr>
            <p:cNvPr id="148" name="Picture 4" descr="D:\Rso\Doc\Images\server6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956451"/>
              <a:ext cx="911541" cy="93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/>
            <p:cNvSpPr txBox="1"/>
            <p:nvPr/>
          </p:nvSpPr>
          <p:spPr>
            <a:xfrm>
              <a:off x="395536" y="1820547"/>
              <a:ext cx="10536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DataBase</a:t>
              </a:r>
              <a:endParaRPr lang="ko-KR" altLang="en-US" sz="1000" dirty="0"/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611560" y="692696"/>
            <a:ext cx="8532440" cy="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7340" y="97468"/>
            <a:ext cx="381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1B4D7"/>
                </a:solidFill>
                <a:latin typeface="Impact" pitchFamily="34" charset="0"/>
                <a:ea typeface="Ebrima" pitchFamily="2" charset="0"/>
                <a:cs typeface="Ebrima" pitchFamily="2" charset="0"/>
              </a:rPr>
              <a:t>Game Data Flow</a:t>
            </a:r>
            <a:endParaRPr lang="ko-KR" altLang="en-US" sz="2800" dirty="0">
              <a:solidFill>
                <a:srgbClr val="01B4D7"/>
              </a:solidFill>
              <a:latin typeface="Impact" pitchFamily="34" charset="0"/>
              <a:cs typeface="Ebrima" pitchFamily="2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S PGothic" pitchFamily="34" charset="-128"/>
                <a:ea typeface="MS PGothic" pitchFamily="34" charset="-128"/>
                <a:cs typeface="Ebrima" pitchFamily="2" charset="0"/>
              </a:rPr>
              <a:t>Server Structure</a:t>
            </a:r>
            <a:endParaRPr lang="ko-KR" altLang="en-US" sz="1050" dirty="0">
              <a:latin typeface="MS PGothic" pitchFamily="34" charset="-128"/>
              <a:cs typeface="Ebrima" pitchFamily="2" charset="0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611560" y="0"/>
            <a:ext cx="0" cy="666936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955" y="1587957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02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2955" y="265839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04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955" y="1052736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MS PGothic" pitchFamily="34" charset="-128"/>
              </a:rPr>
              <a:t>01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-4919" y="2125087"/>
            <a:ext cx="720000" cy="439817"/>
            <a:chOff x="-2008" y="1595153"/>
            <a:chExt cx="720000" cy="439817"/>
          </a:xfrm>
        </p:grpSpPr>
        <p:sp>
          <p:nvSpPr>
            <p:cNvPr id="100" name="직사각형 99"/>
            <p:cNvSpPr/>
            <p:nvPr/>
          </p:nvSpPr>
          <p:spPr>
            <a:xfrm>
              <a:off x="-2008" y="1595153"/>
              <a:ext cx="720000" cy="33855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각 삼각형 105"/>
            <p:cNvSpPr/>
            <p:nvPr/>
          </p:nvSpPr>
          <p:spPr>
            <a:xfrm flipV="1">
              <a:off x="614576" y="1931113"/>
              <a:ext cx="103416" cy="103857"/>
            </a:xfrm>
            <a:prstGeom prst="rtTriangl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955" y="212317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2F2F2"/>
                </a:solidFill>
                <a:latin typeface="Trebuchet MS" pitchFamily="34" charset="0"/>
                <a:ea typeface="HY견고딕" pitchFamily="18" charset="-127"/>
              </a:rPr>
              <a:t>03</a:t>
            </a:r>
            <a:endParaRPr lang="ko-KR" altLang="en-US" sz="1600" dirty="0">
              <a:solidFill>
                <a:srgbClr val="F2F2F2"/>
              </a:solidFill>
              <a:latin typeface="Trebuchet MS" pitchFamily="34" charset="0"/>
              <a:ea typeface="HY견고딕" pitchFamily="18" charset="-127"/>
            </a:endParaRPr>
          </a:p>
        </p:txBody>
      </p:sp>
      <p:cxnSp>
        <p:nvCxnSpPr>
          <p:cNvPr id="112" name="직선 연결선 13"/>
          <p:cNvCxnSpPr>
            <a:stCxn id="12" idx="1"/>
            <a:endCxn id="61" idx="3"/>
          </p:cNvCxnSpPr>
          <p:nvPr/>
        </p:nvCxnSpPr>
        <p:spPr>
          <a:xfrm flipH="1">
            <a:off x="2478507" y="3808967"/>
            <a:ext cx="8667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3"/>
          <p:cNvCxnSpPr/>
          <p:nvPr/>
        </p:nvCxnSpPr>
        <p:spPr>
          <a:xfrm flipH="1">
            <a:off x="4353346" y="3814918"/>
            <a:ext cx="8667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7522016" y="5769320"/>
            <a:ext cx="1469038" cy="540000"/>
            <a:chOff x="7522016" y="764704"/>
            <a:chExt cx="1469038" cy="540000"/>
          </a:xfrm>
        </p:grpSpPr>
        <p:cxnSp>
          <p:nvCxnSpPr>
            <p:cNvPr id="117" name="직선 연결선 13"/>
            <p:cNvCxnSpPr>
              <a:endCxn id="120" idx="1"/>
            </p:cNvCxnSpPr>
            <p:nvPr/>
          </p:nvCxnSpPr>
          <p:spPr>
            <a:xfrm>
              <a:off x="7694909" y="913546"/>
              <a:ext cx="28803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7982941" y="790436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Physical Flow</a:t>
              </a:r>
              <a:endParaRPr lang="ko-KR" altLang="en-US" sz="1000" dirty="0"/>
            </a:p>
          </p:txBody>
        </p:sp>
        <p:cxnSp>
          <p:nvCxnSpPr>
            <p:cNvPr id="121" name="직선 연결선 13"/>
            <p:cNvCxnSpPr>
              <a:endCxn id="124" idx="1"/>
            </p:cNvCxnSpPr>
            <p:nvPr/>
          </p:nvCxnSpPr>
          <p:spPr>
            <a:xfrm>
              <a:off x="7694909" y="1159767"/>
              <a:ext cx="288032" cy="1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982941" y="1036657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Logical Flow</a:t>
              </a:r>
              <a:endParaRPr lang="ko-KR" altLang="en-US" sz="1000" dirty="0"/>
            </a:p>
          </p:txBody>
        </p:sp>
        <p:sp>
          <p:nvSpPr>
            <p:cNvPr id="125" name="모서리가 둥근 직사각형 143"/>
            <p:cNvSpPr/>
            <p:nvPr/>
          </p:nvSpPr>
          <p:spPr>
            <a:xfrm>
              <a:off x="7522016" y="764704"/>
              <a:ext cx="1469038" cy="54000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22" name="직선 연결선 13"/>
          <p:cNvCxnSpPr/>
          <p:nvPr/>
        </p:nvCxnSpPr>
        <p:spPr>
          <a:xfrm rot="5400000" flipH="1">
            <a:off x="3134653" y="4659230"/>
            <a:ext cx="2364744" cy="940731"/>
          </a:xfrm>
          <a:prstGeom prst="curvedConnector3">
            <a:avLst>
              <a:gd name="adj1" fmla="val -966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99221" y="1124744"/>
            <a:ext cx="1300771" cy="1379672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3271229" y="1712328"/>
            <a:ext cx="1152128" cy="73424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342603" y="20838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0596" y="1743105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9221" y="1124744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AuthApp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7" name="직선 연결선 13"/>
          <p:cNvCxnSpPr>
            <a:endCxn id="16" idx="2"/>
          </p:cNvCxnSpPr>
          <p:nvPr/>
        </p:nvCxnSpPr>
        <p:spPr>
          <a:xfrm flipV="1">
            <a:off x="3847293" y="1432521"/>
            <a:ext cx="2314" cy="2798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327013" y="1136264"/>
            <a:ext cx="1300771" cy="1368152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직사각형 19"/>
          <p:cNvSpPr/>
          <p:nvPr/>
        </p:nvSpPr>
        <p:spPr>
          <a:xfrm>
            <a:off x="1399021" y="1712328"/>
            <a:ext cx="1152128" cy="72272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470395" y="207236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8388" y="1743105"/>
            <a:ext cx="1152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7013" y="1136264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HubApp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4" name="직선 연결선 13"/>
          <p:cNvCxnSpPr>
            <a:endCxn id="23" idx="2"/>
          </p:cNvCxnSpPr>
          <p:nvPr/>
        </p:nvCxnSpPr>
        <p:spPr>
          <a:xfrm flipV="1">
            <a:off x="1975085" y="1444041"/>
            <a:ext cx="2314" cy="2682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071429" y="1124744"/>
            <a:ext cx="1300771" cy="1379672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직사각형 26"/>
          <p:cNvSpPr/>
          <p:nvPr/>
        </p:nvSpPr>
        <p:spPr>
          <a:xfrm>
            <a:off x="5143437" y="1712328"/>
            <a:ext cx="1152128" cy="73424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5214811" y="20838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2804" y="1743105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1429" y="1124744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MasterApp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31" name="직선 연결선 13"/>
          <p:cNvCxnSpPr>
            <a:endCxn id="30" idx="2"/>
          </p:cNvCxnSpPr>
          <p:nvPr/>
        </p:nvCxnSpPr>
        <p:spPr>
          <a:xfrm flipV="1">
            <a:off x="5719501" y="1432521"/>
            <a:ext cx="2314" cy="2798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943637" y="1124744"/>
            <a:ext cx="1300771" cy="1379672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직사각형 33"/>
          <p:cNvSpPr/>
          <p:nvPr/>
        </p:nvSpPr>
        <p:spPr>
          <a:xfrm>
            <a:off x="7015645" y="1712328"/>
            <a:ext cx="1152128" cy="734247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7087019" y="20838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5012" y="1743105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43637" y="1124744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ServerApp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38" name="직선 연결선 13"/>
          <p:cNvCxnSpPr>
            <a:endCxn id="37" idx="2"/>
          </p:cNvCxnSpPr>
          <p:nvPr/>
        </p:nvCxnSpPr>
        <p:spPr>
          <a:xfrm flipV="1">
            <a:off x="7591709" y="1432521"/>
            <a:ext cx="2314" cy="2798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139952" y="2936464"/>
            <a:ext cx="1300771" cy="1368152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직사각형 40"/>
          <p:cNvSpPr/>
          <p:nvPr/>
        </p:nvSpPr>
        <p:spPr>
          <a:xfrm>
            <a:off x="4211960" y="3512528"/>
            <a:ext cx="1152128" cy="731600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4283334" y="3884087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1327" y="3543304"/>
            <a:ext cx="11521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9952" y="2936464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MonSvrApp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직선 연결선 13"/>
          <p:cNvCxnSpPr>
            <a:endCxn id="44" idx="2"/>
          </p:cNvCxnSpPr>
          <p:nvPr/>
        </p:nvCxnSpPr>
        <p:spPr>
          <a:xfrm flipV="1">
            <a:off x="4788024" y="3244241"/>
            <a:ext cx="2314" cy="2682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3"/>
          <p:cNvCxnSpPr/>
          <p:nvPr/>
        </p:nvCxnSpPr>
        <p:spPr>
          <a:xfrm rot="10800000" flipH="1" flipV="1">
            <a:off x="1399020" y="2073692"/>
            <a:ext cx="2812939" cy="1804636"/>
          </a:xfrm>
          <a:prstGeom prst="curvedConnector3">
            <a:avLst>
              <a:gd name="adj1" fmla="val -8127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3"/>
          <p:cNvCxnSpPr/>
          <p:nvPr/>
        </p:nvCxnSpPr>
        <p:spPr>
          <a:xfrm rot="10800000" flipH="1" flipV="1">
            <a:off x="3271228" y="2079452"/>
            <a:ext cx="940731" cy="1798876"/>
          </a:xfrm>
          <a:prstGeom prst="curvedConnector3">
            <a:avLst>
              <a:gd name="adj1" fmla="val -24300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13"/>
          <p:cNvCxnSpPr/>
          <p:nvPr/>
        </p:nvCxnSpPr>
        <p:spPr>
          <a:xfrm rot="10800000">
            <a:off x="1974452" y="2360401"/>
            <a:ext cx="2308883" cy="1667703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13"/>
          <p:cNvCxnSpPr/>
          <p:nvPr/>
        </p:nvCxnSpPr>
        <p:spPr>
          <a:xfrm rot="10800000">
            <a:off x="3846660" y="2371921"/>
            <a:ext cx="436675" cy="1656183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13"/>
          <p:cNvCxnSpPr/>
          <p:nvPr/>
        </p:nvCxnSpPr>
        <p:spPr>
          <a:xfrm flipV="1">
            <a:off x="5291446" y="2371920"/>
            <a:ext cx="427421" cy="1656183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13"/>
          <p:cNvCxnSpPr/>
          <p:nvPr/>
        </p:nvCxnSpPr>
        <p:spPr>
          <a:xfrm flipV="1">
            <a:off x="5291446" y="2371920"/>
            <a:ext cx="2299629" cy="1656183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13"/>
          <p:cNvCxnSpPr/>
          <p:nvPr/>
        </p:nvCxnSpPr>
        <p:spPr>
          <a:xfrm flipH="1">
            <a:off x="5364088" y="2079452"/>
            <a:ext cx="931477" cy="1798876"/>
          </a:xfrm>
          <a:prstGeom prst="curvedConnector3">
            <a:avLst>
              <a:gd name="adj1" fmla="val -24542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13"/>
          <p:cNvCxnSpPr/>
          <p:nvPr/>
        </p:nvCxnSpPr>
        <p:spPr>
          <a:xfrm flipH="1">
            <a:off x="5364088" y="2079452"/>
            <a:ext cx="2803685" cy="1798876"/>
          </a:xfrm>
          <a:prstGeom prst="curvedConnector3">
            <a:avLst>
              <a:gd name="adj1" fmla="val -8154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139952" y="4808672"/>
            <a:ext cx="1300771" cy="1368152"/>
          </a:xfrm>
          <a:prstGeom prst="rect">
            <a:avLst/>
          </a:prstGeom>
          <a:solidFill>
            <a:srgbClr val="7987A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직사각형 76"/>
          <p:cNvSpPr/>
          <p:nvPr/>
        </p:nvSpPr>
        <p:spPr>
          <a:xfrm>
            <a:off x="4211960" y="5384736"/>
            <a:ext cx="1152128" cy="731600"/>
          </a:xfrm>
          <a:prstGeom prst="rect">
            <a:avLst/>
          </a:prstGeom>
          <a:solidFill>
            <a:srgbClr val="C7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8" name="직사각형 77"/>
          <p:cNvSpPr/>
          <p:nvPr/>
        </p:nvSpPr>
        <p:spPr>
          <a:xfrm>
            <a:off x="4283334" y="5756295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NetLib</a:t>
            </a:r>
            <a:endParaRPr lang="ko-KR" altLang="en-US" sz="13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11327" y="5415512"/>
            <a:ext cx="1152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MonLib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9952" y="4808672"/>
            <a:ext cx="130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82828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MonCliApp</a:t>
            </a:r>
            <a:endParaRPr lang="ko-KR" altLang="en-US" sz="1400" dirty="0">
              <a:solidFill>
                <a:srgbClr val="282828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1" name="직선 연결선 13"/>
          <p:cNvCxnSpPr>
            <a:endCxn id="80" idx="2"/>
          </p:cNvCxnSpPr>
          <p:nvPr/>
        </p:nvCxnSpPr>
        <p:spPr>
          <a:xfrm flipV="1">
            <a:off x="4788024" y="5116449"/>
            <a:ext cx="2314" cy="2682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13"/>
          <p:cNvCxnSpPr/>
          <p:nvPr/>
        </p:nvCxnSpPr>
        <p:spPr>
          <a:xfrm rot="10800000">
            <a:off x="4211960" y="3878328"/>
            <a:ext cx="12700" cy="1872208"/>
          </a:xfrm>
          <a:prstGeom prst="curvedConnector3">
            <a:avLst>
              <a:gd name="adj1" fmla="val 4652827"/>
            </a:avLst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13"/>
          <p:cNvCxnSpPr/>
          <p:nvPr/>
        </p:nvCxnSpPr>
        <p:spPr>
          <a:xfrm>
            <a:off x="5291446" y="4028103"/>
            <a:ext cx="12700" cy="1872208"/>
          </a:xfrm>
          <a:prstGeom prst="curvedConnector3">
            <a:avLst>
              <a:gd name="adj1" fmla="val 444905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S PGothic" pitchFamily="34" charset="-128"/>
                <a:ea typeface="MS PGothic" pitchFamily="34" charset="-128"/>
                <a:cs typeface="Ebrima" pitchFamily="2" charset="0"/>
              </a:rPr>
              <a:t>Server Structure</a:t>
            </a:r>
            <a:endParaRPr lang="ko-KR" altLang="en-US" sz="1050" dirty="0">
              <a:latin typeface="MS PGothic" pitchFamily="34" charset="-128"/>
              <a:cs typeface="Ebrima" pitchFamily="2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11560" y="0"/>
            <a:ext cx="0" cy="666936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2955" y="1587957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02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955" y="212317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HY견고딕" pitchFamily="18" charset="-127"/>
              </a:rPr>
              <a:t>03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955" y="1052736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D8D8"/>
                </a:solidFill>
                <a:latin typeface="Trebuchet MS" pitchFamily="34" charset="0"/>
                <a:ea typeface="MS PGothic" pitchFamily="34" charset="-128"/>
              </a:rPr>
              <a:t>01</a:t>
            </a:r>
            <a:endParaRPr lang="ko-KR" altLang="en-US" sz="1600" dirty="0">
              <a:solidFill>
                <a:srgbClr val="D8D8D8"/>
              </a:solidFill>
              <a:latin typeface="Trebuchet MS" pitchFamily="34" charset="0"/>
              <a:ea typeface="HY견고딕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11560" y="692696"/>
            <a:ext cx="8532440" cy="0"/>
          </a:xfrm>
          <a:prstGeom prst="line">
            <a:avLst/>
          </a:prstGeom>
          <a:ln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7340" y="97468"/>
            <a:ext cx="381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1B4D7"/>
                </a:solidFill>
                <a:latin typeface="Impact" pitchFamily="34" charset="0"/>
                <a:ea typeface="Ebrima" pitchFamily="2" charset="0"/>
                <a:cs typeface="Ebrima" pitchFamily="2" charset="0"/>
              </a:rPr>
              <a:t>Monitor Data Flow</a:t>
            </a:r>
            <a:endParaRPr lang="ko-KR" altLang="en-US" sz="2800" dirty="0">
              <a:solidFill>
                <a:srgbClr val="01B4D7"/>
              </a:solidFill>
              <a:latin typeface="Impact" pitchFamily="34" charset="0"/>
              <a:cs typeface="Ebrima" pitchFamily="2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-4919" y="2658021"/>
            <a:ext cx="720000" cy="439817"/>
            <a:chOff x="-2008" y="1595153"/>
            <a:chExt cx="720000" cy="439817"/>
          </a:xfrm>
        </p:grpSpPr>
        <p:sp>
          <p:nvSpPr>
            <p:cNvPr id="68" name="직사각형 67"/>
            <p:cNvSpPr/>
            <p:nvPr/>
          </p:nvSpPr>
          <p:spPr>
            <a:xfrm>
              <a:off x="-2008" y="1595153"/>
              <a:ext cx="720000" cy="33855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각 삼각형 68"/>
            <p:cNvSpPr/>
            <p:nvPr/>
          </p:nvSpPr>
          <p:spPr>
            <a:xfrm flipV="1">
              <a:off x="614576" y="1931113"/>
              <a:ext cx="103416" cy="103857"/>
            </a:xfrm>
            <a:prstGeom prst="rtTriangl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2955" y="265839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2F2F2"/>
                </a:solidFill>
                <a:latin typeface="Trebuchet MS" pitchFamily="34" charset="0"/>
                <a:ea typeface="HY견고딕" pitchFamily="18" charset="-127"/>
              </a:rPr>
              <a:t>04</a:t>
            </a:r>
            <a:endParaRPr lang="ko-KR" altLang="en-US" sz="1600" dirty="0">
              <a:solidFill>
                <a:srgbClr val="F2F2F2"/>
              </a:solidFill>
              <a:latin typeface="Trebuchet MS" pitchFamily="34" charset="0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7522016" y="5769320"/>
            <a:ext cx="1469038" cy="540000"/>
            <a:chOff x="7522016" y="764704"/>
            <a:chExt cx="1469038" cy="540000"/>
          </a:xfrm>
        </p:grpSpPr>
        <p:cxnSp>
          <p:nvCxnSpPr>
            <p:cNvPr id="72" name="직선 연결선 13"/>
            <p:cNvCxnSpPr>
              <a:endCxn id="73" idx="1"/>
            </p:cNvCxnSpPr>
            <p:nvPr/>
          </p:nvCxnSpPr>
          <p:spPr>
            <a:xfrm>
              <a:off x="7694909" y="913546"/>
              <a:ext cx="28803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982941" y="790436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Physical Flow</a:t>
              </a:r>
              <a:endParaRPr lang="ko-KR" altLang="en-US" sz="1000" dirty="0"/>
            </a:p>
          </p:txBody>
        </p:sp>
        <p:cxnSp>
          <p:nvCxnSpPr>
            <p:cNvPr id="74" name="직선 연결선 13"/>
            <p:cNvCxnSpPr>
              <a:endCxn id="75" idx="1"/>
            </p:cNvCxnSpPr>
            <p:nvPr/>
          </p:nvCxnSpPr>
          <p:spPr>
            <a:xfrm>
              <a:off x="7694909" y="1159767"/>
              <a:ext cx="288032" cy="1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982941" y="1036657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Logical Flow</a:t>
              </a:r>
              <a:endParaRPr lang="ko-KR" altLang="en-US" sz="1000" dirty="0"/>
            </a:p>
          </p:txBody>
        </p:sp>
        <p:sp>
          <p:nvSpPr>
            <p:cNvPr id="82" name="모서리가 둥근 직사각형 143"/>
            <p:cNvSpPr/>
            <p:nvPr/>
          </p:nvSpPr>
          <p:spPr>
            <a:xfrm>
              <a:off x="7522016" y="764704"/>
              <a:ext cx="1469038" cy="54000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9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123</Words>
  <Application>Microsoft Office PowerPoint</Application>
  <PresentationFormat>화면 슬라이드 쇼(4:3)</PresentationFormat>
  <Paragraphs>97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IronLady 서버 구조</dc:title>
  <dc:creator>Microsoft Corporation</dc:creator>
  <cp:lastModifiedBy>Registered User</cp:lastModifiedBy>
  <cp:revision>229</cp:revision>
  <dcterms:created xsi:type="dcterms:W3CDTF">2006-10-05T04:04:58Z</dcterms:created>
  <dcterms:modified xsi:type="dcterms:W3CDTF">2017-10-18T16:46:07Z</dcterms:modified>
</cp:coreProperties>
</file>