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0" r:id="rId2"/>
    <p:sldId id="339" r:id="rId3"/>
    <p:sldId id="261" r:id="rId4"/>
    <p:sldId id="262" r:id="rId5"/>
    <p:sldId id="263" r:id="rId6"/>
    <p:sldId id="272" r:id="rId7"/>
    <p:sldId id="265" r:id="rId8"/>
    <p:sldId id="273" r:id="rId9"/>
    <p:sldId id="266" r:id="rId10"/>
    <p:sldId id="267" r:id="rId11"/>
    <p:sldId id="268" r:id="rId12"/>
    <p:sldId id="276" r:id="rId13"/>
    <p:sldId id="277" r:id="rId14"/>
    <p:sldId id="354" r:id="rId15"/>
    <p:sldId id="355" r:id="rId16"/>
    <p:sldId id="271" r:id="rId17"/>
    <p:sldId id="357" r:id="rId18"/>
    <p:sldId id="358" r:id="rId19"/>
    <p:sldId id="995" r:id="rId20"/>
    <p:sldId id="99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2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8.emf"/><Relationship Id="rId4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emf"/><Relationship Id="rId18" Type="http://schemas.openxmlformats.org/officeDocument/2006/relationships/image" Target="../media/image74.wmf"/><Relationship Id="rId3" Type="http://schemas.openxmlformats.org/officeDocument/2006/relationships/image" Target="../media/image59.wmf"/><Relationship Id="rId21" Type="http://schemas.openxmlformats.org/officeDocument/2006/relationships/image" Target="../media/image77.emf"/><Relationship Id="rId7" Type="http://schemas.openxmlformats.org/officeDocument/2006/relationships/image" Target="../media/image63.wmf"/><Relationship Id="rId12" Type="http://schemas.openxmlformats.org/officeDocument/2006/relationships/image" Target="../media/image68.emf"/><Relationship Id="rId17" Type="http://schemas.openxmlformats.org/officeDocument/2006/relationships/image" Target="../media/image73.wmf"/><Relationship Id="rId2" Type="http://schemas.openxmlformats.org/officeDocument/2006/relationships/image" Target="../media/image58.emf"/><Relationship Id="rId16" Type="http://schemas.openxmlformats.org/officeDocument/2006/relationships/image" Target="../media/image72.wmf"/><Relationship Id="rId20" Type="http://schemas.openxmlformats.org/officeDocument/2006/relationships/image" Target="../media/image76.e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11" Type="http://schemas.openxmlformats.org/officeDocument/2006/relationships/image" Target="../media/image67.emf"/><Relationship Id="rId5" Type="http://schemas.openxmlformats.org/officeDocument/2006/relationships/image" Target="../media/image61.wmf"/><Relationship Id="rId15" Type="http://schemas.openxmlformats.org/officeDocument/2006/relationships/image" Target="../media/image71.wmf"/><Relationship Id="rId10" Type="http://schemas.openxmlformats.org/officeDocument/2006/relationships/image" Target="../media/image66.wmf"/><Relationship Id="rId19" Type="http://schemas.openxmlformats.org/officeDocument/2006/relationships/image" Target="../media/image75.emf"/><Relationship Id="rId4" Type="http://schemas.openxmlformats.org/officeDocument/2006/relationships/image" Target="../media/image60.wmf"/><Relationship Id="rId9" Type="http://schemas.openxmlformats.org/officeDocument/2006/relationships/image" Target="../media/image65.wmf"/><Relationship Id="rId14" Type="http://schemas.openxmlformats.org/officeDocument/2006/relationships/image" Target="../media/image7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9.emf"/><Relationship Id="rId18" Type="http://schemas.openxmlformats.org/officeDocument/2006/relationships/image" Target="../media/image84.emf"/><Relationship Id="rId3" Type="http://schemas.openxmlformats.org/officeDocument/2006/relationships/image" Target="../media/image60.wmf"/><Relationship Id="rId7" Type="http://schemas.openxmlformats.org/officeDocument/2006/relationships/image" Target="../media/image66.wmf"/><Relationship Id="rId12" Type="http://schemas.openxmlformats.org/officeDocument/2006/relationships/image" Target="../media/image69.emf"/><Relationship Id="rId17" Type="http://schemas.openxmlformats.org/officeDocument/2006/relationships/image" Target="../media/image83.emf"/><Relationship Id="rId2" Type="http://schemas.openxmlformats.org/officeDocument/2006/relationships/image" Target="../media/image59.wmf"/><Relationship Id="rId16" Type="http://schemas.openxmlformats.org/officeDocument/2006/relationships/image" Target="../media/image82.emf"/><Relationship Id="rId1" Type="http://schemas.openxmlformats.org/officeDocument/2006/relationships/image" Target="../media/image78.emf"/><Relationship Id="rId6" Type="http://schemas.openxmlformats.org/officeDocument/2006/relationships/image" Target="../media/image64.wmf"/><Relationship Id="rId11" Type="http://schemas.openxmlformats.org/officeDocument/2006/relationships/image" Target="../media/image74.wmf"/><Relationship Id="rId5" Type="http://schemas.openxmlformats.org/officeDocument/2006/relationships/image" Target="../media/image63.wmf"/><Relationship Id="rId15" Type="http://schemas.openxmlformats.org/officeDocument/2006/relationships/image" Target="../media/image81.emf"/><Relationship Id="rId10" Type="http://schemas.openxmlformats.org/officeDocument/2006/relationships/image" Target="../media/image72.wmf"/><Relationship Id="rId4" Type="http://schemas.openxmlformats.org/officeDocument/2006/relationships/image" Target="../media/image61.wmf"/><Relationship Id="rId9" Type="http://schemas.openxmlformats.org/officeDocument/2006/relationships/image" Target="../media/image71.wmf"/><Relationship Id="rId14" Type="http://schemas.openxmlformats.org/officeDocument/2006/relationships/image" Target="../media/image8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e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6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image" Target="../media/image107.wmf"/><Relationship Id="rId7" Type="http://schemas.openxmlformats.org/officeDocument/2006/relationships/image" Target="../media/image111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.emf"/><Relationship Id="rId1" Type="http://schemas.openxmlformats.org/officeDocument/2006/relationships/image" Target="../media/image17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7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4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5" Type="http://schemas.openxmlformats.org/officeDocument/2006/relationships/image" Target="../media/image39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7" Type="http://schemas.openxmlformats.org/officeDocument/2006/relationships/image" Target="../media/image46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50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6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56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64.wmf"/><Relationship Id="rId26" Type="http://schemas.openxmlformats.org/officeDocument/2006/relationships/image" Target="../media/image68.emf"/><Relationship Id="rId39" Type="http://schemas.openxmlformats.org/officeDocument/2006/relationships/oleObject" Target="../embeddings/oleObject91.bin"/><Relationship Id="rId3" Type="http://schemas.openxmlformats.org/officeDocument/2006/relationships/oleObject" Target="../embeddings/oleObject71.bin"/><Relationship Id="rId21" Type="http://schemas.openxmlformats.org/officeDocument/2006/relationships/oleObject" Target="../embeddings/oleObject80.bin"/><Relationship Id="rId34" Type="http://schemas.openxmlformats.org/officeDocument/2006/relationships/oleObject" Target="../embeddings/oleObject88.bin"/><Relationship Id="rId42" Type="http://schemas.openxmlformats.org/officeDocument/2006/relationships/image" Target="../media/image74.wmf"/><Relationship Id="rId47" Type="http://schemas.openxmlformats.org/officeDocument/2006/relationships/image" Target="../media/image76.e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7.bin"/><Relationship Id="rId38" Type="http://schemas.openxmlformats.org/officeDocument/2006/relationships/image" Target="../media/image72.wmf"/><Relationship Id="rId46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84.bin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67.emf"/><Relationship Id="rId32" Type="http://schemas.openxmlformats.org/officeDocument/2006/relationships/oleObject" Target="../embeddings/oleObject86.bin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73.wmf"/><Relationship Id="rId45" Type="http://schemas.openxmlformats.org/officeDocument/2006/relationships/image" Target="../media/image75.e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69.emf"/><Relationship Id="rId36" Type="http://schemas.openxmlformats.org/officeDocument/2006/relationships/image" Target="../media/image71.wmf"/><Relationship Id="rId49" Type="http://schemas.openxmlformats.org/officeDocument/2006/relationships/image" Target="../media/image77.e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4" Type="http://schemas.openxmlformats.org/officeDocument/2006/relationships/oleObject" Target="../embeddings/oleObject94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70.wmf"/><Relationship Id="rId35" Type="http://schemas.openxmlformats.org/officeDocument/2006/relationships/oleObject" Target="../embeddings/oleObject89.bin"/><Relationship Id="rId43" Type="http://schemas.openxmlformats.org/officeDocument/2006/relationships/oleObject" Target="../embeddings/oleObject93.bin"/><Relationship Id="rId48" Type="http://schemas.openxmlformats.org/officeDocument/2006/relationships/oleObject" Target="../embeddings/oleObject96.bin"/><Relationship Id="rId8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70.wmf"/><Relationship Id="rId26" Type="http://schemas.openxmlformats.org/officeDocument/2006/relationships/oleObject" Target="../embeddings/oleObject110.bin"/><Relationship Id="rId39" Type="http://schemas.openxmlformats.org/officeDocument/2006/relationships/oleObject" Target="../embeddings/oleObject117.bin"/><Relationship Id="rId3" Type="http://schemas.openxmlformats.org/officeDocument/2006/relationships/oleObject" Target="../embeddings/oleObject97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80.emf"/><Relationship Id="rId42" Type="http://schemas.openxmlformats.org/officeDocument/2006/relationships/image" Target="../media/image84.emf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104.bin"/><Relationship Id="rId25" Type="http://schemas.openxmlformats.org/officeDocument/2006/relationships/image" Target="../media/image72.wmf"/><Relationship Id="rId33" Type="http://schemas.openxmlformats.org/officeDocument/2006/relationships/oleObject" Target="../embeddings/oleObject114.bin"/><Relationship Id="rId38" Type="http://schemas.openxmlformats.org/officeDocument/2006/relationships/image" Target="../media/image8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20" Type="http://schemas.openxmlformats.org/officeDocument/2006/relationships/oleObject" Target="../embeddings/oleObject106.bin"/><Relationship Id="rId29" Type="http://schemas.openxmlformats.org/officeDocument/2006/relationships/oleObject" Target="../embeddings/oleObject112.bin"/><Relationship Id="rId41" Type="http://schemas.openxmlformats.org/officeDocument/2006/relationships/oleObject" Target="../embeddings/oleObject11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101.bin"/><Relationship Id="rId24" Type="http://schemas.openxmlformats.org/officeDocument/2006/relationships/oleObject" Target="../embeddings/oleObject109.bin"/><Relationship Id="rId32" Type="http://schemas.openxmlformats.org/officeDocument/2006/relationships/image" Target="../media/image79.emf"/><Relationship Id="rId37" Type="http://schemas.openxmlformats.org/officeDocument/2006/relationships/oleObject" Target="../embeddings/oleObject116.bin"/><Relationship Id="rId40" Type="http://schemas.openxmlformats.org/officeDocument/2006/relationships/image" Target="../media/image83.e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image" Target="../media/image71.wmf"/><Relationship Id="rId28" Type="http://schemas.openxmlformats.org/officeDocument/2006/relationships/oleObject" Target="../embeddings/oleObject111.bin"/><Relationship Id="rId36" Type="http://schemas.openxmlformats.org/officeDocument/2006/relationships/image" Target="../media/image81.e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64.wmf"/><Relationship Id="rId22" Type="http://schemas.openxmlformats.org/officeDocument/2006/relationships/oleObject" Target="../embeddings/oleObject108.bin"/><Relationship Id="rId27" Type="http://schemas.openxmlformats.org/officeDocument/2006/relationships/image" Target="../media/image74.wmf"/><Relationship Id="rId30" Type="http://schemas.openxmlformats.org/officeDocument/2006/relationships/image" Target="../media/image69.emf"/><Relationship Id="rId35" Type="http://schemas.openxmlformats.org/officeDocument/2006/relationships/oleObject" Target="../embeddings/oleObject11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image" Target="../media/image89.wmf"/><Relationship Id="rId3" Type="http://schemas.openxmlformats.org/officeDocument/2006/relationships/image" Target="../media/image91.png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emf"/><Relationship Id="rId10" Type="http://schemas.openxmlformats.org/officeDocument/2006/relationships/oleObject" Target="../embeddings/oleObject122.bin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12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e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9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9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0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1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09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1.wmf"/><Relationship Id="rId20" Type="http://schemas.openxmlformats.org/officeDocument/2006/relationships/image" Target="../media/image11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6.bin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oleObject" Target="../embeddings/oleObject48.bin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36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45.wmf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85030726"/>
              </p:ext>
            </p:extLst>
          </p:nvPr>
        </p:nvGraphicFramePr>
        <p:xfrm>
          <a:off x="1788926" y="764663"/>
          <a:ext cx="82899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Document" r:id="rId3" imgW="4161139" imgH="415698" progId="Word.Document.8">
                  <p:embed/>
                </p:oleObj>
              </mc:Choice>
              <mc:Fallback>
                <p:oleObj name="Document" r:id="rId3" imgW="4161139" imgH="415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926" y="764663"/>
                        <a:ext cx="82899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724150" y="3267076"/>
          <a:ext cx="8483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Document" r:id="rId5" imgW="3883639" imgH="363601" progId="Word.Document.8">
                  <p:embed/>
                </p:oleObj>
              </mc:Choice>
              <mc:Fallback>
                <p:oleObj name="Document" r:id="rId5" imgW="3883639" imgH="363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3267076"/>
                        <a:ext cx="84836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99238"/>
              </p:ext>
            </p:extLst>
          </p:nvPr>
        </p:nvGraphicFramePr>
        <p:xfrm>
          <a:off x="1736820" y="1488562"/>
          <a:ext cx="6695462" cy="72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Document" r:id="rId7" imgW="2888856" imgH="315011" progId="Word.Document.8">
                  <p:embed/>
                </p:oleObj>
              </mc:Choice>
              <mc:Fallback>
                <p:oleObj name="Document" r:id="rId7" imgW="2888856" imgH="315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820" y="1488562"/>
                        <a:ext cx="6695462" cy="72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743465"/>
              </p:ext>
            </p:extLst>
          </p:nvPr>
        </p:nvGraphicFramePr>
        <p:xfrm>
          <a:off x="2659065" y="2247900"/>
          <a:ext cx="6861454" cy="70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Document" r:id="rId9" imgW="3053388" imgH="315011" progId="Word.Document.8">
                  <p:embed/>
                </p:oleObj>
              </mc:Choice>
              <mc:Fallback>
                <p:oleObj name="Document" r:id="rId9" imgW="3053388" imgH="3150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5" y="2247900"/>
                        <a:ext cx="6861454" cy="70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2724151" y="3944938"/>
          <a:ext cx="82470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Document" r:id="rId11" imgW="3625306" imgH="296927" progId="Word.Document.8">
                  <p:embed/>
                </p:oleObj>
              </mc:Choice>
              <mc:Fallback>
                <p:oleObj name="Document" r:id="rId11" imgW="3625306" imgH="296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1" y="3944938"/>
                        <a:ext cx="82470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724151" y="4665663"/>
          <a:ext cx="8653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Document" r:id="rId13" imgW="3807246" imgH="296927" progId="Word.Document.8">
                  <p:embed/>
                </p:oleObj>
              </mc:Choice>
              <mc:Fallback>
                <p:oleObj name="Document" r:id="rId13" imgW="3807246" imgH="296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1" y="4665663"/>
                        <a:ext cx="86534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25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386732"/>
              </p:ext>
            </p:extLst>
          </p:nvPr>
        </p:nvGraphicFramePr>
        <p:xfrm>
          <a:off x="1337236" y="749486"/>
          <a:ext cx="8653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Document" r:id="rId3" imgW="3807246" imgH="296927" progId="Word.Document.8">
                  <p:embed/>
                </p:oleObj>
              </mc:Choice>
              <mc:Fallback>
                <p:oleObj name="Document" r:id="rId3" imgW="3807246" imgH="296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236" y="749486"/>
                        <a:ext cx="86534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141111"/>
              </p:ext>
            </p:extLst>
          </p:nvPr>
        </p:nvGraphicFramePr>
        <p:xfrm>
          <a:off x="657225" y="2497138"/>
          <a:ext cx="10790704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Document" r:id="rId5" imgW="4757921" imgH="523050" progId="Word.Document.8">
                  <p:embed/>
                </p:oleObj>
              </mc:Choice>
              <mc:Fallback>
                <p:oleObj name="Document" r:id="rId5" imgW="4757921" imgH="523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497138"/>
                        <a:ext cx="10790704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106432"/>
              </p:ext>
            </p:extLst>
          </p:nvPr>
        </p:nvGraphicFramePr>
        <p:xfrm>
          <a:off x="638175" y="3700463"/>
          <a:ext cx="10847388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Document" r:id="rId7" imgW="4682496" imgH="873548" progId="Word.Document.8">
                  <p:embed/>
                </p:oleObj>
              </mc:Choice>
              <mc:Fallback>
                <p:oleObj name="Document" r:id="rId7" imgW="4682496" imgH="8735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700463"/>
                        <a:ext cx="10847388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099313"/>
              </p:ext>
            </p:extLst>
          </p:nvPr>
        </p:nvGraphicFramePr>
        <p:xfrm>
          <a:off x="654844" y="1350122"/>
          <a:ext cx="1085215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Document" r:id="rId9" imgW="4817903" imgH="683380" progId="Word.Document.8">
                  <p:embed/>
                </p:oleObj>
              </mc:Choice>
              <mc:Fallback>
                <p:oleObj name="Document" r:id="rId9" imgW="4817903" imgH="6833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4" y="1350122"/>
                        <a:ext cx="10852150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3412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3572"/>
              </p:ext>
            </p:extLst>
          </p:nvPr>
        </p:nvGraphicFramePr>
        <p:xfrm>
          <a:off x="855663" y="585788"/>
          <a:ext cx="107315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7" name="Document" r:id="rId3" imgW="4791324" imgH="417002" progId="Word.Document.8">
                  <p:embed/>
                </p:oleObj>
              </mc:Choice>
              <mc:Fallback>
                <p:oleObj name="Document" r:id="rId3" imgW="4791324" imgH="4170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585788"/>
                        <a:ext cx="107315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80828"/>
              </p:ext>
            </p:extLst>
          </p:nvPr>
        </p:nvGraphicFramePr>
        <p:xfrm>
          <a:off x="811307" y="4070259"/>
          <a:ext cx="1092993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" name="Document" r:id="rId5" imgW="5174558" imgH="544979" progId="Word.Document.8">
                  <p:embed/>
                </p:oleObj>
              </mc:Choice>
              <mc:Fallback>
                <p:oleObj name="Document" r:id="rId5" imgW="5174558" imgH="5449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07" y="4070259"/>
                        <a:ext cx="1092993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568864"/>
              </p:ext>
            </p:extLst>
          </p:nvPr>
        </p:nvGraphicFramePr>
        <p:xfrm>
          <a:off x="1398588" y="5161013"/>
          <a:ext cx="101885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9" name="Document" r:id="rId7" imgW="4882553" imgH="442885" progId="Word.Document.8">
                  <p:embed/>
                </p:oleObj>
              </mc:Choice>
              <mc:Fallback>
                <p:oleObj name="Document" r:id="rId7" imgW="4882553" imgH="4428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161013"/>
                        <a:ext cx="101885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880423"/>
              </p:ext>
            </p:extLst>
          </p:nvPr>
        </p:nvGraphicFramePr>
        <p:xfrm>
          <a:off x="811307" y="1226764"/>
          <a:ext cx="10764837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Document" r:id="rId9" imgW="4780190" imgH="429584" progId="Word.Document.8">
                  <p:embed/>
                </p:oleObj>
              </mc:Choice>
              <mc:Fallback>
                <p:oleObj name="Document" r:id="rId9" imgW="4780190" imgH="429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07" y="1226764"/>
                        <a:ext cx="10764837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08237"/>
              </p:ext>
            </p:extLst>
          </p:nvPr>
        </p:nvGraphicFramePr>
        <p:xfrm>
          <a:off x="875881" y="2029105"/>
          <a:ext cx="10764837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Document" r:id="rId11" imgW="4780190" imgH="638085" progId="Word.Document.8">
                  <p:embed/>
                </p:oleObj>
              </mc:Choice>
              <mc:Fallback>
                <p:oleObj name="Document" r:id="rId11" imgW="4780190" imgH="638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81" y="2029105"/>
                        <a:ext cx="10764837" cy="143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598959"/>
              </p:ext>
            </p:extLst>
          </p:nvPr>
        </p:nvGraphicFramePr>
        <p:xfrm>
          <a:off x="838994" y="3211280"/>
          <a:ext cx="107648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Document" r:id="rId13" imgW="4780190" imgH="440369" progId="Word.Document.8">
                  <p:embed/>
                </p:oleObj>
              </mc:Choice>
              <mc:Fallback>
                <p:oleObj name="Document" r:id="rId13" imgW="4780190" imgH="440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994" y="3211280"/>
                        <a:ext cx="107648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58816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230966" y="802995"/>
          <a:ext cx="1092835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3" name="Document" r:id="rId3" imgW="4935710" imgH="565110" progId="Word.Document.8">
                  <p:embed/>
                </p:oleObj>
              </mc:Choice>
              <mc:Fallback>
                <p:oleObj name="Document" r:id="rId3" imgW="4935710" imgH="5651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966" y="802995"/>
                        <a:ext cx="1092835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453382"/>
              </p:ext>
            </p:extLst>
          </p:nvPr>
        </p:nvGraphicFramePr>
        <p:xfrm>
          <a:off x="1778391" y="1688219"/>
          <a:ext cx="49688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4" name="Document" r:id="rId5" imgW="2206739" imgH="294058" progId="Word.Document.8">
                  <p:embed/>
                </p:oleObj>
              </mc:Choice>
              <mc:Fallback>
                <p:oleObj name="Document" r:id="rId5" imgW="2206739" imgH="294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391" y="1688219"/>
                        <a:ext cx="49688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"/>
          <p:cNvSpPr>
            <a:spLocks noChangeAspect="1" noChangeArrowheads="1"/>
          </p:cNvSpPr>
          <p:nvPr/>
        </p:nvSpPr>
        <p:spPr bwMode="auto">
          <a:xfrm>
            <a:off x="8199255" y="2008050"/>
            <a:ext cx="2825233" cy="2028544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946323" y="3456774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789674"/>
              </p:ext>
            </p:extLst>
          </p:nvPr>
        </p:nvGraphicFramePr>
        <p:xfrm>
          <a:off x="8655135" y="3606613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5" name="Equation" r:id="rId7" imgW="152280" imgH="177480" progId="Equation.DSMT4">
                  <p:embed/>
                </p:oleObj>
              </mc:Choice>
              <mc:Fallback>
                <p:oleObj name="Equation" r:id="rId7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135" y="3606613"/>
                        <a:ext cx="247424" cy="28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40831"/>
              </p:ext>
            </p:extLst>
          </p:nvPr>
        </p:nvGraphicFramePr>
        <p:xfrm>
          <a:off x="10449192" y="3651699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6" name="Equation" r:id="rId9" imgW="126720" imgH="139680" progId="Equation.DSMT4">
                  <p:embed/>
                </p:oleObj>
              </mc:Choice>
              <mc:Fallback>
                <p:oleObj name="Equation" r:id="rId9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192" y="3651699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8941519" y="2051000"/>
            <a:ext cx="1653" cy="19855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199255" y="3598838"/>
            <a:ext cx="2380536" cy="16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093643"/>
              </p:ext>
            </p:extLst>
          </p:nvPr>
        </p:nvGraphicFramePr>
        <p:xfrm>
          <a:off x="8637340" y="2044392"/>
          <a:ext cx="319058" cy="3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7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340" y="2044392"/>
                        <a:ext cx="319058" cy="340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9749909" y="2103243"/>
            <a:ext cx="0" cy="19080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2057"/>
              </p:ext>
            </p:extLst>
          </p:nvPr>
        </p:nvGraphicFramePr>
        <p:xfrm>
          <a:off x="9802810" y="3640136"/>
          <a:ext cx="160356" cy="26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" name="Equation" r:id="rId13" imgW="88560" imgH="164880" progId="Equation.DSMT4">
                  <p:embed/>
                </p:oleObj>
              </mc:Choice>
              <mc:Fallback>
                <p:oleObj name="Equation" r:id="rId13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2810" y="3640136"/>
                        <a:ext cx="160356" cy="26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981760"/>
              </p:ext>
            </p:extLst>
          </p:nvPr>
        </p:nvGraphicFramePr>
        <p:xfrm>
          <a:off x="8677841" y="2963679"/>
          <a:ext cx="322364" cy="31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7841" y="2963679"/>
                        <a:ext cx="322364" cy="318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043540"/>
              </p:ext>
            </p:extLst>
          </p:nvPr>
        </p:nvGraphicFramePr>
        <p:xfrm>
          <a:off x="9114444" y="3588541"/>
          <a:ext cx="374921" cy="37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" name="Equation" r:id="rId17" imgW="126720" imgH="139680" progId="Equation.DSMT4">
                  <p:embed/>
                </p:oleObj>
              </mc:Choice>
              <mc:Fallback>
                <p:oleObj name="Equation" r:id="rId17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444" y="3588541"/>
                        <a:ext cx="374921" cy="370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81" name="AutoShape 21"/>
          <p:cNvCxnSpPr>
            <a:cxnSpLocks noChangeShapeType="1"/>
          </p:cNvCxnSpPr>
          <p:nvPr/>
        </p:nvCxnSpPr>
        <p:spPr bwMode="auto">
          <a:xfrm rot="5400000" flipV="1">
            <a:off x="9181531" y="2904643"/>
            <a:ext cx="1652" cy="42486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2"/>
          <p:cNvCxnSpPr>
            <a:cxnSpLocks noChangeShapeType="1"/>
          </p:cNvCxnSpPr>
          <p:nvPr/>
        </p:nvCxnSpPr>
        <p:spPr bwMode="auto">
          <a:xfrm flipV="1">
            <a:off x="10062355" y="2291207"/>
            <a:ext cx="1653" cy="148506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23"/>
          <p:cNvCxnSpPr>
            <a:cxnSpLocks noChangeShapeType="1"/>
          </p:cNvCxnSpPr>
          <p:nvPr/>
        </p:nvCxnSpPr>
        <p:spPr bwMode="auto">
          <a:xfrm flipV="1">
            <a:off x="8579479" y="2315305"/>
            <a:ext cx="1653" cy="148506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92761"/>
              </p:ext>
            </p:extLst>
          </p:nvPr>
        </p:nvGraphicFramePr>
        <p:xfrm>
          <a:off x="10064008" y="3576481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Equation" r:id="rId19" imgW="126720" imgH="139680" progId="Equation.DSMT4">
                  <p:embed/>
                </p:oleObj>
              </mc:Choice>
              <mc:Fallback>
                <p:oleObj name="Equation" r:id="rId19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008" y="3576481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285510"/>
              </p:ext>
            </p:extLst>
          </p:nvPr>
        </p:nvGraphicFramePr>
        <p:xfrm>
          <a:off x="8269356" y="3576481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356" y="3576481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617606" y="2313968"/>
          <a:ext cx="63960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Document" r:id="rId23" imgW="2826307" imgH="355171" progId="Word.Document.8">
                  <p:embed/>
                </p:oleObj>
              </mc:Choice>
              <mc:Fallback>
                <p:oleObj name="Document" r:id="rId23" imgW="2826307" imgH="3551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06" y="2313968"/>
                        <a:ext cx="639603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598095" y="3010642"/>
          <a:ext cx="53213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Document" r:id="rId25" imgW="2352203" imgH="508311" progId="Word.Document.8">
                  <p:embed/>
                </p:oleObj>
              </mc:Choice>
              <mc:Fallback>
                <p:oleObj name="Document" r:id="rId25" imgW="2352203" imgH="5083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95" y="3010642"/>
                        <a:ext cx="5321300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1220467" y="1726045"/>
          <a:ext cx="9874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Document" r:id="rId27" imgW="439624" imgH="294058" progId="Word.Document.8">
                  <p:embed/>
                </p:oleObj>
              </mc:Choice>
              <mc:Fallback>
                <p:oleObj name="Document" r:id="rId27" imgW="439624" imgH="294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467" y="1726045"/>
                        <a:ext cx="9874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直角三角形 32"/>
          <p:cNvSpPr/>
          <p:nvPr/>
        </p:nvSpPr>
        <p:spPr>
          <a:xfrm flipH="1">
            <a:off x="8960501" y="2824726"/>
            <a:ext cx="785867" cy="768963"/>
          </a:xfrm>
          <a:prstGeom prst="rtTriangle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8939343" y="2146539"/>
            <a:ext cx="0" cy="18720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518950"/>
              </p:ext>
            </p:extLst>
          </p:nvPr>
        </p:nvGraphicFramePr>
        <p:xfrm>
          <a:off x="9346271" y="3128314"/>
          <a:ext cx="360387" cy="32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29" imgW="164880" imgH="164880" progId="Equation.DSMT4">
                  <p:embed/>
                </p:oleObj>
              </mc:Choice>
              <mc:Fallback>
                <p:oleObj name="Equation" r:id="rId29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271" y="3128314"/>
                        <a:ext cx="360387" cy="32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377" name="AutoShape 17"/>
          <p:cNvCxnSpPr>
            <a:cxnSpLocks noChangeShapeType="1"/>
          </p:cNvCxnSpPr>
          <p:nvPr/>
        </p:nvCxnSpPr>
        <p:spPr bwMode="auto">
          <a:xfrm flipV="1">
            <a:off x="9425371" y="2306399"/>
            <a:ext cx="1653" cy="148506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8"/>
          <p:cNvCxnSpPr>
            <a:cxnSpLocks noChangeShapeType="1"/>
          </p:cNvCxnSpPr>
          <p:nvPr/>
        </p:nvCxnSpPr>
        <p:spPr bwMode="auto">
          <a:xfrm flipV="1">
            <a:off x="9430852" y="3120674"/>
            <a:ext cx="0" cy="468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AutoShape 3"/>
          <p:cNvSpPr>
            <a:spLocks noChangeAspect="1" noChangeArrowheads="1"/>
          </p:cNvSpPr>
          <p:nvPr/>
        </p:nvSpPr>
        <p:spPr bwMode="auto">
          <a:xfrm>
            <a:off x="8199255" y="4079861"/>
            <a:ext cx="2825233" cy="2028544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Line 4"/>
          <p:cNvSpPr>
            <a:spLocks noChangeShapeType="1"/>
          </p:cNvSpPr>
          <p:nvPr/>
        </p:nvSpPr>
        <p:spPr bwMode="auto">
          <a:xfrm>
            <a:off x="7946323" y="5528585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95861"/>
              </p:ext>
            </p:extLst>
          </p:nvPr>
        </p:nvGraphicFramePr>
        <p:xfrm>
          <a:off x="8680930" y="5648384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Equation" r:id="rId31" imgW="152280" imgH="177480" progId="Equation.DSMT4">
                  <p:embed/>
                </p:oleObj>
              </mc:Choice>
              <mc:Fallback>
                <p:oleObj name="Equation" r:id="rId31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930" y="5648384"/>
                        <a:ext cx="247424" cy="28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594932"/>
              </p:ext>
            </p:extLst>
          </p:nvPr>
        </p:nvGraphicFramePr>
        <p:xfrm>
          <a:off x="10449192" y="5723510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32" imgW="126720" imgH="139680" progId="Equation.DSMT4">
                  <p:embed/>
                </p:oleObj>
              </mc:Choice>
              <mc:Fallback>
                <p:oleObj name="Equation" r:id="rId32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192" y="5723510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7"/>
          <p:cNvSpPr>
            <a:spLocks noChangeShapeType="1"/>
          </p:cNvSpPr>
          <p:nvPr/>
        </p:nvSpPr>
        <p:spPr bwMode="auto">
          <a:xfrm flipV="1">
            <a:off x="8941519" y="4122811"/>
            <a:ext cx="1653" cy="19855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8"/>
          <p:cNvSpPr>
            <a:spLocks noChangeShapeType="1"/>
          </p:cNvSpPr>
          <p:nvPr/>
        </p:nvSpPr>
        <p:spPr bwMode="auto">
          <a:xfrm>
            <a:off x="8199255" y="5670649"/>
            <a:ext cx="2380536" cy="16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810449"/>
              </p:ext>
            </p:extLst>
          </p:nvPr>
        </p:nvGraphicFramePr>
        <p:xfrm>
          <a:off x="8637340" y="4116203"/>
          <a:ext cx="319058" cy="3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Equation" r:id="rId33" imgW="139680" imgH="164880" progId="Equation.DSMT4">
                  <p:embed/>
                </p:oleObj>
              </mc:Choice>
              <mc:Fallback>
                <p:oleObj name="Equation" r:id="rId33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340" y="4116203"/>
                        <a:ext cx="319058" cy="340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Line 11"/>
          <p:cNvSpPr>
            <a:spLocks noChangeShapeType="1"/>
          </p:cNvSpPr>
          <p:nvPr/>
        </p:nvSpPr>
        <p:spPr bwMode="auto">
          <a:xfrm>
            <a:off x="8154500" y="5666408"/>
            <a:ext cx="2343600" cy="515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472706"/>
              </p:ext>
            </p:extLst>
          </p:nvPr>
        </p:nvGraphicFramePr>
        <p:xfrm>
          <a:off x="9802810" y="5711947"/>
          <a:ext cx="160356" cy="26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Equation" r:id="rId34" imgW="88560" imgH="164880" progId="Equation.DSMT4">
                  <p:embed/>
                </p:oleObj>
              </mc:Choice>
              <mc:Fallback>
                <p:oleObj name="Equation" r:id="rId34" imgW="885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2810" y="5711947"/>
                        <a:ext cx="160356" cy="2676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669239"/>
              </p:ext>
            </p:extLst>
          </p:nvPr>
        </p:nvGraphicFramePr>
        <p:xfrm>
          <a:off x="9098499" y="5670275"/>
          <a:ext cx="297703" cy="31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35" imgW="139680" imgH="164880" progId="Equation.DSMT4">
                  <p:embed/>
                </p:oleObj>
              </mc:Choice>
              <mc:Fallback>
                <p:oleObj name="Equation" r:id="rId35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499" y="5670275"/>
                        <a:ext cx="297703" cy="31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916249"/>
              </p:ext>
            </p:extLst>
          </p:nvPr>
        </p:nvGraphicFramePr>
        <p:xfrm>
          <a:off x="8634150" y="5133940"/>
          <a:ext cx="325437" cy="34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37" imgW="139680" imgH="164880" progId="Equation.DSMT4">
                  <p:embed/>
                </p:oleObj>
              </mc:Choice>
              <mc:Fallback>
                <p:oleObj name="Equation" r:id="rId37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4150" y="5133940"/>
                        <a:ext cx="325437" cy="345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AutoShape 22"/>
          <p:cNvCxnSpPr>
            <a:cxnSpLocks noChangeShapeType="1"/>
          </p:cNvCxnSpPr>
          <p:nvPr/>
        </p:nvCxnSpPr>
        <p:spPr bwMode="auto">
          <a:xfrm flipH="1">
            <a:off x="8239791" y="4620816"/>
            <a:ext cx="2340000" cy="613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3"/>
          <p:cNvCxnSpPr>
            <a:cxnSpLocks noChangeShapeType="1"/>
          </p:cNvCxnSpPr>
          <p:nvPr/>
        </p:nvCxnSpPr>
        <p:spPr bwMode="auto">
          <a:xfrm flipH="1">
            <a:off x="8166315" y="5979556"/>
            <a:ext cx="2343599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235193"/>
              </p:ext>
            </p:extLst>
          </p:nvPr>
        </p:nvGraphicFramePr>
        <p:xfrm>
          <a:off x="8559567" y="4428320"/>
          <a:ext cx="323933" cy="344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Equation" r:id="rId39" imgW="139680" imgH="164880" progId="Equation.DSMT4">
                  <p:embed/>
                </p:oleObj>
              </mc:Choice>
              <mc:Fallback>
                <p:oleObj name="Equation" r:id="rId3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567" y="4428320"/>
                        <a:ext cx="323933" cy="3442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81987"/>
              </p:ext>
            </p:extLst>
          </p:nvPr>
        </p:nvGraphicFramePr>
        <p:xfrm>
          <a:off x="8648930" y="5814103"/>
          <a:ext cx="351275" cy="3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4" name="Equation" r:id="rId41" imgW="139680" imgH="164880" progId="Equation.DSMT4">
                  <p:embed/>
                </p:oleObj>
              </mc:Choice>
              <mc:Fallback>
                <p:oleObj name="Equation" r:id="rId41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930" y="5814103"/>
                        <a:ext cx="351275" cy="3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直角三角形 52"/>
          <p:cNvSpPr/>
          <p:nvPr/>
        </p:nvSpPr>
        <p:spPr>
          <a:xfrm flipH="1">
            <a:off x="8960501" y="4896537"/>
            <a:ext cx="785867" cy="768963"/>
          </a:xfrm>
          <a:prstGeom prst="rtTriangle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 flipV="1">
            <a:off x="8218145" y="4881191"/>
            <a:ext cx="2342756" cy="3468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35111"/>
              </p:ext>
            </p:extLst>
          </p:nvPr>
        </p:nvGraphicFramePr>
        <p:xfrm>
          <a:off x="9346271" y="5200125"/>
          <a:ext cx="360387" cy="32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Equation" r:id="rId43" imgW="164880" imgH="164880" progId="Equation.DSMT4">
                  <p:embed/>
                </p:oleObj>
              </mc:Choice>
              <mc:Fallback>
                <p:oleObj name="Equation" r:id="rId43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271" y="5200125"/>
                        <a:ext cx="360387" cy="32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AutoShape 17"/>
          <p:cNvCxnSpPr>
            <a:cxnSpLocks noChangeShapeType="1"/>
          </p:cNvCxnSpPr>
          <p:nvPr/>
        </p:nvCxnSpPr>
        <p:spPr bwMode="auto">
          <a:xfrm flipH="1" flipV="1">
            <a:off x="8208199" y="5374516"/>
            <a:ext cx="2340000" cy="1428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18"/>
          <p:cNvCxnSpPr>
            <a:cxnSpLocks noChangeShapeType="1"/>
          </p:cNvCxnSpPr>
          <p:nvPr/>
        </p:nvCxnSpPr>
        <p:spPr bwMode="auto">
          <a:xfrm flipH="1" flipV="1">
            <a:off x="9251312" y="5385202"/>
            <a:ext cx="504000" cy="74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 flipH="1">
            <a:off x="9251487" y="5395187"/>
            <a:ext cx="1486" cy="288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185859"/>
              </p:ext>
            </p:extLst>
          </p:nvPr>
        </p:nvGraphicFramePr>
        <p:xfrm>
          <a:off x="634607" y="4079861"/>
          <a:ext cx="5284788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" name="Document" r:id="rId44" imgW="2450974" imgH="315628" progId="Word.Document.8">
                  <p:embed/>
                </p:oleObj>
              </mc:Choice>
              <mc:Fallback>
                <p:oleObj name="Document" r:id="rId44" imgW="2450974" imgH="3156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07" y="4079861"/>
                        <a:ext cx="5284788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56658"/>
              </p:ext>
            </p:extLst>
          </p:nvPr>
        </p:nvGraphicFramePr>
        <p:xfrm>
          <a:off x="617606" y="4594520"/>
          <a:ext cx="626586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" name="Document" r:id="rId46" imgW="2906761" imgH="365596" progId="Word.Document.8">
                  <p:embed/>
                </p:oleObj>
              </mc:Choice>
              <mc:Fallback>
                <p:oleObj name="Document" r:id="rId46" imgW="2906761" imgH="3655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06" y="4594520"/>
                        <a:ext cx="6265863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95135"/>
              </p:ext>
            </p:extLst>
          </p:nvPr>
        </p:nvGraphicFramePr>
        <p:xfrm>
          <a:off x="581787" y="5351158"/>
          <a:ext cx="56388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" name="Document" r:id="rId48" imgW="2615115" imgH="521612" progId="Word.Document.8">
                  <p:embed/>
                </p:oleObj>
              </mc:Choice>
              <mc:Fallback>
                <p:oleObj name="Document" r:id="rId48" imgW="2615115" imgH="521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87" y="5351158"/>
                        <a:ext cx="56388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408350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1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33" grpId="0" animBg="1"/>
      <p:bldP spid="34" grpId="0" animBg="1"/>
      <p:bldP spid="41" grpId="0" animBg="1"/>
      <p:bldP spid="42" grpId="0" animBg="1"/>
      <p:bldP spid="44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直角三角形 52"/>
          <p:cNvSpPr/>
          <p:nvPr/>
        </p:nvSpPr>
        <p:spPr>
          <a:xfrm flipH="1">
            <a:off x="8949537" y="4134258"/>
            <a:ext cx="1548313" cy="1527371"/>
          </a:xfrm>
          <a:prstGeom prst="rtTriangle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897950"/>
              </p:ext>
            </p:extLst>
          </p:nvPr>
        </p:nvGraphicFramePr>
        <p:xfrm>
          <a:off x="1462928" y="745615"/>
          <a:ext cx="105219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Document" r:id="rId3" imgW="4808564" imgH="503998" progId="Word.Document.8">
                  <p:embed/>
                </p:oleObj>
              </mc:Choice>
              <mc:Fallback>
                <p:oleObj name="Document" r:id="rId3" imgW="4808564" imgH="5039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928" y="745615"/>
                        <a:ext cx="1052195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"/>
          <p:cNvSpPr>
            <a:spLocks noChangeAspect="1" noChangeArrowheads="1"/>
          </p:cNvSpPr>
          <p:nvPr/>
        </p:nvSpPr>
        <p:spPr bwMode="auto">
          <a:xfrm>
            <a:off x="8199255" y="2008050"/>
            <a:ext cx="2825233" cy="2028544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7946323" y="3456774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1799"/>
              </p:ext>
            </p:extLst>
          </p:nvPr>
        </p:nvGraphicFramePr>
        <p:xfrm>
          <a:off x="8655135" y="3606613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5" imgW="152280" imgH="177480" progId="Equation.DSMT4">
                  <p:embed/>
                </p:oleObj>
              </mc:Choice>
              <mc:Fallback>
                <p:oleObj name="Equation" r:id="rId5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135" y="3606613"/>
                        <a:ext cx="247424" cy="28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23093"/>
              </p:ext>
            </p:extLst>
          </p:nvPr>
        </p:nvGraphicFramePr>
        <p:xfrm>
          <a:off x="10449192" y="3651699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Equation" r:id="rId7" imgW="126720" imgH="139680" progId="Equation.DSMT4">
                  <p:embed/>
                </p:oleObj>
              </mc:Choice>
              <mc:Fallback>
                <p:oleObj name="Equation" r:id="rId7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192" y="3651699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8941519" y="2051000"/>
            <a:ext cx="1653" cy="19855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8199255" y="3598838"/>
            <a:ext cx="2380536" cy="16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61273"/>
              </p:ext>
            </p:extLst>
          </p:nvPr>
        </p:nvGraphicFramePr>
        <p:xfrm>
          <a:off x="8637340" y="2044392"/>
          <a:ext cx="319058" cy="3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9" imgW="139680" imgH="164880" progId="Equation.DSMT4">
                  <p:embed/>
                </p:oleObj>
              </mc:Choice>
              <mc:Fallback>
                <p:oleObj name="Equation" r:id="rId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340" y="2044392"/>
                        <a:ext cx="319058" cy="340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242793"/>
              </p:ext>
            </p:extLst>
          </p:nvPr>
        </p:nvGraphicFramePr>
        <p:xfrm>
          <a:off x="8663385" y="2613686"/>
          <a:ext cx="322364" cy="318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Equation" r:id="rId11" imgW="126720" imgH="139680" progId="Equation.DSMT4">
                  <p:embed/>
                </p:oleObj>
              </mc:Choice>
              <mc:Fallback>
                <p:oleObj name="Equation" r:id="rId1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385" y="2613686"/>
                        <a:ext cx="322364" cy="318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538888"/>
              </p:ext>
            </p:extLst>
          </p:nvPr>
        </p:nvGraphicFramePr>
        <p:xfrm>
          <a:off x="9444352" y="3576182"/>
          <a:ext cx="374921" cy="370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9" name="Equation" r:id="rId13" imgW="126720" imgH="139680" progId="Equation.DSMT4">
                  <p:embed/>
                </p:oleObj>
              </mc:Choice>
              <mc:Fallback>
                <p:oleObj name="Equation" r:id="rId1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4352" y="3576182"/>
                        <a:ext cx="374921" cy="370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AutoShape 21"/>
          <p:cNvCxnSpPr>
            <a:cxnSpLocks noChangeShapeType="1"/>
          </p:cNvCxnSpPr>
          <p:nvPr/>
        </p:nvCxnSpPr>
        <p:spPr bwMode="auto">
          <a:xfrm rot="5400000" flipV="1">
            <a:off x="9404342" y="2281411"/>
            <a:ext cx="1652" cy="936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3"/>
          <p:cNvCxnSpPr>
            <a:cxnSpLocks noChangeShapeType="1"/>
          </p:cNvCxnSpPr>
          <p:nvPr/>
        </p:nvCxnSpPr>
        <p:spPr bwMode="auto">
          <a:xfrm flipV="1">
            <a:off x="8579479" y="2315305"/>
            <a:ext cx="1653" cy="148506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765745"/>
              </p:ext>
            </p:extLst>
          </p:nvPr>
        </p:nvGraphicFramePr>
        <p:xfrm>
          <a:off x="8269356" y="3576481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0" name="Equation" r:id="rId15" imgW="126720" imgH="139680" progId="Equation.DSMT4">
                  <p:embed/>
                </p:oleObj>
              </mc:Choice>
              <mc:Fallback>
                <p:oleObj name="Equation" r:id="rId15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356" y="3576481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直角三角形 21"/>
          <p:cNvSpPr/>
          <p:nvPr/>
        </p:nvSpPr>
        <p:spPr>
          <a:xfrm flipH="1">
            <a:off x="8960499" y="2146540"/>
            <a:ext cx="1526637" cy="1447150"/>
          </a:xfrm>
          <a:prstGeom prst="rtTriangle">
            <a:avLst/>
          </a:prstGeom>
          <a:solidFill>
            <a:srgbClr val="00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8939343" y="2146539"/>
            <a:ext cx="0" cy="187200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474729"/>
              </p:ext>
            </p:extLst>
          </p:nvPr>
        </p:nvGraphicFramePr>
        <p:xfrm>
          <a:off x="9998365" y="3063386"/>
          <a:ext cx="360387" cy="32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1" name="Equation" r:id="rId17" imgW="164880" imgH="164880" progId="Equation.DSMT4">
                  <p:embed/>
                </p:oleObj>
              </mc:Choice>
              <mc:Fallback>
                <p:oleObj name="Equation" r:id="rId17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365" y="3063386"/>
                        <a:ext cx="360387" cy="32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AutoShape 17"/>
          <p:cNvCxnSpPr>
            <a:cxnSpLocks noChangeShapeType="1"/>
          </p:cNvCxnSpPr>
          <p:nvPr/>
        </p:nvCxnSpPr>
        <p:spPr bwMode="auto">
          <a:xfrm flipV="1">
            <a:off x="9857002" y="2317853"/>
            <a:ext cx="1653" cy="148506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8"/>
          <p:cNvCxnSpPr>
            <a:cxnSpLocks noChangeShapeType="1"/>
          </p:cNvCxnSpPr>
          <p:nvPr/>
        </p:nvCxnSpPr>
        <p:spPr bwMode="auto">
          <a:xfrm flipV="1">
            <a:off x="9857002" y="2745413"/>
            <a:ext cx="0" cy="8640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7946323" y="5528585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70911"/>
              </p:ext>
            </p:extLst>
          </p:nvPr>
        </p:nvGraphicFramePr>
        <p:xfrm>
          <a:off x="8680930" y="5648384"/>
          <a:ext cx="247424" cy="28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19" imgW="152280" imgH="177480" progId="Equation.DSMT4">
                  <p:embed/>
                </p:oleObj>
              </mc:Choice>
              <mc:Fallback>
                <p:oleObj name="Equation" r:id="rId19" imgW="152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930" y="5648384"/>
                        <a:ext cx="247424" cy="286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13576"/>
              </p:ext>
            </p:extLst>
          </p:nvPr>
        </p:nvGraphicFramePr>
        <p:xfrm>
          <a:off x="10449192" y="5723510"/>
          <a:ext cx="368652" cy="36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3" name="Equation" r:id="rId20" imgW="126720" imgH="139680" progId="Equation.DSMT4">
                  <p:embed/>
                </p:oleObj>
              </mc:Choice>
              <mc:Fallback>
                <p:oleObj name="Equation" r:id="rId20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9192" y="5723510"/>
                        <a:ext cx="368652" cy="36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Line 7"/>
          <p:cNvSpPr>
            <a:spLocks noChangeShapeType="1"/>
          </p:cNvSpPr>
          <p:nvPr/>
        </p:nvSpPr>
        <p:spPr bwMode="auto">
          <a:xfrm flipV="1">
            <a:off x="8941519" y="4122811"/>
            <a:ext cx="1653" cy="198559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>
            <a:off x="8199255" y="5670649"/>
            <a:ext cx="2380536" cy="165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398545"/>
              </p:ext>
            </p:extLst>
          </p:nvPr>
        </p:nvGraphicFramePr>
        <p:xfrm>
          <a:off x="8637340" y="4116203"/>
          <a:ext cx="319058" cy="340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4" name="Equation" r:id="rId21" imgW="139680" imgH="164880" progId="Equation.DSMT4">
                  <p:embed/>
                </p:oleObj>
              </mc:Choice>
              <mc:Fallback>
                <p:oleObj name="Equation" r:id="rId21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340" y="4116203"/>
                        <a:ext cx="319058" cy="340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8154500" y="5666408"/>
            <a:ext cx="2343600" cy="5153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173749"/>
              </p:ext>
            </p:extLst>
          </p:nvPr>
        </p:nvGraphicFramePr>
        <p:xfrm>
          <a:off x="9390546" y="5665967"/>
          <a:ext cx="297703" cy="31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5" name="Equation" r:id="rId22" imgW="139680" imgH="164880" progId="Equation.DSMT4">
                  <p:embed/>
                </p:oleObj>
              </mc:Choice>
              <mc:Fallback>
                <p:oleObj name="Equation" r:id="rId22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0546" y="5665967"/>
                        <a:ext cx="297703" cy="31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411475"/>
              </p:ext>
            </p:extLst>
          </p:nvPr>
        </p:nvGraphicFramePr>
        <p:xfrm>
          <a:off x="8688360" y="4798289"/>
          <a:ext cx="325437" cy="34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6" name="Equation" r:id="rId24" imgW="139680" imgH="164880" progId="Equation.DSMT4">
                  <p:embed/>
                </p:oleObj>
              </mc:Choice>
              <mc:Fallback>
                <p:oleObj name="Equation" r:id="rId24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60" y="4798289"/>
                        <a:ext cx="325437" cy="345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AutoShape 23"/>
          <p:cNvCxnSpPr>
            <a:cxnSpLocks noChangeShapeType="1"/>
          </p:cNvCxnSpPr>
          <p:nvPr/>
        </p:nvCxnSpPr>
        <p:spPr bwMode="auto">
          <a:xfrm flipH="1">
            <a:off x="8166315" y="5979556"/>
            <a:ext cx="2343599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513356"/>
              </p:ext>
            </p:extLst>
          </p:nvPr>
        </p:nvGraphicFramePr>
        <p:xfrm>
          <a:off x="8648930" y="5814103"/>
          <a:ext cx="351275" cy="37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7" name="Equation" r:id="rId26" imgW="139680" imgH="164880" progId="Equation.DSMT4">
                  <p:embed/>
                </p:oleObj>
              </mc:Choice>
              <mc:Fallback>
                <p:oleObj name="Equation" r:id="rId26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8930" y="5814103"/>
                        <a:ext cx="351275" cy="37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351351"/>
              </p:ext>
            </p:extLst>
          </p:nvPr>
        </p:nvGraphicFramePr>
        <p:xfrm>
          <a:off x="10004177" y="5069761"/>
          <a:ext cx="360387" cy="325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8" name="Equation" r:id="rId28" imgW="164880" imgH="164880" progId="Equation.DSMT4">
                  <p:embed/>
                </p:oleObj>
              </mc:Choice>
              <mc:Fallback>
                <p:oleObj name="Equation" r:id="rId28" imgW="164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4177" y="5069761"/>
                        <a:ext cx="360387" cy="325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AutoShape 17"/>
          <p:cNvCxnSpPr>
            <a:cxnSpLocks noChangeShapeType="1"/>
          </p:cNvCxnSpPr>
          <p:nvPr/>
        </p:nvCxnSpPr>
        <p:spPr bwMode="auto">
          <a:xfrm flipH="1" flipV="1">
            <a:off x="8172228" y="5068050"/>
            <a:ext cx="2304000" cy="14286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8"/>
          <p:cNvCxnSpPr>
            <a:cxnSpLocks noChangeShapeType="1"/>
          </p:cNvCxnSpPr>
          <p:nvPr/>
        </p:nvCxnSpPr>
        <p:spPr bwMode="auto">
          <a:xfrm flipH="1" flipV="1">
            <a:off x="9539835" y="5074436"/>
            <a:ext cx="954000" cy="746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21"/>
          <p:cNvCxnSpPr>
            <a:cxnSpLocks noChangeShapeType="1"/>
          </p:cNvCxnSpPr>
          <p:nvPr/>
        </p:nvCxnSpPr>
        <p:spPr bwMode="auto">
          <a:xfrm flipH="1">
            <a:off x="9539398" y="5094649"/>
            <a:ext cx="1486" cy="576000"/>
          </a:xfrm>
          <a:prstGeom prst="straightConnector1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731458"/>
              </p:ext>
            </p:extLst>
          </p:nvPr>
        </p:nvGraphicFramePr>
        <p:xfrm>
          <a:off x="1439420" y="1727972"/>
          <a:ext cx="9874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9" name="Document" r:id="rId29" imgW="439624" imgH="294058" progId="Word.Document.8">
                  <p:embed/>
                </p:oleObj>
              </mc:Choice>
              <mc:Fallback>
                <p:oleObj name="Document" r:id="rId29" imgW="439624" imgH="294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420" y="1727972"/>
                        <a:ext cx="9874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89034"/>
              </p:ext>
            </p:extLst>
          </p:nvPr>
        </p:nvGraphicFramePr>
        <p:xfrm>
          <a:off x="1933132" y="1723209"/>
          <a:ext cx="3365968" cy="63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0" name="Document" r:id="rId31" imgW="1563107" imgH="292980" progId="Word.Document.8">
                  <p:embed/>
                </p:oleObj>
              </mc:Choice>
              <mc:Fallback>
                <p:oleObj name="Document" r:id="rId31" imgW="1563107" imgH="2929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132" y="1723209"/>
                        <a:ext cx="3365968" cy="6323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480748"/>
              </p:ext>
            </p:extLst>
          </p:nvPr>
        </p:nvGraphicFramePr>
        <p:xfrm>
          <a:off x="1350963" y="2214563"/>
          <a:ext cx="53752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Document" r:id="rId33" imgW="2439840" imgH="355171" progId="Word.Document.8">
                  <p:embed/>
                </p:oleObj>
              </mc:Choice>
              <mc:Fallback>
                <p:oleObj name="Document" r:id="rId33" imgW="2439840" imgH="3551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2214563"/>
                        <a:ext cx="53752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598177"/>
              </p:ext>
            </p:extLst>
          </p:nvPr>
        </p:nvGraphicFramePr>
        <p:xfrm>
          <a:off x="885740" y="2861780"/>
          <a:ext cx="5064421" cy="10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Document" r:id="rId35" imgW="2304792" imgH="482069" progId="Word.Document.8">
                  <p:embed/>
                </p:oleObj>
              </mc:Choice>
              <mc:Fallback>
                <p:oleObj name="Document" r:id="rId35" imgW="2304792" imgH="482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740" y="2861780"/>
                        <a:ext cx="5064421" cy="10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19292"/>
              </p:ext>
            </p:extLst>
          </p:nvPr>
        </p:nvGraphicFramePr>
        <p:xfrm>
          <a:off x="1386920" y="3946979"/>
          <a:ext cx="35179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Document" r:id="rId37" imgW="1634581" imgH="255594" progId="Word.Document.8">
                  <p:embed/>
                </p:oleObj>
              </mc:Choice>
              <mc:Fallback>
                <p:oleObj name="Document" r:id="rId37" imgW="1634581" imgH="2555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920" y="3946979"/>
                        <a:ext cx="35179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327934"/>
              </p:ext>
            </p:extLst>
          </p:nvPr>
        </p:nvGraphicFramePr>
        <p:xfrm>
          <a:off x="1361013" y="4449260"/>
          <a:ext cx="52308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4" name="Document" r:id="rId39" imgW="2444868" imgH="369910" progId="Word.Document.8">
                  <p:embed/>
                </p:oleObj>
              </mc:Choice>
              <mc:Fallback>
                <p:oleObj name="Document" r:id="rId39" imgW="2444868" imgH="3699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013" y="4449260"/>
                        <a:ext cx="52308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493501"/>
              </p:ext>
            </p:extLst>
          </p:nvPr>
        </p:nvGraphicFramePr>
        <p:xfrm>
          <a:off x="880807" y="5150030"/>
          <a:ext cx="469741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5" name="Document" r:id="rId41" imgW="2195964" imgH="482069" progId="Word.Document.8">
                  <p:embed/>
                </p:oleObj>
              </mc:Choice>
              <mc:Fallback>
                <p:oleObj name="Document" r:id="rId41" imgW="2195964" imgH="482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807" y="5150030"/>
                        <a:ext cx="469741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17751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0" grpId="0" animBg="1"/>
      <p:bldP spid="11" grpId="0" animBg="1"/>
      <p:bldP spid="22" grpId="0" animBg="1"/>
      <p:bldP spid="23" grpId="0" animBg="1"/>
      <p:bldP spid="32" grpId="0" animBg="1"/>
      <p:bldP spid="33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49C95B5-4A7B-4559-8C38-D2C26C885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315" y="1388894"/>
            <a:ext cx="4895860" cy="934044"/>
          </a:xfrm>
          <a:prstGeom prst="rect">
            <a:avLst/>
          </a:prstGeom>
        </p:spPr>
      </p:pic>
      <p:sp>
        <p:nvSpPr>
          <p:cNvPr id="49154" name="Rectangle 2">
            <a:extLst>
              <a:ext uri="{FF2B5EF4-FFF2-40B4-BE49-F238E27FC236}">
                <a16:creationId xmlns:a16="http://schemas.microsoft.com/office/drawing/2014/main" id="{3A078D63-0485-47C8-8EEA-4D62CCB94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774" y="1966639"/>
            <a:ext cx="11969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</a:p>
        </p:txBody>
      </p:sp>
      <p:graphicFrame>
        <p:nvGraphicFramePr>
          <p:cNvPr id="157699" name="Object 3">
            <a:extLst>
              <a:ext uri="{FF2B5EF4-FFF2-40B4-BE49-F238E27FC236}">
                <a16:creationId xmlns:a16="http://schemas.microsoft.com/office/drawing/2014/main" id="{D8A66920-55FF-490F-86EF-FBABC6D926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604810"/>
              </p:ext>
            </p:extLst>
          </p:nvPr>
        </p:nvGraphicFramePr>
        <p:xfrm>
          <a:off x="2998788" y="1840585"/>
          <a:ext cx="36385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4" imgW="3441700" imgH="698500" progId="Equation.3">
                  <p:embed/>
                </p:oleObj>
              </mc:Choice>
              <mc:Fallback>
                <p:oleObj name="Equation" r:id="rId4" imgW="3441700" imgH="698500" progId="Equation.3">
                  <p:embed/>
                  <p:pic>
                    <p:nvPicPr>
                      <p:cNvPr id="157699" name="Object 3">
                        <a:extLst>
                          <a:ext uri="{FF2B5EF4-FFF2-40B4-BE49-F238E27FC236}">
                            <a16:creationId xmlns:a16="http://schemas.microsoft.com/office/drawing/2014/main" id="{D8A66920-55FF-490F-86EF-FBABC6D926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840585"/>
                        <a:ext cx="36385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0" name="Text Box 4">
            <a:extLst>
              <a:ext uri="{FF2B5EF4-FFF2-40B4-BE49-F238E27FC236}">
                <a16:creationId xmlns:a16="http://schemas.microsoft.com/office/drawing/2014/main" id="{B6F111FD-719A-455C-B1A3-9F8D49F44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750" y="200944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157701" name="Object 5">
            <a:extLst>
              <a:ext uri="{FF2B5EF4-FFF2-40B4-BE49-F238E27FC236}">
                <a16:creationId xmlns:a16="http://schemas.microsoft.com/office/drawing/2014/main" id="{6128DF75-F32F-48EE-9055-21603EDCE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916356"/>
              </p:ext>
            </p:extLst>
          </p:nvPr>
        </p:nvGraphicFramePr>
        <p:xfrm>
          <a:off x="1124198" y="2700799"/>
          <a:ext cx="43608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6" imgW="4419600" imgH="939800" progId="Equation.3">
                  <p:embed/>
                </p:oleObj>
              </mc:Choice>
              <mc:Fallback>
                <p:oleObj name="Equation" r:id="rId6" imgW="4419600" imgH="939800" progId="Equation.3">
                  <p:embed/>
                  <p:pic>
                    <p:nvPicPr>
                      <p:cNvPr id="157701" name="Object 5">
                        <a:extLst>
                          <a:ext uri="{FF2B5EF4-FFF2-40B4-BE49-F238E27FC236}">
                            <a16:creationId xmlns:a16="http://schemas.microsoft.com/office/drawing/2014/main" id="{6128DF75-F32F-48EE-9055-21603EDCE8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198" y="2700799"/>
                        <a:ext cx="43608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>
            <a:extLst>
              <a:ext uri="{FF2B5EF4-FFF2-40B4-BE49-F238E27FC236}">
                <a16:creationId xmlns:a16="http://schemas.microsoft.com/office/drawing/2014/main" id="{78FCEA8B-C4F7-4286-8F0B-401103E0B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162950"/>
              </p:ext>
            </p:extLst>
          </p:nvPr>
        </p:nvGraphicFramePr>
        <p:xfrm>
          <a:off x="5862507" y="2564819"/>
          <a:ext cx="533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8" imgW="5334000" imgH="1041400" progId="Equation.3">
                  <p:embed/>
                </p:oleObj>
              </mc:Choice>
              <mc:Fallback>
                <p:oleObj name="Equation" r:id="rId8" imgW="5334000" imgH="1041400" progId="Equation.3">
                  <p:embed/>
                  <p:pic>
                    <p:nvPicPr>
                      <p:cNvPr id="157702" name="Object 6">
                        <a:extLst>
                          <a:ext uri="{FF2B5EF4-FFF2-40B4-BE49-F238E27FC236}">
                            <a16:creationId xmlns:a16="http://schemas.microsoft.com/office/drawing/2014/main" id="{78FCEA8B-C4F7-4286-8F0B-401103E0B8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507" y="2564819"/>
                        <a:ext cx="533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3" name="Text Box 7">
            <a:extLst>
              <a:ext uri="{FF2B5EF4-FFF2-40B4-BE49-F238E27FC236}">
                <a16:creationId xmlns:a16="http://schemas.microsoft.com/office/drawing/2014/main" id="{3DB7D6E1-1D53-46B3-AD7C-E9FE57193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657601"/>
            <a:ext cx="1273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157704" name="Object 8">
            <a:extLst>
              <a:ext uri="{FF2B5EF4-FFF2-40B4-BE49-F238E27FC236}">
                <a16:creationId xmlns:a16="http://schemas.microsoft.com/office/drawing/2014/main" id="{A59680F1-DB0E-4826-BF32-A8A6EF285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160998"/>
              </p:ext>
            </p:extLst>
          </p:nvPr>
        </p:nvGraphicFramePr>
        <p:xfrm>
          <a:off x="2241012" y="3777959"/>
          <a:ext cx="8153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Equation" r:id="rId10" imgW="8153400" imgH="1231900" progId="Equation.DSMT4">
                  <p:embed/>
                </p:oleObj>
              </mc:Choice>
              <mc:Fallback>
                <p:oleObj name="Equation" r:id="rId10" imgW="8153400" imgH="1231900" progId="Equation.DSMT4">
                  <p:embed/>
                  <p:pic>
                    <p:nvPicPr>
                      <p:cNvPr id="157704" name="Object 8">
                        <a:extLst>
                          <a:ext uri="{FF2B5EF4-FFF2-40B4-BE49-F238E27FC236}">
                            <a16:creationId xmlns:a16="http://schemas.microsoft.com/office/drawing/2014/main" id="{A59680F1-DB0E-4826-BF32-A8A6EF285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012" y="3777959"/>
                        <a:ext cx="81534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>
            <a:extLst>
              <a:ext uri="{FF2B5EF4-FFF2-40B4-BE49-F238E27FC236}">
                <a16:creationId xmlns:a16="http://schemas.microsoft.com/office/drawing/2014/main" id="{48897754-4476-4C7B-8ABC-5ACA08C60F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181600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Equation" r:id="rId12" imgW="5207000" imgH="990600" progId="Equation.3">
                  <p:embed/>
                </p:oleObj>
              </mc:Choice>
              <mc:Fallback>
                <p:oleObj name="Equation" r:id="rId12" imgW="5207000" imgH="990600" progId="Equation.3">
                  <p:embed/>
                  <p:pic>
                    <p:nvPicPr>
                      <p:cNvPr id="157705" name="Object 9">
                        <a:extLst>
                          <a:ext uri="{FF2B5EF4-FFF2-40B4-BE49-F238E27FC236}">
                            <a16:creationId xmlns:a16="http://schemas.microsoft.com/office/drawing/2014/main" id="{48897754-4476-4C7B-8ABC-5ACA08C60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0"/>
                        <a:ext cx="5207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803740F7-548C-49E2-83B9-13C32D866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82066"/>
              </p:ext>
            </p:extLst>
          </p:nvPr>
        </p:nvGraphicFramePr>
        <p:xfrm>
          <a:off x="696119" y="756342"/>
          <a:ext cx="824388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Document" r:id="rId14" imgW="3640185" imgH="854495" progId="Word.Document.8">
                  <p:embed/>
                </p:oleObj>
              </mc:Choice>
              <mc:Fallback>
                <p:oleObj name="Document" r:id="rId14" imgW="3640185" imgH="854495" progId="Word.Document.8">
                  <p:embed/>
                  <p:pic>
                    <p:nvPicPr>
                      <p:cNvPr id="630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9" y="756342"/>
                        <a:ext cx="824388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157700" grpId="0"/>
      <p:bldP spid="1577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DE951556-55D7-47F5-9333-CF9C299F7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1054101"/>
            <a:ext cx="195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AFA44FA6-EB46-4567-98C3-C751768B7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0763" y="730250"/>
          <a:ext cx="4737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Equation" r:id="rId3" imgW="4737100" imgH="1117600" progId="Equation.3">
                  <p:embed/>
                </p:oleObj>
              </mc:Choice>
              <mc:Fallback>
                <p:oleObj name="Equation" r:id="rId3" imgW="4737100" imgH="1117600" progId="Equation.3">
                  <p:embed/>
                  <p:pic>
                    <p:nvPicPr>
                      <p:cNvPr id="50179" name="Object 3">
                        <a:extLst>
                          <a:ext uri="{FF2B5EF4-FFF2-40B4-BE49-F238E27FC236}">
                            <a16:creationId xmlns:a16="http://schemas.microsoft.com/office/drawing/2014/main" id="{AFA44FA6-EB46-4567-98C3-C751768B7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763" y="730250"/>
                        <a:ext cx="4737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>
            <a:extLst>
              <a:ext uri="{FF2B5EF4-FFF2-40B4-BE49-F238E27FC236}">
                <a16:creationId xmlns:a16="http://schemas.microsoft.com/office/drawing/2014/main" id="{94DA8E25-C28F-4E06-9F84-71374B5AE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11563" y="1916113"/>
          <a:ext cx="5918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5" imgW="5918200" imgH="1117600" progId="Equation.3">
                  <p:embed/>
                </p:oleObj>
              </mc:Choice>
              <mc:Fallback>
                <p:oleObj name="Equation" r:id="rId5" imgW="5918200" imgH="1117600" progId="Equation.3">
                  <p:embed/>
                  <p:pic>
                    <p:nvPicPr>
                      <p:cNvPr id="158724" name="Object 4">
                        <a:extLst>
                          <a:ext uri="{FF2B5EF4-FFF2-40B4-BE49-F238E27FC236}">
                            <a16:creationId xmlns:a16="http://schemas.microsoft.com/office/drawing/2014/main" id="{94DA8E25-C28F-4E06-9F84-71374B5AE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1563" y="1916113"/>
                        <a:ext cx="5918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>
            <a:extLst>
              <a:ext uri="{FF2B5EF4-FFF2-40B4-BE49-F238E27FC236}">
                <a16:creationId xmlns:a16="http://schemas.microsoft.com/office/drawing/2014/main" id="{C86D447A-2652-4D9E-B631-8B2748AE3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316163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9745C038-8EA9-416F-9763-2E4AEA0D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06863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同理可得</a:t>
            </a:r>
          </a:p>
        </p:txBody>
      </p:sp>
      <p:sp>
        <p:nvSpPr>
          <p:cNvPr id="158727" name="Text Box 7">
            <a:extLst>
              <a:ext uri="{FF2B5EF4-FFF2-40B4-BE49-F238E27FC236}">
                <a16:creationId xmlns:a16="http://schemas.microsoft.com/office/drawing/2014/main" id="{1954B597-2539-4E7D-A6A5-34FF8AD2E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6" y="4781550"/>
            <a:ext cx="78486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二维正态分布的两个边缘分布都是一维正态分布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58728" name="Object 8">
            <a:extLst>
              <a:ext uri="{FF2B5EF4-FFF2-40B4-BE49-F238E27FC236}">
                <a16:creationId xmlns:a16="http://schemas.microsoft.com/office/drawing/2014/main" id="{ECAAB512-86EB-44E1-BA72-79F71464F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3775" y="5324475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7" imgW="3634634" imgH="419155" progId="Equation.3">
                  <p:embed/>
                </p:oleObj>
              </mc:Choice>
              <mc:Fallback>
                <p:oleObj name="Equation" r:id="rId7" imgW="3634634" imgH="419155" progId="Equation.3">
                  <p:embed/>
                  <p:pic>
                    <p:nvPicPr>
                      <p:cNvPr id="158728" name="Object 8">
                        <a:extLst>
                          <a:ext uri="{FF2B5EF4-FFF2-40B4-BE49-F238E27FC236}">
                            <a16:creationId xmlns:a16="http://schemas.microsoft.com/office/drawing/2014/main" id="{ECAAB512-86EB-44E1-BA72-79F71464F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5324475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9" name="Object 9">
            <a:extLst>
              <a:ext uri="{FF2B5EF4-FFF2-40B4-BE49-F238E27FC236}">
                <a16:creationId xmlns:a16="http://schemas.microsoft.com/office/drawing/2014/main" id="{1B30ED50-4B07-40B7-B6F9-73F26B02D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0" y="3506788"/>
          <a:ext cx="5892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9" imgW="5892800" imgH="1117600" progId="Equation.3">
                  <p:embed/>
                </p:oleObj>
              </mc:Choice>
              <mc:Fallback>
                <p:oleObj name="Equation" r:id="rId9" imgW="5892800" imgH="1117600" progId="Equation.3">
                  <p:embed/>
                  <p:pic>
                    <p:nvPicPr>
                      <p:cNvPr id="158729" name="Object 9">
                        <a:extLst>
                          <a:ext uri="{FF2B5EF4-FFF2-40B4-BE49-F238E27FC236}">
                            <a16:creationId xmlns:a16="http://schemas.microsoft.com/office/drawing/2014/main" id="{1B30ED50-4B07-40B7-B6F9-73F26B02D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3506788"/>
                        <a:ext cx="5892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Rectangle 10">
            <a:extLst>
              <a:ext uri="{FF2B5EF4-FFF2-40B4-BE49-F238E27FC236}">
                <a16:creationId xmlns:a16="http://schemas.microsoft.com/office/drawing/2014/main" id="{27F05531-9B73-433D-8BB7-9EA877B18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2320409"/>
            <a:ext cx="184731" cy="36933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31" name="Rectangle 11">
            <a:extLst>
              <a:ext uri="{FF2B5EF4-FFF2-40B4-BE49-F238E27FC236}">
                <a16:creationId xmlns:a16="http://schemas.microsoft.com/office/drawing/2014/main" id="{DEFA748C-F184-4113-B2BA-A7D46B76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3892034"/>
            <a:ext cx="184731" cy="36933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autoUpdateAnimBg="0"/>
      <p:bldP spid="158726" grpId="0" autoUpdateAnimBg="0"/>
      <p:bldP spid="158727" grpId="0" autoUpdateAnimBg="0"/>
      <p:bldP spid="158730" grpId="0" animBg="1"/>
      <p:bldP spid="1587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65495"/>
              </p:ext>
            </p:extLst>
          </p:nvPr>
        </p:nvGraphicFramePr>
        <p:xfrm>
          <a:off x="1074458" y="1515087"/>
          <a:ext cx="10618787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7" name="Document" r:id="rId3" imgW="4715899" imgH="1141364" progId="Word.Document.8">
                  <p:embed/>
                </p:oleObj>
              </mc:Choice>
              <mc:Fallback>
                <p:oleObj name="Document" r:id="rId3" imgW="4715899" imgH="11413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458" y="1515087"/>
                        <a:ext cx="10618787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17152"/>
              </p:ext>
            </p:extLst>
          </p:nvPr>
        </p:nvGraphicFramePr>
        <p:xfrm>
          <a:off x="2115217" y="3866580"/>
          <a:ext cx="82184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8" name="Document" r:id="rId5" imgW="3648872" imgH="306371" progId="Word.Document.8">
                  <p:embed/>
                </p:oleObj>
              </mc:Choice>
              <mc:Fallback>
                <p:oleObj name="Document" r:id="rId5" imgW="3648872" imgH="3063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217" y="3866580"/>
                        <a:ext cx="8218488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6645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3E2B07C9-0F80-491E-9B4C-97ED1E3C9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836613"/>
            <a:ext cx="305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AE096385-5D76-48C5-80A5-E64DDFD0A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1" y="1484314"/>
            <a:ext cx="7755649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800"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>
                <a:latin typeface="Times New Roman" panose="02020603050405020304" pitchFamily="18" charset="0"/>
              </a:rPr>
              <a:t>边缘分布均为正态分布的随机变量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其联合分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布一定是二维正态分布吗</a:t>
            </a:r>
            <a:r>
              <a:rPr kumimoji="1" lang="en-US" altLang="zh-CN" sz="280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160772" name="Text Box 4">
            <a:extLst>
              <a:ext uri="{FF2B5EF4-FFF2-40B4-BE49-F238E27FC236}">
                <a16:creationId xmlns:a16="http://schemas.microsoft.com/office/drawing/2014/main" id="{457B39C8-8029-4187-90FE-C0EBA33FE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6" y="3241676"/>
            <a:ext cx="2125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不一定</a:t>
            </a:r>
            <a:r>
              <a:rPr kumimoji="1" lang="en-US" altLang="zh-CN" sz="2800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160773" name="Rectangle 5">
            <a:extLst>
              <a:ext uri="{FF2B5EF4-FFF2-40B4-BE49-F238E27FC236}">
                <a16:creationId xmlns:a16="http://schemas.microsoft.com/office/drawing/2014/main" id="{60B19D17-EC4D-43C2-9BB9-D5095AD28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6" y="3241676"/>
            <a:ext cx="436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举一反例以示证明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60774" name="Rectangle 6">
            <a:extLst>
              <a:ext uri="{FF2B5EF4-FFF2-40B4-BE49-F238E27FC236}">
                <a16:creationId xmlns:a16="http://schemas.microsoft.com/office/drawing/2014/main" id="{1778A5D1-CD30-41B9-8830-1EB22563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1" y="3213101"/>
            <a:ext cx="1687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</a:rPr>
              <a:t>答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60773" grpId="0" autoUpdateAnimBg="0"/>
      <p:bldP spid="16077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70EF10F0-FD63-48DE-9F35-82775589E4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2525" y="836613"/>
          <a:ext cx="6591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6591300" imgH="1511300" progId="Equation.3">
                  <p:embed/>
                </p:oleObj>
              </mc:Choice>
              <mc:Fallback>
                <p:oleObj name="Equation" r:id="rId3" imgW="6591300" imgH="1511300" progId="Equation.3">
                  <p:embed/>
                  <p:pic>
                    <p:nvPicPr>
                      <p:cNvPr id="52226" name="Object 2">
                        <a:extLst>
                          <a:ext uri="{FF2B5EF4-FFF2-40B4-BE49-F238E27FC236}">
                            <a16:creationId xmlns:a16="http://schemas.microsoft.com/office/drawing/2014/main" id="{70EF10F0-FD63-48DE-9F35-82775589E4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836613"/>
                        <a:ext cx="6591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5" name="Object 3">
            <a:extLst>
              <a:ext uri="{FF2B5EF4-FFF2-40B4-BE49-F238E27FC236}">
                <a16:creationId xmlns:a16="http://schemas.microsoft.com/office/drawing/2014/main" id="{0F71894F-360F-43D9-B095-409178F79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3925" y="2506663"/>
          <a:ext cx="6769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5" imgW="6769100" imgH="1536700" progId="Equation.DSMT4">
                  <p:embed/>
                </p:oleObj>
              </mc:Choice>
              <mc:Fallback>
                <p:oleObj name="Equation" r:id="rId5" imgW="6769100" imgH="1536700" progId="Equation.DSMT4">
                  <p:embed/>
                  <p:pic>
                    <p:nvPicPr>
                      <p:cNvPr id="161795" name="Object 3">
                        <a:extLst>
                          <a:ext uri="{FF2B5EF4-FFF2-40B4-BE49-F238E27FC236}">
                            <a16:creationId xmlns:a16="http://schemas.microsoft.com/office/drawing/2014/main" id="{0F71894F-360F-43D9-B095-409178F795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506663"/>
                        <a:ext cx="6769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6" name="Rectangle 4">
            <a:extLst>
              <a:ext uri="{FF2B5EF4-FFF2-40B4-BE49-F238E27FC236}">
                <a16:creationId xmlns:a16="http://schemas.microsoft.com/office/drawing/2014/main" id="{D60BA12C-EA32-4BF5-85C9-2D278B04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98938"/>
            <a:ext cx="7772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因此边缘分布均为正态分布的随机变量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其联合分布不一定是二维正态分布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74C79D-A028-4F9C-B596-BD5A2713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1" y="327026"/>
            <a:ext cx="181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2011</a:t>
            </a:r>
            <a:r>
              <a:rPr lang="zh-CN" altLang="en-US" b="1">
                <a:solidFill>
                  <a:srgbClr val="FF0000"/>
                </a:solidFill>
              </a:rPr>
              <a:t>数三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89CFB4-F5F6-4F74-BB9A-91840609D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1" y="865189"/>
            <a:ext cx="7707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设二维随机变量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>
                <a:latin typeface="Times New Roman" panose="02020603050405020304" pitchFamily="18" charset="0"/>
              </a:rPr>
              <a:t>）</a:t>
            </a:r>
            <a:r>
              <a:rPr lang="zh-CN" altLang="en-US" b="1"/>
              <a:t>服从区域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zh-CN" altLang="en-US" b="1"/>
              <a:t>上的均匀分布，其中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E06BFB-784F-48A5-B28D-07C167A18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1428751"/>
            <a:ext cx="11350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/>
              <a:t>是由</a:t>
            </a:r>
          </a:p>
        </p:txBody>
      </p:sp>
      <p:graphicFrame>
        <p:nvGraphicFramePr>
          <p:cNvPr id="5" name="对象 4">
            <a:hlinkClick r:id="" action="ppaction://ole?verb=1"/>
            <a:extLst>
              <a:ext uri="{FF2B5EF4-FFF2-40B4-BE49-F238E27FC236}">
                <a16:creationId xmlns:a16="http://schemas.microsoft.com/office/drawing/2014/main" id="{18EAD831-456A-473D-827D-3DE0A3B82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1513" y="1485900"/>
          <a:ext cx="299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3" imgW="2997000" imgH="342720" progId="Equation.KSEE3">
                  <p:embed/>
                </p:oleObj>
              </mc:Choice>
              <mc:Fallback>
                <p:oleObj r:id="rId3" imgW="2997000" imgH="342720" progId="Equation.KSEE3">
                  <p:embed/>
                  <p:pic>
                    <p:nvPicPr>
                      <p:cNvPr id="5" name="对象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8EAD831-456A-473D-827D-3DE0A3B826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1485900"/>
                        <a:ext cx="299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1E2D7E3-2B48-4390-8C98-ADCDF986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6" y="1427164"/>
            <a:ext cx="309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所围成的三角形区域</a:t>
            </a:r>
            <a:r>
              <a:rPr lang="en-US" altLang="zh-CN"/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C1C643-A5B3-40E3-9203-1DBF98B66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1944689"/>
            <a:ext cx="3021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/>
              <a:t>（</a:t>
            </a:r>
            <a:r>
              <a:rPr lang="en-US" altLang="zh-CN" b="1"/>
              <a:t>1</a:t>
            </a:r>
            <a:r>
              <a:rPr lang="zh-CN" altLang="zh-CN" b="1"/>
              <a:t>）求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 b="1"/>
              <a:t>的概率密度</a:t>
            </a:r>
          </a:p>
        </p:txBody>
      </p:sp>
      <p:graphicFrame>
        <p:nvGraphicFramePr>
          <p:cNvPr id="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6447A50D-34F0-4973-AE5F-740D7E126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0" y="1984375"/>
          <a:ext cx="82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5" imgW="825480" imgH="380880" progId="Equation.KSEE3">
                  <p:embed/>
                </p:oleObj>
              </mc:Choice>
              <mc:Fallback>
                <p:oleObj r:id="rId5" imgW="825480" imgH="380880" progId="Equation.KSEE3">
                  <p:embed/>
                  <p:pic>
                    <p:nvPicPr>
                      <p:cNvPr id="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447A50D-34F0-4973-AE5F-740D7E126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1984375"/>
                        <a:ext cx="82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04A59F9-3EE1-4626-8131-08F68B612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113" y="2514601"/>
            <a:ext cx="3416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（</a:t>
            </a:r>
            <a:r>
              <a:rPr lang="en-US" altLang="zh-CN" b="1"/>
              <a:t>2</a:t>
            </a:r>
            <a:r>
              <a:rPr lang="zh-CN" altLang="en-US" b="1"/>
              <a:t>）求条件概率密度</a:t>
            </a:r>
          </a:p>
        </p:txBody>
      </p:sp>
      <p:graphicFrame>
        <p:nvGraphicFramePr>
          <p:cNvPr id="10" name="对象 9">
            <a:hlinkClick r:id="" action="ppaction://ole?verb=1"/>
            <a:extLst>
              <a:ext uri="{FF2B5EF4-FFF2-40B4-BE49-F238E27FC236}">
                <a16:creationId xmlns:a16="http://schemas.microsoft.com/office/drawing/2014/main" id="{3B0E26B8-C841-4090-97AB-B14F062A7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2514600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7" imgW="1206360" imgH="482400" progId="Equation.KSEE3">
                  <p:embed/>
                </p:oleObj>
              </mc:Choice>
              <mc:Fallback>
                <p:oleObj r:id="rId7" imgW="1206360" imgH="482400" progId="Equation.KSEE3">
                  <p:embed/>
                  <p:pic>
                    <p:nvPicPr>
                      <p:cNvPr id="10" name="对象 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B0E26B8-C841-4090-97AB-B14F062A7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2514600"/>
                        <a:ext cx="120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5FF4F47-2B7E-4645-9AF6-404C61E4C6BC}"/>
              </a:ext>
            </a:extLst>
          </p:cNvPr>
          <p:cNvCxnSpPr/>
          <p:nvPr/>
        </p:nvCxnSpPr>
        <p:spPr>
          <a:xfrm>
            <a:off x="2228851" y="3222625"/>
            <a:ext cx="7597775" cy="7938"/>
          </a:xfrm>
          <a:prstGeom prst="line">
            <a:avLst/>
          </a:prstGeom>
          <a:ln w="22225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DE25300-55F3-49CD-A425-D2A04726F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3340101"/>
            <a:ext cx="9763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解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456D83-A9DE-4A0E-972D-5F4D22534E4E}"/>
              </a:ext>
            </a:extLst>
          </p:cNvPr>
          <p:cNvCxnSpPr/>
          <p:nvPr/>
        </p:nvCxnSpPr>
        <p:spPr>
          <a:xfrm flipV="1">
            <a:off x="7707314" y="5173663"/>
            <a:ext cx="2035175" cy="25400"/>
          </a:xfrm>
          <a:prstGeom prst="straightConnector1">
            <a:avLst/>
          </a:prstGeom>
          <a:ln w="12700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405DEF7-44FD-4BAC-94C2-0A29A6A3EC48}"/>
              </a:ext>
            </a:extLst>
          </p:cNvPr>
          <p:cNvCxnSpPr/>
          <p:nvPr/>
        </p:nvCxnSpPr>
        <p:spPr>
          <a:xfrm flipV="1">
            <a:off x="8178800" y="3743325"/>
            <a:ext cx="0" cy="1893888"/>
          </a:xfrm>
          <a:prstGeom prst="straightConnector1">
            <a:avLst/>
          </a:prstGeom>
          <a:ln w="12700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219B1A5-0B78-463E-A3E5-ABC304D76926}"/>
              </a:ext>
            </a:extLst>
          </p:cNvPr>
          <p:cNvCxnSpPr/>
          <p:nvPr/>
        </p:nvCxnSpPr>
        <p:spPr>
          <a:xfrm flipV="1">
            <a:off x="8186739" y="4340225"/>
            <a:ext cx="758825" cy="850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14EEFA9-5A6C-4394-BBF1-2041FE8EDF60}"/>
              </a:ext>
            </a:extLst>
          </p:cNvPr>
          <p:cNvCxnSpPr/>
          <p:nvPr/>
        </p:nvCxnSpPr>
        <p:spPr>
          <a:xfrm>
            <a:off x="8067675" y="3962400"/>
            <a:ext cx="1531938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hlinkClick r:id="" action="ppaction://ole?verb=1"/>
            <a:extLst>
              <a:ext uri="{FF2B5EF4-FFF2-40B4-BE49-F238E27FC236}">
                <a16:creationId xmlns:a16="http://schemas.microsoft.com/office/drawing/2014/main" id="{BF58C0DA-F21F-4B8C-A33D-88F51ACF82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26513" y="4027488"/>
          <a:ext cx="673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9" imgW="672840" imgH="266400" progId="Equation.KSEE3">
                  <p:embed/>
                </p:oleObj>
              </mc:Choice>
              <mc:Fallback>
                <p:oleObj r:id="rId9" imgW="672840" imgH="266400" progId="Equation.KSEE3">
                  <p:embed/>
                  <p:pic>
                    <p:nvPicPr>
                      <p:cNvPr id="18" name="对象 1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F58C0DA-F21F-4B8C-A33D-88F51ACF82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6513" y="4027488"/>
                        <a:ext cx="673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1"/>
            <a:extLst>
              <a:ext uri="{FF2B5EF4-FFF2-40B4-BE49-F238E27FC236}">
                <a16:creationId xmlns:a16="http://schemas.microsoft.com/office/drawing/2014/main" id="{A3346239-7427-4A9B-9E52-59780F0CF6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4800" y="5294313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r:id="rId11" imgW="1104840" imgH="342720" progId="Equation.KSEE3">
                  <p:embed/>
                </p:oleObj>
              </mc:Choice>
              <mc:Fallback>
                <p:oleObj r:id="rId11" imgW="1104840" imgH="342720" progId="Equation.KSEE3">
                  <p:embed/>
                  <p:pic>
                    <p:nvPicPr>
                      <p:cNvPr id="19" name="对象 1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3346239-7427-4A9B-9E52-59780F0CF6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4800" y="5294313"/>
                        <a:ext cx="110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F02392F-E913-4C5A-8768-D65DFB4A3D7F}"/>
              </a:ext>
            </a:extLst>
          </p:cNvPr>
          <p:cNvCxnSpPr/>
          <p:nvPr/>
        </p:nvCxnSpPr>
        <p:spPr>
          <a:xfrm>
            <a:off x="8599489" y="4719638"/>
            <a:ext cx="371475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B357ED6-6C05-4086-939F-925284C6D048}"/>
              </a:ext>
            </a:extLst>
          </p:cNvPr>
          <p:cNvCxnSpPr/>
          <p:nvPr/>
        </p:nvCxnSpPr>
        <p:spPr>
          <a:xfrm>
            <a:off x="8499475" y="4845050"/>
            <a:ext cx="647700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1897F8C-B6D3-4CBA-A24A-D1A5D6EBD6C7}"/>
              </a:ext>
            </a:extLst>
          </p:cNvPr>
          <p:cNvCxnSpPr/>
          <p:nvPr/>
        </p:nvCxnSpPr>
        <p:spPr>
          <a:xfrm>
            <a:off x="8389939" y="4956175"/>
            <a:ext cx="1017587" cy="158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4668CAF-FEF4-4545-871D-808E92793268}"/>
              </a:ext>
            </a:extLst>
          </p:cNvPr>
          <p:cNvCxnSpPr/>
          <p:nvPr/>
        </p:nvCxnSpPr>
        <p:spPr>
          <a:xfrm>
            <a:off x="8305800" y="5048251"/>
            <a:ext cx="596900" cy="1254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5069390C-29FC-4799-A479-B2A3744E2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475" y="3340101"/>
            <a:ext cx="32972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  <a:r>
              <a:rPr lang="zh-CN" altLang="en-US" b="1"/>
              <a:t>的概率密度为</a:t>
            </a:r>
          </a:p>
        </p:txBody>
      </p:sp>
      <p:graphicFrame>
        <p:nvGraphicFramePr>
          <p:cNvPr id="28" name="对象 27">
            <a:hlinkClick r:id="" action="ppaction://ole?verb=1"/>
            <a:extLst>
              <a:ext uri="{FF2B5EF4-FFF2-40B4-BE49-F238E27FC236}">
                <a16:creationId xmlns:a16="http://schemas.microsoft.com/office/drawing/2014/main" id="{6953D997-D244-4DCE-9473-977B75CBC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2388" y="3983038"/>
          <a:ext cx="30226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r:id="rId13" imgW="3022560" imgH="863280" progId="Equation.KSEE3">
                  <p:embed/>
                </p:oleObj>
              </mc:Choice>
              <mc:Fallback>
                <p:oleObj r:id="rId13" imgW="3022560" imgH="863280" progId="Equation.KSEE3">
                  <p:embed/>
                  <p:pic>
                    <p:nvPicPr>
                      <p:cNvPr id="28" name="对象 2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953D997-D244-4DCE-9473-977B75CBCE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983038"/>
                        <a:ext cx="30226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A253289E-B011-4436-9CC2-2CD84FF4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6" y="4954589"/>
            <a:ext cx="3743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 i="1">
                <a:latin typeface="Times New Roman" panose="02020603050405020304" pitchFamily="18" charset="0"/>
              </a:rPr>
              <a:t>X </a:t>
            </a:r>
            <a:r>
              <a:rPr lang="zh-CN" altLang="en-US" b="1"/>
              <a:t>的边缘概率密度函数为</a:t>
            </a:r>
          </a:p>
        </p:txBody>
      </p:sp>
      <p:graphicFrame>
        <p:nvGraphicFramePr>
          <p:cNvPr id="30" name="对象 29">
            <a:hlinkClick r:id="" action="ppaction://ole?verb=1"/>
            <a:extLst>
              <a:ext uri="{FF2B5EF4-FFF2-40B4-BE49-F238E27FC236}">
                <a16:creationId xmlns:a16="http://schemas.microsoft.com/office/drawing/2014/main" id="{FE3DDB7B-CF4D-40DB-BB44-D9A2D7BEB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538" y="5414963"/>
          <a:ext cx="26543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r:id="rId15" imgW="2654280" imgH="596880" progId="Equation.KSEE3">
                  <p:embed/>
                </p:oleObj>
              </mc:Choice>
              <mc:Fallback>
                <p:oleObj r:id="rId15" imgW="2654280" imgH="596880" progId="Equation.KSEE3">
                  <p:embed/>
                  <p:pic>
                    <p:nvPicPr>
                      <p:cNvPr id="30" name="对象 2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E3DDB7B-CF4D-40DB-BB44-D9A2D7BEB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5414963"/>
                        <a:ext cx="26543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9" grpId="0"/>
      <p:bldP spid="12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914C8F63-5849-4637-B60B-F36B63330A8A}"/>
              </a:ext>
            </a:extLst>
          </p:cNvPr>
          <p:cNvGrpSpPr>
            <a:grpSpLocks/>
          </p:cNvGrpSpPr>
          <p:nvPr/>
        </p:nvGrpSpPr>
        <p:grpSpPr bwMode="auto">
          <a:xfrm>
            <a:off x="2495551" y="2189163"/>
            <a:ext cx="4175125" cy="1168400"/>
            <a:chOff x="801" y="1253"/>
            <a:chExt cx="2630" cy="736"/>
          </a:xfrm>
        </p:grpSpPr>
        <p:graphicFrame>
          <p:nvGraphicFramePr>
            <p:cNvPr id="36879" name="Object 4">
              <a:extLst>
                <a:ext uri="{FF2B5EF4-FFF2-40B4-BE49-F238E27FC236}">
                  <a16:creationId xmlns:a16="http://schemas.microsoft.com/office/drawing/2014/main" id="{1E80895D-F095-4F7A-A611-D498D095A9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1" y="1741"/>
            <a:ext cx="263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9" name="Equation" r:id="rId3" imgW="4064000" imgH="393700" progId="Equation.3">
                    <p:embed/>
                  </p:oleObj>
                </mc:Choice>
                <mc:Fallback>
                  <p:oleObj name="Equation" r:id="rId3" imgW="4064000" imgH="393700" progId="Equation.3">
                    <p:embed/>
                    <p:pic>
                      <p:nvPicPr>
                        <p:cNvPr id="36879" name="Object 4">
                          <a:extLst>
                            <a:ext uri="{FF2B5EF4-FFF2-40B4-BE49-F238E27FC236}">
                              <a16:creationId xmlns:a16="http://schemas.microsoft.com/office/drawing/2014/main" id="{1E80895D-F095-4F7A-A611-D498D095A9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1741"/>
                          <a:ext cx="263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0" name="AutoShape 5">
              <a:extLst>
                <a:ext uri="{FF2B5EF4-FFF2-40B4-BE49-F238E27FC236}">
                  <a16:creationId xmlns:a16="http://schemas.microsoft.com/office/drawing/2014/main" id="{E33C293A-11A0-446F-BFAF-573254758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53"/>
              <a:ext cx="240" cy="408"/>
            </a:xfrm>
            <a:prstGeom prst="downArrow">
              <a:avLst>
                <a:gd name="adj1" fmla="val 50000"/>
                <a:gd name="adj2" fmla="val 42500"/>
              </a:avLst>
            </a:prstGeom>
            <a:solidFill>
              <a:srgbClr val="FFCC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8C30CE23-E3EA-4613-805D-2E56F5D4CA16}"/>
              </a:ext>
            </a:extLst>
          </p:cNvPr>
          <p:cNvGrpSpPr>
            <a:grpSpLocks/>
          </p:cNvGrpSpPr>
          <p:nvPr/>
        </p:nvGrpSpPr>
        <p:grpSpPr bwMode="auto">
          <a:xfrm>
            <a:off x="6854826" y="2189163"/>
            <a:ext cx="2778125" cy="1168400"/>
            <a:chOff x="3456" y="1253"/>
            <a:chExt cx="1750" cy="736"/>
          </a:xfrm>
        </p:grpSpPr>
        <p:sp>
          <p:nvSpPr>
            <p:cNvPr id="36877" name="AutoShape 7">
              <a:extLst>
                <a:ext uri="{FF2B5EF4-FFF2-40B4-BE49-F238E27FC236}">
                  <a16:creationId xmlns:a16="http://schemas.microsoft.com/office/drawing/2014/main" id="{DB97997E-4F7F-425A-9E87-8C0DB6297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53"/>
              <a:ext cx="240" cy="408"/>
            </a:xfrm>
            <a:prstGeom prst="downArrow">
              <a:avLst>
                <a:gd name="adj1" fmla="val 50000"/>
                <a:gd name="adj2" fmla="val 42500"/>
              </a:avLst>
            </a:prstGeom>
            <a:solidFill>
              <a:srgbClr val="FFCC00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6878" name="Object 8">
              <a:extLst>
                <a:ext uri="{FF2B5EF4-FFF2-40B4-BE49-F238E27FC236}">
                  <a16:creationId xmlns:a16="http://schemas.microsoft.com/office/drawing/2014/main" id="{C63CD083-55BC-4E07-A8C0-89EC7A99AA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741"/>
            <a:ext cx="175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0" name="Equation" r:id="rId5" imgW="2705100" imgH="393700" progId="Equation.3">
                    <p:embed/>
                  </p:oleObj>
                </mc:Choice>
                <mc:Fallback>
                  <p:oleObj name="Equation" r:id="rId5" imgW="2705100" imgH="393700" progId="Equation.3">
                    <p:embed/>
                    <p:pic>
                      <p:nvPicPr>
                        <p:cNvPr id="36878" name="Object 8">
                          <a:extLst>
                            <a:ext uri="{FF2B5EF4-FFF2-40B4-BE49-F238E27FC236}">
                              <a16:creationId xmlns:a16="http://schemas.microsoft.com/office/drawing/2014/main" id="{C63CD083-55BC-4E07-A8C0-89EC7A99AA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41"/>
                          <a:ext cx="175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45" name="Object 9">
            <a:extLst>
              <a:ext uri="{FF2B5EF4-FFF2-40B4-BE49-F238E27FC236}">
                <a16:creationId xmlns:a16="http://schemas.microsoft.com/office/drawing/2014/main" id="{6D691B7B-3733-4A58-A34D-3FBAEBADC7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1" y="3660775"/>
          <a:ext cx="15017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Equation" r:id="rId7" imgW="1358310" imgH="355446" progId="Equation.3">
                  <p:embed/>
                </p:oleObj>
              </mc:Choice>
              <mc:Fallback>
                <p:oleObj name="Equation" r:id="rId7" imgW="1358310" imgH="355446" progId="Equation.3">
                  <p:embed/>
                  <p:pic>
                    <p:nvPicPr>
                      <p:cNvPr id="142345" name="Object 9">
                        <a:extLst>
                          <a:ext uri="{FF2B5EF4-FFF2-40B4-BE49-F238E27FC236}">
                            <a16:creationId xmlns:a16="http://schemas.microsoft.com/office/drawing/2014/main" id="{6D691B7B-3733-4A58-A34D-3FBAEBADC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3660775"/>
                        <a:ext cx="15017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>
            <a:extLst>
              <a:ext uri="{FF2B5EF4-FFF2-40B4-BE49-F238E27FC236}">
                <a16:creationId xmlns:a16="http://schemas.microsoft.com/office/drawing/2014/main" id="{AEBF0A7D-580D-41E9-9142-52D9FB2F0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1913" y="3671889"/>
          <a:ext cx="29337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9" imgW="2654300" imgH="355600" progId="Equation.3">
                  <p:embed/>
                </p:oleObj>
              </mc:Choice>
              <mc:Fallback>
                <p:oleObj name="Equation" r:id="rId9" imgW="2654300" imgH="355600" progId="Equation.3">
                  <p:embed/>
                  <p:pic>
                    <p:nvPicPr>
                      <p:cNvPr id="142346" name="Object 10">
                        <a:extLst>
                          <a:ext uri="{FF2B5EF4-FFF2-40B4-BE49-F238E27FC236}">
                            <a16:creationId xmlns:a16="http://schemas.microsoft.com/office/drawing/2014/main" id="{AEBF0A7D-580D-41E9-9142-52D9FB2F08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3671889"/>
                        <a:ext cx="29337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7" name="Object 11">
            <a:extLst>
              <a:ext uri="{FF2B5EF4-FFF2-40B4-BE49-F238E27FC236}">
                <a16:creationId xmlns:a16="http://schemas.microsoft.com/office/drawing/2014/main" id="{90EB6650-F899-45E2-B821-306D56193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0214" y="3683000"/>
          <a:ext cx="14763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11" imgW="1371600" imgH="355600" progId="Equation.3">
                  <p:embed/>
                </p:oleObj>
              </mc:Choice>
              <mc:Fallback>
                <p:oleObj name="Equation" r:id="rId11" imgW="1371600" imgH="355600" progId="Equation.3">
                  <p:embed/>
                  <p:pic>
                    <p:nvPicPr>
                      <p:cNvPr id="142347" name="Object 11">
                        <a:extLst>
                          <a:ext uri="{FF2B5EF4-FFF2-40B4-BE49-F238E27FC236}">
                            <a16:creationId xmlns:a16="http://schemas.microsoft.com/office/drawing/2014/main" id="{90EB6650-F899-45E2-B821-306D56193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4" y="3683000"/>
                        <a:ext cx="14763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8" name="Object 12">
            <a:extLst>
              <a:ext uri="{FF2B5EF4-FFF2-40B4-BE49-F238E27FC236}">
                <a16:creationId xmlns:a16="http://schemas.microsoft.com/office/drawing/2014/main" id="{00ADB940-05F4-4761-87CD-B64AE8E42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5325" y="3657600"/>
          <a:ext cx="13096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公式" r:id="rId13" imgW="1282700" imgH="419100" progId="Equation.3">
                  <p:embed/>
                </p:oleObj>
              </mc:Choice>
              <mc:Fallback>
                <p:oleObj name="公式" r:id="rId13" imgW="1282700" imgH="419100" progId="Equation.3">
                  <p:embed/>
                  <p:pic>
                    <p:nvPicPr>
                      <p:cNvPr id="142348" name="Object 12">
                        <a:extLst>
                          <a:ext uri="{FF2B5EF4-FFF2-40B4-BE49-F238E27FC236}">
                            <a16:creationId xmlns:a16="http://schemas.microsoft.com/office/drawing/2014/main" id="{00ADB940-05F4-4761-87CD-B64AE8E42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5325" y="3657600"/>
                        <a:ext cx="13096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>
            <a:extLst>
              <a:ext uri="{FF2B5EF4-FFF2-40B4-BE49-F238E27FC236}">
                <a16:creationId xmlns:a16="http://schemas.microsoft.com/office/drawing/2014/main" id="{EAA5F13D-C236-449E-978D-F9258E7E470C}"/>
              </a:ext>
            </a:extLst>
          </p:cNvPr>
          <p:cNvGrpSpPr>
            <a:grpSpLocks/>
          </p:cNvGrpSpPr>
          <p:nvPr/>
        </p:nvGrpSpPr>
        <p:grpSpPr bwMode="auto">
          <a:xfrm>
            <a:off x="5448301" y="4221163"/>
            <a:ext cx="4659313" cy="1123950"/>
            <a:chOff x="2496" y="2604"/>
            <a:chExt cx="2935" cy="708"/>
          </a:xfrm>
        </p:grpSpPr>
        <p:graphicFrame>
          <p:nvGraphicFramePr>
            <p:cNvPr id="36875" name="Object 14">
              <a:extLst>
                <a:ext uri="{FF2B5EF4-FFF2-40B4-BE49-F238E27FC236}">
                  <a16:creationId xmlns:a16="http://schemas.microsoft.com/office/drawing/2014/main" id="{331B5B2A-6656-4E3B-B9DD-6F08239F0E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040"/>
            <a:ext cx="29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5" name="Equation" r:id="rId15" imgW="4533900" imgH="431800" progId="Equation.3">
                    <p:embed/>
                  </p:oleObj>
                </mc:Choice>
                <mc:Fallback>
                  <p:oleObj name="Equation" r:id="rId15" imgW="4533900" imgH="431800" progId="Equation.3">
                    <p:embed/>
                    <p:pic>
                      <p:nvPicPr>
                        <p:cNvPr id="36875" name="Object 14">
                          <a:extLst>
                            <a:ext uri="{FF2B5EF4-FFF2-40B4-BE49-F238E27FC236}">
                              <a16:creationId xmlns:a16="http://schemas.microsoft.com/office/drawing/2014/main" id="{331B5B2A-6656-4E3B-B9DD-6F08239F0E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40"/>
                          <a:ext cx="29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AutoShape 15">
              <a:extLst>
                <a:ext uri="{FF2B5EF4-FFF2-40B4-BE49-F238E27FC236}">
                  <a16:creationId xmlns:a16="http://schemas.microsoft.com/office/drawing/2014/main" id="{8530D831-6946-4723-954A-E44F4ABA2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04"/>
              <a:ext cx="240" cy="382"/>
            </a:xfrm>
            <a:prstGeom prst="downArrow">
              <a:avLst>
                <a:gd name="adj1" fmla="val 50000"/>
                <a:gd name="adj2" fmla="val 39792"/>
              </a:avLst>
            </a:prstGeom>
            <a:solidFill>
              <a:srgbClr val="FFCC00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42352" name="Object 16">
            <a:extLst>
              <a:ext uri="{FF2B5EF4-FFF2-40B4-BE49-F238E27FC236}">
                <a16:creationId xmlns:a16="http://schemas.microsoft.com/office/drawing/2014/main" id="{F5C6415E-775B-4FD7-8821-7034358DA52C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2259013" y="1609725"/>
          <a:ext cx="8229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17" imgW="7848529" imgH="411480" progId="Equation.3">
                  <p:embed/>
                </p:oleObj>
              </mc:Choice>
              <mc:Fallback>
                <p:oleObj name="Equation" r:id="rId17" imgW="7848529" imgH="411480" progId="Equation.3">
                  <p:embed/>
                  <p:pic>
                    <p:nvPicPr>
                      <p:cNvPr id="142352" name="Object 16">
                        <a:extLst>
                          <a:ext uri="{FF2B5EF4-FFF2-40B4-BE49-F238E27FC236}">
                            <a16:creationId xmlns:a16="http://schemas.microsoft.com/office/drawing/2014/main" id="{F5C6415E-775B-4FD7-8821-7034358DA52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1609725"/>
                        <a:ext cx="8229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467D96-473C-43BF-94F3-48F18A226F9E}"/>
              </a:ext>
            </a:extLst>
          </p:cNvPr>
          <p:cNvCxnSpPr/>
          <p:nvPr/>
        </p:nvCxnSpPr>
        <p:spPr>
          <a:xfrm flipV="1">
            <a:off x="7412038" y="2774950"/>
            <a:ext cx="2036762" cy="25400"/>
          </a:xfrm>
          <a:prstGeom prst="straightConnector1">
            <a:avLst/>
          </a:prstGeom>
          <a:ln w="12700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0B1A6E0-788D-468B-BAB6-72DD5AEAF0DD}"/>
              </a:ext>
            </a:extLst>
          </p:cNvPr>
          <p:cNvCxnSpPr/>
          <p:nvPr/>
        </p:nvCxnSpPr>
        <p:spPr>
          <a:xfrm flipV="1">
            <a:off x="7883525" y="1344614"/>
            <a:ext cx="0" cy="1893887"/>
          </a:xfrm>
          <a:prstGeom prst="straightConnector1">
            <a:avLst/>
          </a:prstGeom>
          <a:ln w="12700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09268A8-C815-49BB-BA5E-76EBDAC53582}"/>
              </a:ext>
            </a:extLst>
          </p:cNvPr>
          <p:cNvCxnSpPr/>
          <p:nvPr/>
        </p:nvCxnSpPr>
        <p:spPr>
          <a:xfrm flipV="1">
            <a:off x="7891464" y="1943101"/>
            <a:ext cx="758825" cy="849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A21A776-22E2-4842-9C58-CE08E0F07FF2}"/>
              </a:ext>
            </a:extLst>
          </p:cNvPr>
          <p:cNvCxnSpPr/>
          <p:nvPr/>
        </p:nvCxnSpPr>
        <p:spPr>
          <a:xfrm>
            <a:off x="7773989" y="1563688"/>
            <a:ext cx="1531937" cy="1320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hlinkClick r:id="" action="ppaction://ole?verb=1"/>
            <a:extLst>
              <a:ext uri="{FF2B5EF4-FFF2-40B4-BE49-F238E27FC236}">
                <a16:creationId xmlns:a16="http://schemas.microsoft.com/office/drawing/2014/main" id="{618CB9D4-9785-4FA2-B541-D909FAD19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2825" y="1628775"/>
          <a:ext cx="673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3" imgW="672840" imgH="266400" progId="Equation.KSEE3">
                  <p:embed/>
                </p:oleObj>
              </mc:Choice>
              <mc:Fallback>
                <p:oleObj r:id="rId3" imgW="672840" imgH="266400" progId="Equation.KSEE3">
                  <p:embed/>
                  <p:pic>
                    <p:nvPicPr>
                      <p:cNvPr id="18" name="对象 1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18CB9D4-9785-4FA2-B541-D909FAD19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825" y="1628775"/>
                        <a:ext cx="673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1"/>
            <a:extLst>
              <a:ext uri="{FF2B5EF4-FFF2-40B4-BE49-F238E27FC236}">
                <a16:creationId xmlns:a16="http://schemas.microsoft.com/office/drawing/2014/main" id="{43D9C84B-F7DA-43DE-8C63-7D1B43B5B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1113" y="2895600"/>
          <a:ext cx="110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r:id="rId5" imgW="1104840" imgH="342720" progId="Equation.KSEE3">
                  <p:embed/>
                </p:oleObj>
              </mc:Choice>
              <mc:Fallback>
                <p:oleObj r:id="rId5" imgW="1104840" imgH="342720" progId="Equation.KSEE3">
                  <p:embed/>
                  <p:pic>
                    <p:nvPicPr>
                      <p:cNvPr id="19" name="对象 1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3D9C84B-F7DA-43DE-8C63-7D1B43B5B8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1113" y="2895600"/>
                        <a:ext cx="110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7CC3241-59B6-40DB-859D-6ED91E8B52A5}"/>
              </a:ext>
            </a:extLst>
          </p:cNvPr>
          <p:cNvCxnSpPr/>
          <p:nvPr/>
        </p:nvCxnSpPr>
        <p:spPr>
          <a:xfrm>
            <a:off x="8305800" y="2320925"/>
            <a:ext cx="369888" cy="25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1E8CCBA-4C27-4AED-BC8F-CA57FAFFF924}"/>
              </a:ext>
            </a:extLst>
          </p:cNvPr>
          <p:cNvCxnSpPr/>
          <p:nvPr/>
        </p:nvCxnSpPr>
        <p:spPr>
          <a:xfrm>
            <a:off x="8204200" y="2447925"/>
            <a:ext cx="647700" cy="50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8BD4396-8F88-4585-AA34-7B2D2FB8B95C}"/>
              </a:ext>
            </a:extLst>
          </p:cNvPr>
          <p:cNvCxnSpPr/>
          <p:nvPr/>
        </p:nvCxnSpPr>
        <p:spPr>
          <a:xfrm>
            <a:off x="8094664" y="2557463"/>
            <a:ext cx="1019175" cy="158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D133A13-C46E-4E15-8F5F-768E369DC341}"/>
              </a:ext>
            </a:extLst>
          </p:cNvPr>
          <p:cNvCxnSpPr/>
          <p:nvPr/>
        </p:nvCxnSpPr>
        <p:spPr>
          <a:xfrm>
            <a:off x="8010525" y="2649538"/>
            <a:ext cx="598488" cy="125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1BB0662-BDF9-4A90-A284-05CBDBCC4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933451"/>
            <a:ext cx="614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</a:t>
            </a:r>
          </a:p>
        </p:txBody>
      </p:sp>
      <p:graphicFrame>
        <p:nvGraphicFramePr>
          <p:cNvPr id="3" name="对象 2">
            <a:hlinkClick r:id="" action="ppaction://ole?verb=1"/>
            <a:extLst>
              <a:ext uri="{FF2B5EF4-FFF2-40B4-BE49-F238E27FC236}">
                <a16:creationId xmlns:a16="http://schemas.microsoft.com/office/drawing/2014/main" id="{AD3D7F33-BD33-47BD-B271-FD97FB5ED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992188"/>
          <a:ext cx="1676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r:id="rId7" imgW="1676160" imgH="342720" progId="Equation.KSEE3">
                  <p:embed/>
                </p:oleObj>
              </mc:Choice>
              <mc:Fallback>
                <p:oleObj r:id="rId7" imgW="1676160" imgH="342720" progId="Equation.KSEE3">
                  <p:embed/>
                  <p:pic>
                    <p:nvPicPr>
                      <p:cNvPr id="3" name="对象 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D3D7F33-BD33-47BD-B271-FD97FB5ED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992188"/>
                        <a:ext cx="1676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37E7560-DDAF-4111-91EE-81F31DA9E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4" y="935039"/>
            <a:ext cx="446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时</a:t>
            </a:r>
            <a:r>
              <a:rPr lang="zh-CN" altLang="en-US"/>
              <a:t>，</a:t>
            </a:r>
          </a:p>
        </p:txBody>
      </p:sp>
      <p:graphicFrame>
        <p:nvGraphicFramePr>
          <p:cNvPr id="5" name="对象 4">
            <a:hlinkClick r:id="" action="ppaction://ole?verb=1"/>
            <a:extLst>
              <a:ext uri="{FF2B5EF4-FFF2-40B4-BE49-F238E27FC236}">
                <a16:creationId xmlns:a16="http://schemas.microsoft.com/office/drawing/2014/main" id="{449A30CE-9FA9-4B5B-8B02-B96614E1D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2038" y="954088"/>
          <a:ext cx="1282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r:id="rId9" imgW="1282680" imgH="380880" progId="Equation.KSEE3">
                  <p:embed/>
                </p:oleObj>
              </mc:Choice>
              <mc:Fallback>
                <p:oleObj r:id="rId9" imgW="1282680" imgH="380880" progId="Equation.KSEE3">
                  <p:embed/>
                  <p:pic>
                    <p:nvPicPr>
                      <p:cNvPr id="5" name="对象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49A30CE-9FA9-4B5B-8B02-B96614E1D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954088"/>
                        <a:ext cx="1282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9F064C0-F68A-4BBA-A323-17E1BCA9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6" y="1531939"/>
            <a:ext cx="6127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</a:t>
            </a:r>
          </a:p>
        </p:txBody>
      </p:sp>
      <p:graphicFrame>
        <p:nvGraphicFramePr>
          <p:cNvPr id="7" name="对象 6">
            <a:hlinkClick r:id="" action="ppaction://ole?verb=1"/>
            <a:extLst>
              <a:ext uri="{FF2B5EF4-FFF2-40B4-BE49-F238E27FC236}">
                <a16:creationId xmlns:a16="http://schemas.microsoft.com/office/drawing/2014/main" id="{4C0F67E0-C98E-4CD2-AFB9-9585F9FFC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1598613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r:id="rId11" imgW="1143000" imgH="342720" progId="Equation.KSEE3">
                  <p:embed/>
                </p:oleObj>
              </mc:Choice>
              <mc:Fallback>
                <p:oleObj r:id="rId11" imgW="1143000" imgH="342720" progId="Equation.KSEE3">
                  <p:embed/>
                  <p:pic>
                    <p:nvPicPr>
                      <p:cNvPr id="7" name="对象 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C0F67E0-C98E-4CD2-AFB9-9585F9FFC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598613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3EFFE9F-CCDE-426C-97F5-240F118BB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1531939"/>
            <a:ext cx="446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时</a:t>
            </a:r>
            <a:r>
              <a:rPr lang="zh-CN" altLang="en-US"/>
              <a:t>，</a:t>
            </a:r>
          </a:p>
        </p:txBody>
      </p:sp>
      <p:graphicFrame>
        <p:nvGraphicFramePr>
          <p:cNvPr id="9" name="对象 8">
            <a:hlinkClick r:id="" action="ppaction://ole?verb=1"/>
            <a:extLst>
              <a:ext uri="{FF2B5EF4-FFF2-40B4-BE49-F238E27FC236}">
                <a16:creationId xmlns:a16="http://schemas.microsoft.com/office/drawing/2014/main" id="{58754402-39D4-4A87-9316-4FEDA5813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7838" y="1395413"/>
          <a:ext cx="228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r:id="rId13" imgW="2286000" imgH="596880" progId="Equation.KSEE3">
                  <p:embed/>
                </p:oleObj>
              </mc:Choice>
              <mc:Fallback>
                <p:oleObj r:id="rId13" imgW="2286000" imgH="596880" progId="Equation.KSEE3">
                  <p:embed/>
                  <p:pic>
                    <p:nvPicPr>
                      <p:cNvPr id="9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8754402-39D4-4A87-9316-4FEDA5813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1395413"/>
                        <a:ext cx="228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9E74841F-BF13-425B-96CA-CFB356FC0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1" y="2171701"/>
            <a:ext cx="614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</a:t>
            </a:r>
          </a:p>
        </p:txBody>
      </p:sp>
      <p:graphicFrame>
        <p:nvGraphicFramePr>
          <p:cNvPr id="11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CF7A401B-81C5-442E-A613-8ACAFE4BE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0" y="2287588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r:id="rId15" imgW="1143000" imgH="342720" progId="Equation.KSEE3">
                  <p:embed/>
                </p:oleObj>
              </mc:Choice>
              <mc:Fallback>
                <p:oleObj r:id="rId15" imgW="1143000" imgH="342720" progId="Equation.KSEE3">
                  <p:embed/>
                  <p:pic>
                    <p:nvPicPr>
                      <p:cNvPr id="11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F7A401B-81C5-442E-A613-8ACAFE4BE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2287588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9E6E1AD-02A2-4C71-9FB2-E5F63D44F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2189164"/>
            <a:ext cx="446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时</a:t>
            </a:r>
            <a:r>
              <a:rPr lang="zh-CN" altLang="en-US"/>
              <a:t>，</a:t>
            </a:r>
          </a:p>
        </p:txBody>
      </p:sp>
      <p:graphicFrame>
        <p:nvGraphicFramePr>
          <p:cNvPr id="20" name="对象 19">
            <a:hlinkClick r:id="" action="ppaction://ole?verb=1"/>
            <a:extLst>
              <a:ext uri="{FF2B5EF4-FFF2-40B4-BE49-F238E27FC236}">
                <a16:creationId xmlns:a16="http://schemas.microsoft.com/office/drawing/2014/main" id="{1EE07F75-6F85-4164-80A2-AF990C29E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2101850"/>
          <a:ext cx="2895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r:id="rId17" imgW="2895480" imgH="596880" progId="Equation.KSEE3">
                  <p:embed/>
                </p:oleObj>
              </mc:Choice>
              <mc:Fallback>
                <p:oleObj r:id="rId17" imgW="2895480" imgH="596880" progId="Equation.KSEE3">
                  <p:embed/>
                  <p:pic>
                    <p:nvPicPr>
                      <p:cNvPr id="20" name="对象 1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EE07F75-6F85-4164-80A2-AF990C29E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2101850"/>
                        <a:ext cx="2895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881591CF-3943-4714-BD96-19AF23337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6" y="2876551"/>
            <a:ext cx="4048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综上所述</a:t>
            </a:r>
            <a:r>
              <a:rPr lang="zh-CN" altLang="en-US"/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 b="1"/>
              <a:t>的概率密度为</a:t>
            </a:r>
          </a:p>
        </p:txBody>
      </p:sp>
      <p:graphicFrame>
        <p:nvGraphicFramePr>
          <p:cNvPr id="27" name="对象 26">
            <a:hlinkClick r:id="" action="ppaction://ole?verb=1"/>
            <a:extLst>
              <a:ext uri="{FF2B5EF4-FFF2-40B4-BE49-F238E27FC236}">
                <a16:creationId xmlns:a16="http://schemas.microsoft.com/office/drawing/2014/main" id="{FBAB9386-7F9D-41FF-8172-B149638B7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7013" y="3403600"/>
          <a:ext cx="3048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r:id="rId19" imgW="3047760" imgH="1346040" progId="Equation.KSEE3">
                  <p:embed/>
                </p:oleObj>
              </mc:Choice>
              <mc:Fallback>
                <p:oleObj r:id="rId19" imgW="3047760" imgH="1346040" progId="Equation.KSEE3">
                  <p:embed/>
                  <p:pic>
                    <p:nvPicPr>
                      <p:cNvPr id="27" name="对象 2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BAB9386-7F9D-41FF-8172-B149638B75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013" y="3403600"/>
                        <a:ext cx="3048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46C736C-7100-4700-A6F1-346182777D66}"/>
              </a:ext>
            </a:extLst>
          </p:cNvPr>
          <p:cNvCxnSpPr/>
          <p:nvPr/>
        </p:nvCxnSpPr>
        <p:spPr>
          <a:xfrm flipH="1" flipV="1">
            <a:off x="8153400" y="2136776"/>
            <a:ext cx="7938" cy="917575"/>
          </a:xfrm>
          <a:prstGeom prst="straightConnector1">
            <a:avLst/>
          </a:prstGeom>
          <a:ln w="1905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B2C9198-185E-47C6-9D97-8CF4FA57A972}"/>
              </a:ext>
            </a:extLst>
          </p:cNvPr>
          <p:cNvCxnSpPr/>
          <p:nvPr/>
        </p:nvCxnSpPr>
        <p:spPr>
          <a:xfrm flipH="1" flipV="1">
            <a:off x="8818564" y="2189164"/>
            <a:ext cx="33337" cy="731837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  <p:bldP spid="10" grpId="0"/>
      <p:bldP spid="14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1408950"/>
              </p:ext>
            </p:extLst>
          </p:nvPr>
        </p:nvGraphicFramePr>
        <p:xfrm>
          <a:off x="1270748" y="3960579"/>
          <a:ext cx="10841488" cy="131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Document" r:id="rId3" imgW="5086562" imgH="618673" progId="Word.Document.8">
                  <p:embed/>
                </p:oleObj>
              </mc:Choice>
              <mc:Fallback>
                <p:oleObj name="Document" r:id="rId3" imgW="5086562" imgH="618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748" y="3960579"/>
                        <a:ext cx="10841488" cy="1319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619810"/>
              </p:ext>
            </p:extLst>
          </p:nvPr>
        </p:nvGraphicFramePr>
        <p:xfrm>
          <a:off x="1416892" y="804070"/>
          <a:ext cx="8483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Document" r:id="rId5" imgW="3883639" imgH="363601" progId="Word.Document.8">
                  <p:embed/>
                </p:oleObj>
              </mc:Choice>
              <mc:Fallback>
                <p:oleObj name="Document" r:id="rId5" imgW="3883639" imgH="3636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892" y="804070"/>
                        <a:ext cx="84836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63764"/>
              </p:ext>
            </p:extLst>
          </p:nvPr>
        </p:nvGraphicFramePr>
        <p:xfrm>
          <a:off x="712881" y="2312055"/>
          <a:ext cx="11001375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Document" r:id="rId7" imgW="5209398" imgH="878940" progId="Word.Document.8">
                  <p:embed/>
                </p:oleObj>
              </mc:Choice>
              <mc:Fallback>
                <p:oleObj name="Document" r:id="rId7" imgW="5209398" imgH="8789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81" y="2312055"/>
                        <a:ext cx="11001375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076473"/>
              </p:ext>
            </p:extLst>
          </p:nvPr>
        </p:nvGraphicFramePr>
        <p:xfrm>
          <a:off x="712881" y="1464470"/>
          <a:ext cx="108267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Document" r:id="rId9" imgW="4944690" imgH="493213" progId="Word.Document.8">
                  <p:embed/>
                </p:oleObj>
              </mc:Choice>
              <mc:Fallback>
                <p:oleObj name="Document" r:id="rId9" imgW="4944690" imgH="4932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881" y="1464470"/>
                        <a:ext cx="108267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03732"/>
              </p:ext>
            </p:extLst>
          </p:nvPr>
        </p:nvGraphicFramePr>
        <p:xfrm>
          <a:off x="1216679" y="5195048"/>
          <a:ext cx="9124109" cy="70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Document" r:id="rId11" imgW="4175715" imgH="322571" progId="Word.Document.8">
                  <p:embed/>
                </p:oleObj>
              </mc:Choice>
              <mc:Fallback>
                <p:oleObj name="Document" r:id="rId11" imgW="4175715" imgH="3225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679" y="5195048"/>
                        <a:ext cx="9124109" cy="706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827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905379"/>
              </p:ext>
            </p:extLst>
          </p:nvPr>
        </p:nvGraphicFramePr>
        <p:xfrm>
          <a:off x="758546" y="927100"/>
          <a:ext cx="10764838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Document" r:id="rId3" imgW="4699736" imgH="1180907" progId="Word.Document.8">
                  <p:embed/>
                </p:oleObj>
              </mc:Choice>
              <mc:Fallback>
                <p:oleObj name="Document" r:id="rId3" imgW="4699736" imgH="11809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46" y="927100"/>
                        <a:ext cx="10764838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245824"/>
              </p:ext>
            </p:extLst>
          </p:nvPr>
        </p:nvGraphicFramePr>
        <p:xfrm>
          <a:off x="1490663" y="3086100"/>
          <a:ext cx="8423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Document" r:id="rId5" imgW="3677539" imgH="472363" progId="Word.Document.8">
                  <p:embed/>
                </p:oleObj>
              </mc:Choice>
              <mc:Fallback>
                <p:oleObj name="Document" r:id="rId5" imgW="3677539" imgH="472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3086100"/>
                        <a:ext cx="842327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476136"/>
              </p:ext>
            </p:extLst>
          </p:nvPr>
        </p:nvGraphicFramePr>
        <p:xfrm>
          <a:off x="1727201" y="4059238"/>
          <a:ext cx="84502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Document" r:id="rId7" imgW="3686043" imgH="435673" progId="Word.Document.8">
                  <p:embed/>
                </p:oleObj>
              </mc:Choice>
              <mc:Fallback>
                <p:oleObj name="Document" r:id="rId7" imgW="3686043" imgH="4356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1" y="4059238"/>
                        <a:ext cx="845026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629875"/>
              </p:ext>
            </p:extLst>
          </p:nvPr>
        </p:nvGraphicFramePr>
        <p:xfrm>
          <a:off x="758546" y="5051029"/>
          <a:ext cx="107600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Document" r:id="rId9" imgW="4720568" imgH="327131" progId="Word.Document.8">
                  <p:embed/>
                </p:oleObj>
              </mc:Choice>
              <mc:Fallback>
                <p:oleObj name="Document" r:id="rId9" imgW="4720568" imgH="327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46" y="5051029"/>
                        <a:ext cx="1076007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81225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91571"/>
              </p:ext>
            </p:extLst>
          </p:nvPr>
        </p:nvGraphicFramePr>
        <p:xfrm>
          <a:off x="1159808" y="631776"/>
          <a:ext cx="82470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6" name="Document" r:id="rId3" imgW="3625306" imgH="296927" progId="Word.Document.8">
                  <p:embed/>
                </p:oleObj>
              </mc:Choice>
              <mc:Fallback>
                <p:oleObj name="Document" r:id="rId3" imgW="3625306" imgH="296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808" y="631776"/>
                        <a:ext cx="82470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886413"/>
              </p:ext>
            </p:extLst>
          </p:nvPr>
        </p:nvGraphicFramePr>
        <p:xfrm>
          <a:off x="592604" y="2341002"/>
          <a:ext cx="10948988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" name="Document" r:id="rId5" imgW="5214785" imgH="1205712" progId="Word.Document.8">
                  <p:embed/>
                </p:oleObj>
              </mc:Choice>
              <mc:Fallback>
                <p:oleObj name="Document" r:id="rId5" imgW="5214785" imgH="1205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04" y="2341002"/>
                        <a:ext cx="10948988" cy="253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66036"/>
              </p:ext>
            </p:extLst>
          </p:nvPr>
        </p:nvGraphicFramePr>
        <p:xfrm>
          <a:off x="590550" y="4829175"/>
          <a:ext cx="110696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" name="Document" r:id="rId7" imgW="5241364" imgH="421316" progId="Word.Document.8">
                  <p:embed/>
                </p:oleObj>
              </mc:Choice>
              <mc:Fallback>
                <p:oleObj name="Document" r:id="rId7" imgW="5241364" imgH="4213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4829175"/>
                        <a:ext cx="1106963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613111"/>
              </p:ext>
            </p:extLst>
          </p:nvPr>
        </p:nvGraphicFramePr>
        <p:xfrm>
          <a:off x="590550" y="1247727"/>
          <a:ext cx="110490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" name="Document" r:id="rId9" imgW="5108830" imgH="519096" progId="Word.Document.8">
                  <p:embed/>
                </p:oleObj>
              </mc:Choice>
              <mc:Fallback>
                <p:oleObj name="Document" r:id="rId9" imgW="5108830" imgH="5190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247727"/>
                        <a:ext cx="110490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150643"/>
              </p:ext>
            </p:extLst>
          </p:nvPr>
        </p:nvGraphicFramePr>
        <p:xfrm>
          <a:off x="1159808" y="5537201"/>
          <a:ext cx="60864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Document" r:id="rId11" imgW="2887006" imgH="377818" progId="Word.Document.8">
                  <p:embed/>
                </p:oleObj>
              </mc:Choice>
              <mc:Fallback>
                <p:oleObj name="Document" r:id="rId11" imgW="2887006" imgH="3778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808" y="5537201"/>
                        <a:ext cx="60864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8404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428289"/>
              </p:ext>
            </p:extLst>
          </p:nvPr>
        </p:nvGraphicFramePr>
        <p:xfrm>
          <a:off x="1818716" y="735322"/>
          <a:ext cx="81470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0" name="Document" r:id="rId3" imgW="3722794" imgH="530599" progId="Word.Document.8">
                  <p:embed/>
                </p:oleObj>
              </mc:Choice>
              <mc:Fallback>
                <p:oleObj name="Document" r:id="rId3" imgW="3722794" imgH="5305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716" y="735322"/>
                        <a:ext cx="814705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95400"/>
              </p:ext>
            </p:extLst>
          </p:nvPr>
        </p:nvGraphicFramePr>
        <p:xfrm>
          <a:off x="7836181" y="2761129"/>
          <a:ext cx="26019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1" name="Document" r:id="rId5" imgW="1191007" imgH="822501" progId="Word.Document.8">
                  <p:embed/>
                </p:oleObj>
              </mc:Choice>
              <mc:Fallback>
                <p:oleObj name="Document" r:id="rId5" imgW="1191007" imgH="8225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6181" y="2761129"/>
                        <a:ext cx="26019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068518"/>
              </p:ext>
            </p:extLst>
          </p:nvPr>
        </p:nvGraphicFramePr>
        <p:xfrm>
          <a:off x="1903040" y="1702829"/>
          <a:ext cx="7483475" cy="485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2" name="Document" r:id="rId7" imgW="3427169" imgH="2239099" progId="Word.Document.8">
                  <p:embed/>
                </p:oleObj>
              </mc:Choice>
              <mc:Fallback>
                <p:oleObj name="Document" r:id="rId7" imgW="3427169" imgH="2239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040" y="1702829"/>
                        <a:ext cx="7483475" cy="485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8615"/>
              </p:ext>
            </p:extLst>
          </p:nvPr>
        </p:nvGraphicFramePr>
        <p:xfrm>
          <a:off x="7858407" y="4294935"/>
          <a:ext cx="2679605" cy="171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3" name="Document" r:id="rId9" imgW="1257094" imgH="762827" progId="Word.Document.8">
                  <p:embed/>
                </p:oleObj>
              </mc:Choice>
              <mc:Fallback>
                <p:oleObj name="Document" r:id="rId9" imgW="1257094" imgH="7628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407" y="4294935"/>
                        <a:ext cx="2679605" cy="1711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3250826" y="3345890"/>
            <a:ext cx="0" cy="2179638"/>
          </a:xfrm>
          <a:prstGeom prst="straightConnector1">
            <a:avLst/>
          </a:prstGeom>
          <a:noFill/>
          <a:ln w="38100" algn="ctr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4009651" y="3361765"/>
            <a:ext cx="0" cy="2179638"/>
          </a:xfrm>
          <a:prstGeom prst="straightConnector1">
            <a:avLst/>
          </a:prstGeom>
          <a:noFill/>
          <a:ln w="38100" algn="ctr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5373314" y="3345890"/>
            <a:ext cx="0" cy="2179638"/>
          </a:xfrm>
          <a:prstGeom prst="straightConnector1">
            <a:avLst/>
          </a:prstGeom>
          <a:noFill/>
          <a:ln w="38100" algn="ctr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3125414" y="3377640"/>
            <a:ext cx="3306762" cy="142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3125414" y="3849129"/>
            <a:ext cx="3306762" cy="15875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>
            <a:off x="3139701" y="4825440"/>
            <a:ext cx="3308350" cy="142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119788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026974"/>
              </p:ext>
            </p:extLst>
          </p:nvPr>
        </p:nvGraphicFramePr>
        <p:xfrm>
          <a:off x="1190625" y="1751013"/>
          <a:ext cx="10348913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0" name="Document" r:id="rId3" imgW="4727392" imgH="2311127" progId="Word.Document.8">
                  <p:embed/>
                </p:oleObj>
              </mc:Choice>
              <mc:Fallback>
                <p:oleObj name="Document" r:id="rId3" imgW="4727392" imgH="23111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751013"/>
                        <a:ext cx="10348913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754913"/>
              </p:ext>
            </p:extLst>
          </p:nvPr>
        </p:nvGraphicFramePr>
        <p:xfrm>
          <a:off x="790338" y="834140"/>
          <a:ext cx="10455275" cy="124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1" name="Document" r:id="rId5" imgW="4660227" imgH="556482" progId="Word.Document.8">
                  <p:embed/>
                </p:oleObj>
              </mc:Choice>
              <mc:Fallback>
                <p:oleObj name="Document" r:id="rId5" imgW="4660227" imgH="5564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338" y="834140"/>
                        <a:ext cx="10455275" cy="1245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>
            <a:off x="3831196" y="3799338"/>
            <a:ext cx="0" cy="1655763"/>
          </a:xfrm>
          <a:prstGeom prst="straightConnector1">
            <a:avLst/>
          </a:prstGeom>
          <a:noFill/>
          <a:ln w="38100" algn="ctr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18402"/>
              </p:ext>
            </p:extLst>
          </p:nvPr>
        </p:nvGraphicFramePr>
        <p:xfrm>
          <a:off x="3656301" y="5382077"/>
          <a:ext cx="5095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2" name="Document" r:id="rId7" imgW="63365" imgH="180366" progId="Word.Document.8">
                  <p:embed/>
                </p:oleObj>
              </mc:Choice>
              <mc:Fallback>
                <p:oleObj name="Document" r:id="rId7" imgW="63365" imgH="180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301" y="5382077"/>
                        <a:ext cx="5095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11754"/>
              </p:ext>
            </p:extLst>
          </p:nvPr>
        </p:nvGraphicFramePr>
        <p:xfrm>
          <a:off x="4647963" y="5382077"/>
          <a:ext cx="5238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3" name="Document" r:id="rId9" imgW="69845" imgH="181087" progId="Word.Document.8">
                  <p:embed/>
                </p:oleObj>
              </mc:Choice>
              <mc:Fallback>
                <p:oleObj name="Document" r:id="rId9" imgW="69845" imgH="18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7963" y="5382077"/>
                        <a:ext cx="5238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4819937" y="3799338"/>
            <a:ext cx="0" cy="1655763"/>
          </a:xfrm>
          <a:prstGeom prst="straightConnector1">
            <a:avLst/>
          </a:prstGeom>
          <a:noFill/>
          <a:ln w="38100" algn="ctr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>
            <a:off x="3566874" y="4202958"/>
            <a:ext cx="1692275" cy="142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45463"/>
              </p:ext>
            </p:extLst>
          </p:nvPr>
        </p:nvGraphicFramePr>
        <p:xfrm>
          <a:off x="5488827" y="3642885"/>
          <a:ext cx="50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4" name="Document" r:id="rId11" imgW="63365" imgH="180366" progId="Word.Document.8">
                  <p:embed/>
                </p:oleObj>
              </mc:Choice>
              <mc:Fallback>
                <p:oleObj name="Document" r:id="rId11" imgW="63365" imgH="180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8827" y="3642885"/>
                        <a:ext cx="5095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>
            <a:off x="3566875" y="5075688"/>
            <a:ext cx="1692275" cy="14288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98610"/>
              </p:ext>
            </p:extLst>
          </p:nvPr>
        </p:nvGraphicFramePr>
        <p:xfrm>
          <a:off x="5495688" y="4510875"/>
          <a:ext cx="5222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5" name="Document" r:id="rId12" imgW="69845" imgH="181087" progId="Word.Document.8">
                  <p:embed/>
                </p:oleObj>
              </mc:Choice>
              <mc:Fallback>
                <p:oleObj name="Document" r:id="rId12" imgW="69845" imgH="18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688" y="4510875"/>
                        <a:ext cx="5222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>
            <a:off x="8025522" y="3799337"/>
            <a:ext cx="0" cy="1655763"/>
          </a:xfrm>
          <a:prstGeom prst="straightConnector1">
            <a:avLst/>
          </a:prstGeom>
          <a:noFill/>
          <a:ln w="38100" algn="ctr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328579"/>
              </p:ext>
            </p:extLst>
          </p:nvPr>
        </p:nvGraphicFramePr>
        <p:xfrm>
          <a:off x="7882411" y="5382076"/>
          <a:ext cx="50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6" name="Document" r:id="rId13" imgW="63365" imgH="180366" progId="Word.Document.8">
                  <p:embed/>
                </p:oleObj>
              </mc:Choice>
              <mc:Fallback>
                <p:oleObj name="Document" r:id="rId13" imgW="63365" imgH="180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411" y="5382076"/>
                        <a:ext cx="5095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20266"/>
              </p:ext>
            </p:extLst>
          </p:nvPr>
        </p:nvGraphicFramePr>
        <p:xfrm>
          <a:off x="8901307" y="5382077"/>
          <a:ext cx="5222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7" name="Document" r:id="rId14" imgW="69845" imgH="181087" progId="Word.Document.8">
                  <p:embed/>
                </p:oleObj>
              </mc:Choice>
              <mc:Fallback>
                <p:oleObj name="Document" r:id="rId14" imgW="69845" imgH="18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1307" y="5382077"/>
                        <a:ext cx="5222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>
            <a:off x="9076359" y="3840529"/>
            <a:ext cx="0" cy="1655762"/>
          </a:xfrm>
          <a:prstGeom prst="straightConnector1">
            <a:avLst/>
          </a:prstGeom>
          <a:noFill/>
          <a:ln w="38100" algn="ctr">
            <a:solidFill>
              <a:srgbClr val="FF33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>
            <a:off x="7761482" y="4210102"/>
            <a:ext cx="1690687" cy="142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815430"/>
              </p:ext>
            </p:extLst>
          </p:nvPr>
        </p:nvGraphicFramePr>
        <p:xfrm>
          <a:off x="9688707" y="3642885"/>
          <a:ext cx="50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8" name="Document" r:id="rId15" imgW="63365" imgH="180366" progId="Word.Document.8">
                  <p:embed/>
                </p:oleObj>
              </mc:Choice>
              <mc:Fallback>
                <p:oleObj name="Document" r:id="rId15" imgW="63365" imgH="180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8707" y="3642885"/>
                        <a:ext cx="5095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>
            <a:off x="7761482" y="5068545"/>
            <a:ext cx="1690687" cy="14287"/>
          </a:xfrm>
          <a:prstGeom prst="straightConnector1">
            <a:avLst/>
          </a:prstGeom>
          <a:noFill/>
          <a:ln w="38100" algn="ctr">
            <a:solidFill>
              <a:srgbClr val="00B05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436730"/>
              </p:ext>
            </p:extLst>
          </p:nvPr>
        </p:nvGraphicFramePr>
        <p:xfrm>
          <a:off x="9684739" y="4510875"/>
          <a:ext cx="5238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29" name="Document" r:id="rId16" imgW="69845" imgH="181087" progId="Word.Document.8">
                  <p:embed/>
                </p:oleObj>
              </mc:Choice>
              <mc:Fallback>
                <p:oleObj name="Document" r:id="rId16" imgW="69845" imgH="18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4739" y="4510875"/>
                        <a:ext cx="5238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494293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587511"/>
              </p:ext>
            </p:extLst>
          </p:nvPr>
        </p:nvGraphicFramePr>
        <p:xfrm>
          <a:off x="1048921" y="1195616"/>
          <a:ext cx="10348912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Document" r:id="rId3" imgW="4715899" imgH="1756083" progId="Word.Document.8">
                  <p:embed/>
                </p:oleObj>
              </mc:Choice>
              <mc:Fallback>
                <p:oleObj name="Document" r:id="rId3" imgW="4715899" imgH="17560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921" y="1195616"/>
                        <a:ext cx="10348912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197265"/>
              </p:ext>
            </p:extLst>
          </p:nvPr>
        </p:nvGraphicFramePr>
        <p:xfrm>
          <a:off x="823821" y="4739813"/>
          <a:ext cx="103155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Document" r:id="rId5" imgW="4313269" imgH="651386" progId="Word.Document.8">
                  <p:embed/>
                </p:oleObj>
              </mc:Choice>
              <mc:Fallback>
                <p:oleObj name="Document" r:id="rId5" imgW="4313269" imgH="651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821" y="4739813"/>
                        <a:ext cx="10315575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469533"/>
              </p:ext>
            </p:extLst>
          </p:nvPr>
        </p:nvGraphicFramePr>
        <p:xfrm>
          <a:off x="3551611" y="3732441"/>
          <a:ext cx="5095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Document" r:id="rId7" imgW="63365" imgH="180366" progId="Word.Document.8">
                  <p:embed/>
                </p:oleObj>
              </mc:Choice>
              <mc:Fallback>
                <p:oleObj name="Document" r:id="rId7" imgW="63365" imgH="180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1611" y="3732441"/>
                        <a:ext cx="5095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324279"/>
              </p:ext>
            </p:extLst>
          </p:nvPr>
        </p:nvGraphicFramePr>
        <p:xfrm>
          <a:off x="4583486" y="3732441"/>
          <a:ext cx="5238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Document" r:id="rId9" imgW="69845" imgH="181087" progId="Word.Document.8">
                  <p:embed/>
                </p:oleObj>
              </mc:Choice>
              <mc:Fallback>
                <p:oleObj name="Document" r:id="rId9" imgW="69845" imgH="18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486" y="3732441"/>
                        <a:ext cx="523875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16858"/>
              </p:ext>
            </p:extLst>
          </p:nvPr>
        </p:nvGraphicFramePr>
        <p:xfrm>
          <a:off x="5388524" y="1986041"/>
          <a:ext cx="50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Document" r:id="rId11" imgW="63365" imgH="180366" progId="Word.Document.8">
                  <p:embed/>
                </p:oleObj>
              </mc:Choice>
              <mc:Fallback>
                <p:oleObj name="Document" r:id="rId11" imgW="63365" imgH="180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524" y="1986041"/>
                        <a:ext cx="5095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708259"/>
              </p:ext>
            </p:extLst>
          </p:nvPr>
        </p:nvGraphicFramePr>
        <p:xfrm>
          <a:off x="5368505" y="2852462"/>
          <a:ext cx="5222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Document" r:id="rId12" imgW="69845" imgH="181087" progId="Word.Document.8">
                  <p:embed/>
                </p:oleObj>
              </mc:Choice>
              <mc:Fallback>
                <p:oleObj name="Document" r:id="rId12" imgW="69845" imgH="18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505" y="2852462"/>
                        <a:ext cx="5222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22187"/>
              </p:ext>
            </p:extLst>
          </p:nvPr>
        </p:nvGraphicFramePr>
        <p:xfrm>
          <a:off x="7775127" y="3732441"/>
          <a:ext cx="50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Document" r:id="rId13" imgW="63365" imgH="180366" progId="Word.Document.8">
                  <p:embed/>
                </p:oleObj>
              </mc:Choice>
              <mc:Fallback>
                <p:oleObj name="Document" r:id="rId13" imgW="63365" imgH="180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127" y="3732441"/>
                        <a:ext cx="5095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017339"/>
              </p:ext>
            </p:extLst>
          </p:nvPr>
        </p:nvGraphicFramePr>
        <p:xfrm>
          <a:off x="8808591" y="3732441"/>
          <a:ext cx="5222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Document" r:id="rId14" imgW="69845" imgH="181087" progId="Word.Document.8">
                  <p:embed/>
                </p:oleObj>
              </mc:Choice>
              <mc:Fallback>
                <p:oleObj name="Document" r:id="rId14" imgW="69845" imgH="18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8591" y="3732441"/>
                        <a:ext cx="5222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20823"/>
              </p:ext>
            </p:extLst>
          </p:nvPr>
        </p:nvGraphicFramePr>
        <p:xfrm>
          <a:off x="9584892" y="1969981"/>
          <a:ext cx="509588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Document" r:id="rId15" imgW="63365" imgH="180366" progId="Word.Document.8">
                  <p:embed/>
                </p:oleObj>
              </mc:Choice>
              <mc:Fallback>
                <p:oleObj name="Document" r:id="rId15" imgW="63365" imgH="180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4892" y="1969981"/>
                        <a:ext cx="509588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47728"/>
              </p:ext>
            </p:extLst>
          </p:nvPr>
        </p:nvGraphicFramePr>
        <p:xfrm>
          <a:off x="9578543" y="2846280"/>
          <a:ext cx="5238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Document" r:id="rId16" imgW="69845" imgH="181087" progId="Word.Document.8">
                  <p:embed/>
                </p:oleObj>
              </mc:Choice>
              <mc:Fallback>
                <p:oleObj name="Document" r:id="rId16" imgW="69845" imgH="1810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8543" y="2846280"/>
                        <a:ext cx="5238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25075"/>
              </p:ext>
            </p:extLst>
          </p:nvPr>
        </p:nvGraphicFramePr>
        <p:xfrm>
          <a:off x="1253379" y="716731"/>
          <a:ext cx="1000918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Document" r:id="rId17" imgW="4572949" imgH="285071" progId="Word.Document.8">
                  <p:embed/>
                </p:oleObj>
              </mc:Choice>
              <mc:Fallback>
                <p:oleObj name="Document" r:id="rId17" imgW="4572949" imgH="2850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379" y="716731"/>
                        <a:ext cx="1000918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83966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90933"/>
              </p:ext>
            </p:extLst>
          </p:nvPr>
        </p:nvGraphicFramePr>
        <p:xfrm>
          <a:off x="566738" y="735013"/>
          <a:ext cx="11464925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59" name="Document" r:id="rId3" imgW="5005389" imgH="931784" progId="Word.Document.8">
                  <p:embed/>
                </p:oleObj>
              </mc:Choice>
              <mc:Fallback>
                <p:oleObj name="Document" r:id="rId3" imgW="5005389" imgH="9317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735013"/>
                        <a:ext cx="11464925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384210"/>
              </p:ext>
            </p:extLst>
          </p:nvPr>
        </p:nvGraphicFramePr>
        <p:xfrm>
          <a:off x="1169802" y="2871450"/>
          <a:ext cx="622776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0" name="Document" r:id="rId5" imgW="2765966" imgH="330726" progId="Word.Document.8">
                  <p:embed/>
                </p:oleObj>
              </mc:Choice>
              <mc:Fallback>
                <p:oleObj name="Document" r:id="rId5" imgW="2765966" imgH="3307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802" y="2871450"/>
                        <a:ext cx="622776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73767"/>
              </p:ext>
            </p:extLst>
          </p:nvPr>
        </p:nvGraphicFramePr>
        <p:xfrm>
          <a:off x="511222" y="3484796"/>
          <a:ext cx="51673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1" name="Document" r:id="rId7" imgW="2295813" imgH="801291" progId="Word.Document.8">
                  <p:embed/>
                </p:oleObj>
              </mc:Choice>
              <mc:Fallback>
                <p:oleObj name="Document" r:id="rId7" imgW="2295813" imgH="8012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22" y="3484796"/>
                        <a:ext cx="51673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0373"/>
              </p:ext>
            </p:extLst>
          </p:nvPr>
        </p:nvGraphicFramePr>
        <p:xfrm>
          <a:off x="790763" y="5074443"/>
          <a:ext cx="5099049" cy="87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2" name="Document" r:id="rId9" imgW="2456362" imgH="423473" progId="Word.Document.8">
                  <p:embed/>
                </p:oleObj>
              </mc:Choice>
              <mc:Fallback>
                <p:oleObj name="Document" r:id="rId9" imgW="2456362" imgH="423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63" y="5074443"/>
                        <a:ext cx="5099049" cy="8741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65" y="2646597"/>
            <a:ext cx="41433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64347"/>
              </p:ext>
            </p:extLst>
          </p:nvPr>
        </p:nvGraphicFramePr>
        <p:xfrm>
          <a:off x="8984411" y="4164387"/>
          <a:ext cx="1295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" name="Equation" r:id="rId12" imgW="622030" imgH="431613" progId="Equation.DSMT4">
                  <p:embed/>
                </p:oleObj>
              </mc:Choice>
              <mc:Fallback>
                <p:oleObj name="Equation" r:id="rId12" imgW="62203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4411" y="4164387"/>
                        <a:ext cx="12954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52264"/>
              </p:ext>
            </p:extLst>
          </p:nvPr>
        </p:nvGraphicFramePr>
        <p:xfrm>
          <a:off x="8920911" y="3789737"/>
          <a:ext cx="14224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4" name="Equation" r:id="rId14" imgW="710891" imgH="634725" progId="Equation.DSMT4">
                  <p:embed/>
                </p:oleObj>
              </mc:Choice>
              <mc:Fallback>
                <p:oleObj name="Equation" r:id="rId14" imgW="710891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0911" y="3789737"/>
                        <a:ext cx="14224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543"/>
              </p:ext>
            </p:extLst>
          </p:nvPr>
        </p:nvGraphicFramePr>
        <p:xfrm>
          <a:off x="8920911" y="3843478"/>
          <a:ext cx="13208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5" name="Equation" r:id="rId16" imgW="660113" imgH="634725" progId="Equation.DSMT4">
                  <p:embed/>
                </p:oleObj>
              </mc:Choice>
              <mc:Fallback>
                <p:oleObj name="Equation" r:id="rId16" imgW="660113" imgH="634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0911" y="3843478"/>
                        <a:ext cx="13208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7447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139</Words>
  <Application>Microsoft Office PowerPoint</Application>
  <PresentationFormat>宽屏</PresentationFormat>
  <Paragraphs>30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微软雅黑</vt:lpstr>
      <vt:lpstr>Arial</vt:lpstr>
      <vt:lpstr>Times New Roman</vt:lpstr>
      <vt:lpstr>Office 主题​​</vt:lpstr>
      <vt:lpstr>Document</vt:lpstr>
      <vt:lpstr>Equation</vt:lpstr>
      <vt:lpstr>公式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72</cp:revision>
  <dcterms:created xsi:type="dcterms:W3CDTF">2019-06-19T02:08:00Z</dcterms:created>
  <dcterms:modified xsi:type="dcterms:W3CDTF">2021-12-15T04:38:39Z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