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341" r:id="rId9"/>
    <p:sldId id="342" r:id="rId10"/>
    <p:sldId id="343" r:id="rId11"/>
    <p:sldId id="267" r:id="rId12"/>
    <p:sldId id="268" r:id="rId13"/>
    <p:sldId id="270" r:id="rId14"/>
    <p:sldId id="271" r:id="rId15"/>
    <p:sldId id="272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93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4" Type="http://schemas.openxmlformats.org/officeDocument/2006/relationships/image" Target="../media/image8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4" Type="http://schemas.openxmlformats.org/officeDocument/2006/relationships/image" Target="../media/image9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11" Type="http://schemas.openxmlformats.org/officeDocument/2006/relationships/image" Target="../media/image105.emf"/><Relationship Id="rId5" Type="http://schemas.openxmlformats.org/officeDocument/2006/relationships/image" Target="../media/image99.emf"/><Relationship Id="rId10" Type="http://schemas.openxmlformats.org/officeDocument/2006/relationships/image" Target="../media/image104.emf"/><Relationship Id="rId4" Type="http://schemas.openxmlformats.org/officeDocument/2006/relationships/image" Target="../media/image98.emf"/><Relationship Id="rId9" Type="http://schemas.openxmlformats.org/officeDocument/2006/relationships/image" Target="../media/image10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7" Type="http://schemas.openxmlformats.org/officeDocument/2006/relationships/image" Target="../media/image117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Relationship Id="rId6" Type="http://schemas.openxmlformats.org/officeDocument/2006/relationships/image" Target="../media/image116.emf"/><Relationship Id="rId5" Type="http://schemas.openxmlformats.org/officeDocument/2006/relationships/image" Target="../media/image115.emf"/><Relationship Id="rId4" Type="http://schemas.openxmlformats.org/officeDocument/2006/relationships/image" Target="../media/image114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4" Type="http://schemas.openxmlformats.org/officeDocument/2006/relationships/image" Target="../media/image12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7" Type="http://schemas.openxmlformats.org/officeDocument/2006/relationships/image" Target="../media/image134.emf"/><Relationship Id="rId2" Type="http://schemas.openxmlformats.org/officeDocument/2006/relationships/image" Target="../media/image129.emf"/><Relationship Id="rId1" Type="http://schemas.openxmlformats.org/officeDocument/2006/relationships/image" Target="../media/image128.emf"/><Relationship Id="rId6" Type="http://schemas.openxmlformats.org/officeDocument/2006/relationships/image" Target="../media/image133.emf"/><Relationship Id="rId5" Type="http://schemas.openxmlformats.org/officeDocument/2006/relationships/image" Target="../media/image132.emf"/><Relationship Id="rId4" Type="http://schemas.openxmlformats.org/officeDocument/2006/relationships/image" Target="../media/image13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image" Target="../media/image139.emf"/><Relationship Id="rId1" Type="http://schemas.openxmlformats.org/officeDocument/2006/relationships/image" Target="../media/image138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Relationship Id="rId5" Type="http://schemas.openxmlformats.org/officeDocument/2006/relationships/image" Target="../media/image145.emf"/><Relationship Id="rId4" Type="http://schemas.openxmlformats.org/officeDocument/2006/relationships/image" Target="../media/image144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image" Target="../media/image148.wmf"/><Relationship Id="rId7" Type="http://schemas.openxmlformats.org/officeDocument/2006/relationships/image" Target="../media/image152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17" Type="http://schemas.openxmlformats.org/officeDocument/2006/relationships/image" Target="../media/image51.wmf"/><Relationship Id="rId2" Type="http://schemas.openxmlformats.org/officeDocument/2006/relationships/image" Target="../media/image36.wmf"/><Relationship Id="rId16" Type="http://schemas.openxmlformats.org/officeDocument/2006/relationships/image" Target="../media/image50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5" Type="http://schemas.openxmlformats.org/officeDocument/2006/relationships/image" Target="../media/image4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Relationship Id="rId14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2.wmf"/><Relationship Id="rId18" Type="http://schemas.openxmlformats.org/officeDocument/2006/relationships/image" Target="../media/image67.wmf"/><Relationship Id="rId3" Type="http://schemas.openxmlformats.org/officeDocument/2006/relationships/image" Target="../media/image54.wmf"/><Relationship Id="rId21" Type="http://schemas.openxmlformats.org/officeDocument/2006/relationships/image" Target="../media/image70.wmf"/><Relationship Id="rId7" Type="http://schemas.openxmlformats.org/officeDocument/2006/relationships/image" Target="../media/image58.wmf"/><Relationship Id="rId12" Type="http://schemas.openxmlformats.org/officeDocument/2006/relationships/image" Target="../media/image46.wmf"/><Relationship Id="rId17" Type="http://schemas.openxmlformats.org/officeDocument/2006/relationships/image" Target="../media/image66.wmf"/><Relationship Id="rId2" Type="http://schemas.openxmlformats.org/officeDocument/2006/relationships/image" Target="../media/image53.wmf"/><Relationship Id="rId16" Type="http://schemas.openxmlformats.org/officeDocument/2006/relationships/image" Target="../media/image65.wmf"/><Relationship Id="rId20" Type="http://schemas.openxmlformats.org/officeDocument/2006/relationships/image" Target="../media/image69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1.wmf"/><Relationship Id="rId5" Type="http://schemas.openxmlformats.org/officeDocument/2006/relationships/image" Target="../media/image56.wmf"/><Relationship Id="rId15" Type="http://schemas.openxmlformats.org/officeDocument/2006/relationships/image" Target="../media/image64.wmf"/><Relationship Id="rId10" Type="http://schemas.openxmlformats.org/officeDocument/2006/relationships/image" Target="../media/image60.wmf"/><Relationship Id="rId19" Type="http://schemas.openxmlformats.org/officeDocument/2006/relationships/image" Target="../media/image68.wmf"/><Relationship Id="rId4" Type="http://schemas.openxmlformats.org/officeDocument/2006/relationships/image" Target="../media/image55.wmf"/><Relationship Id="rId9" Type="http://schemas.openxmlformats.org/officeDocument/2006/relationships/image" Target="../media/image43.wmf"/><Relationship Id="rId14" Type="http://schemas.openxmlformats.org/officeDocument/2006/relationships/image" Target="../media/image63.wmf"/><Relationship Id="rId22" Type="http://schemas.openxmlformats.org/officeDocument/2006/relationships/image" Target="../media/image7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2021/12/15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2021/12/15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9.e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7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9.e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1.e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8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102.e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105.e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00.emf"/><Relationship Id="rId22" Type="http://schemas.openxmlformats.org/officeDocument/2006/relationships/image" Target="../media/image10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1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7.e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09.emf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10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2.e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14.emf"/><Relationship Id="rId4" Type="http://schemas.openxmlformats.org/officeDocument/2006/relationships/image" Target="../media/image111.e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9.emf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21.emf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11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9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5.emf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9.e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31.emf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33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6.e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35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e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9.e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3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2.e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44.emf"/><Relationship Id="rId4" Type="http://schemas.openxmlformats.org/officeDocument/2006/relationships/image" Target="../media/image141.emf"/><Relationship Id="rId9" Type="http://schemas.openxmlformats.org/officeDocument/2006/relationships/oleObject" Target="../embeddings/oleObject14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53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2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5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9.png"/><Relationship Id="rId4" Type="http://schemas.openxmlformats.org/officeDocument/2006/relationships/image" Target="../media/image25.emf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34" Type="http://schemas.openxmlformats.org/officeDocument/2006/relationships/image" Target="../media/image50.wmf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3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29" Type="http://schemas.openxmlformats.org/officeDocument/2006/relationships/oleObject" Target="../embeddings/oleObject4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45.wmf"/><Relationship Id="rId32" Type="http://schemas.openxmlformats.org/officeDocument/2006/relationships/image" Target="../media/image49.wmf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47.wmf"/><Relationship Id="rId36" Type="http://schemas.openxmlformats.org/officeDocument/2006/relationships/image" Target="../media/image51.wmf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39.bin"/><Relationship Id="rId31" Type="http://schemas.openxmlformats.org/officeDocument/2006/relationships/oleObject" Target="../embeddings/oleObject45.bin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43.bin"/><Relationship Id="rId30" Type="http://schemas.openxmlformats.org/officeDocument/2006/relationships/image" Target="../media/image48.wmf"/><Relationship Id="rId35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9.wmf"/><Relationship Id="rId26" Type="http://schemas.openxmlformats.org/officeDocument/2006/relationships/image" Target="../media/image46.wmf"/><Relationship Id="rId39" Type="http://schemas.openxmlformats.org/officeDocument/2006/relationships/oleObject" Target="../embeddings/oleObject66.bin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34" Type="http://schemas.openxmlformats.org/officeDocument/2006/relationships/image" Target="../media/image65.wmf"/><Relationship Id="rId42" Type="http://schemas.openxmlformats.org/officeDocument/2006/relationships/image" Target="../media/image69.wmf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33" Type="http://schemas.openxmlformats.org/officeDocument/2006/relationships/oleObject" Target="../embeddings/oleObject63.bin"/><Relationship Id="rId38" Type="http://schemas.openxmlformats.org/officeDocument/2006/relationships/image" Target="../media/image67.wmf"/><Relationship Id="rId46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image" Target="../media/image43.wmf"/><Relationship Id="rId29" Type="http://schemas.openxmlformats.org/officeDocument/2006/relationships/oleObject" Target="../embeddings/oleObject61.bin"/><Relationship Id="rId41" Type="http://schemas.openxmlformats.org/officeDocument/2006/relationships/oleObject" Target="../embeddings/oleObject6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61.wmf"/><Relationship Id="rId32" Type="http://schemas.openxmlformats.org/officeDocument/2006/relationships/image" Target="../media/image64.wmf"/><Relationship Id="rId37" Type="http://schemas.openxmlformats.org/officeDocument/2006/relationships/oleObject" Target="../embeddings/oleObject65.bin"/><Relationship Id="rId40" Type="http://schemas.openxmlformats.org/officeDocument/2006/relationships/image" Target="../media/image68.wmf"/><Relationship Id="rId45" Type="http://schemas.openxmlformats.org/officeDocument/2006/relationships/oleObject" Target="../embeddings/oleObject69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62.wmf"/><Relationship Id="rId36" Type="http://schemas.openxmlformats.org/officeDocument/2006/relationships/image" Target="../media/image66.wmf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56.bin"/><Relationship Id="rId31" Type="http://schemas.openxmlformats.org/officeDocument/2006/relationships/oleObject" Target="../embeddings/oleObject62.bin"/><Relationship Id="rId44" Type="http://schemas.openxmlformats.org/officeDocument/2006/relationships/image" Target="../media/image70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7.wmf"/><Relationship Id="rId22" Type="http://schemas.openxmlformats.org/officeDocument/2006/relationships/image" Target="../media/image60.wmf"/><Relationship Id="rId27" Type="http://schemas.openxmlformats.org/officeDocument/2006/relationships/oleObject" Target="../embeddings/oleObject60.bin"/><Relationship Id="rId30" Type="http://schemas.openxmlformats.org/officeDocument/2006/relationships/image" Target="../media/image63.wmf"/><Relationship Id="rId35" Type="http://schemas.openxmlformats.org/officeDocument/2006/relationships/oleObject" Target="../embeddings/oleObject64.bin"/><Relationship Id="rId43" Type="http://schemas.openxmlformats.org/officeDocument/2006/relationships/oleObject" Target="../embeddings/oleObject6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644298"/>
              </p:ext>
            </p:extLst>
          </p:nvPr>
        </p:nvGraphicFramePr>
        <p:xfrm>
          <a:off x="1731963" y="740570"/>
          <a:ext cx="8432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Document" r:id="rId3" imgW="3684153" imgH="332018" progId="Word.Document.8">
                  <p:embed/>
                </p:oleObj>
              </mc:Choice>
              <mc:Fallback>
                <p:oleObj name="Document" r:id="rId3" imgW="3684153" imgH="3320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740570"/>
                        <a:ext cx="8432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489874"/>
              </p:ext>
            </p:extLst>
          </p:nvPr>
        </p:nvGraphicFramePr>
        <p:xfrm>
          <a:off x="1812645" y="1269397"/>
          <a:ext cx="6574099" cy="665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Document" r:id="rId5" imgW="2773103" imgH="280461" progId="Word.Document.8">
                  <p:embed/>
                </p:oleObj>
              </mc:Choice>
              <mc:Fallback>
                <p:oleObj name="Document" r:id="rId5" imgW="2773103" imgH="2804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645" y="1269397"/>
                        <a:ext cx="6574099" cy="665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874515"/>
              </p:ext>
            </p:extLst>
          </p:nvPr>
        </p:nvGraphicFramePr>
        <p:xfrm>
          <a:off x="1136650" y="1672993"/>
          <a:ext cx="10847388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Document" r:id="rId7" imgW="4927809" imgH="580568" progId="Word.Document.8">
                  <p:embed/>
                </p:oleObj>
              </mc:Choice>
              <mc:Fallback>
                <p:oleObj name="Document" r:id="rId7" imgW="4927809" imgH="5805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1672993"/>
                        <a:ext cx="10847388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3142"/>
              </p:ext>
            </p:extLst>
          </p:nvPr>
        </p:nvGraphicFramePr>
        <p:xfrm>
          <a:off x="1204913" y="2994025"/>
          <a:ext cx="10313987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Document" r:id="rId9" imgW="4505066" imgH="547136" progId="Word.Document.8">
                  <p:embed/>
                </p:oleObj>
              </mc:Choice>
              <mc:Fallback>
                <p:oleObj name="Document" r:id="rId9" imgW="4505066" imgH="5471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2994025"/>
                        <a:ext cx="10313987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471279"/>
              </p:ext>
            </p:extLst>
          </p:nvPr>
        </p:nvGraphicFramePr>
        <p:xfrm>
          <a:off x="1292225" y="4141788"/>
          <a:ext cx="104203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Document" r:id="rId11" imgW="4761154" imgH="506154" progId="Word.Document.8">
                  <p:embed/>
                </p:oleObj>
              </mc:Choice>
              <mc:Fallback>
                <p:oleObj name="Document" r:id="rId11" imgW="4761154" imgH="5061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4141788"/>
                        <a:ext cx="1042035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35198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2" name="Object 2">
            <a:extLst>
              <a:ext uri="{FF2B5EF4-FFF2-40B4-BE49-F238E27FC236}">
                <a16:creationId xmlns:a16="http://schemas.microsoft.com/office/drawing/2014/main" id="{2290350B-F9B6-4F41-95CD-4D930D1B23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905001"/>
          <a:ext cx="4851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4851400" imgH="469900" progId="Equation.3">
                  <p:embed/>
                </p:oleObj>
              </mc:Choice>
              <mc:Fallback>
                <p:oleObj name="Equation" r:id="rId3" imgW="4851400" imgH="469900" progId="Equation.3">
                  <p:embed/>
                  <p:pic>
                    <p:nvPicPr>
                      <p:cNvPr id="117762" name="Object 2">
                        <a:extLst>
                          <a:ext uri="{FF2B5EF4-FFF2-40B4-BE49-F238E27FC236}">
                            <a16:creationId xmlns:a16="http://schemas.microsoft.com/office/drawing/2014/main" id="{2290350B-F9B6-4F41-95CD-4D930D1B23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05001"/>
                        <a:ext cx="48514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>
            <a:extLst>
              <a:ext uri="{FF2B5EF4-FFF2-40B4-BE49-F238E27FC236}">
                <a16:creationId xmlns:a16="http://schemas.microsoft.com/office/drawing/2014/main" id="{20E056F9-5088-4AA4-93E4-01DBC97F7F86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590800"/>
            <a:ext cx="2819400" cy="1123950"/>
            <a:chOff x="576" y="1632"/>
            <a:chExt cx="1776" cy="708"/>
          </a:xfrm>
        </p:grpSpPr>
        <p:sp>
          <p:nvSpPr>
            <p:cNvPr id="25611" name="Rectangle 4">
              <a:extLst>
                <a:ext uri="{FF2B5EF4-FFF2-40B4-BE49-F238E27FC236}">
                  <a16:creationId xmlns:a16="http://schemas.microsoft.com/office/drawing/2014/main" id="{DC212A4F-EDFD-4145-A750-19F86996F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632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anose="02020603050405020304" pitchFamily="18" charset="0"/>
                </a:rPr>
                <a:t>特别有</a:t>
              </a:r>
            </a:p>
          </p:txBody>
        </p:sp>
        <p:graphicFrame>
          <p:nvGraphicFramePr>
            <p:cNvPr id="25612" name="Object 5">
              <a:extLst>
                <a:ext uri="{FF2B5EF4-FFF2-40B4-BE49-F238E27FC236}">
                  <a16:creationId xmlns:a16="http://schemas.microsoft.com/office/drawing/2014/main" id="{A9C806D2-1B80-4A10-94CB-D37FCCEF28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8" y="2076"/>
            <a:ext cx="118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79" name="Equation" r:id="rId5" imgW="1879600" imgH="419100" progId="Equation.3">
                    <p:embed/>
                  </p:oleObj>
                </mc:Choice>
                <mc:Fallback>
                  <p:oleObj name="Equation" r:id="rId5" imgW="1879600" imgH="419100" progId="Equation.3">
                    <p:embed/>
                    <p:pic>
                      <p:nvPicPr>
                        <p:cNvPr id="25612" name="Object 5">
                          <a:extLst>
                            <a:ext uri="{FF2B5EF4-FFF2-40B4-BE49-F238E27FC236}">
                              <a16:creationId xmlns:a16="http://schemas.microsoft.com/office/drawing/2014/main" id="{A9C806D2-1B80-4A10-94CB-D37FCCEF28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2076"/>
                          <a:ext cx="118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7766" name="Object 6">
            <a:extLst>
              <a:ext uri="{FF2B5EF4-FFF2-40B4-BE49-F238E27FC236}">
                <a16:creationId xmlns:a16="http://schemas.microsoft.com/office/drawing/2014/main" id="{8060C7B9-5B2A-49BC-8042-3334731425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3124200"/>
          <a:ext cx="2413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7" imgW="2413000" imgH="901700" progId="Equation.3">
                  <p:embed/>
                </p:oleObj>
              </mc:Choice>
              <mc:Fallback>
                <p:oleObj name="Equation" r:id="rId7" imgW="2413000" imgH="901700" progId="Equation.3">
                  <p:embed/>
                  <p:pic>
                    <p:nvPicPr>
                      <p:cNvPr id="117766" name="Object 6">
                        <a:extLst>
                          <a:ext uri="{FF2B5EF4-FFF2-40B4-BE49-F238E27FC236}">
                            <a16:creationId xmlns:a16="http://schemas.microsoft.com/office/drawing/2014/main" id="{8060C7B9-5B2A-49BC-8042-3334731425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3124200"/>
                        <a:ext cx="2413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7">
            <a:extLst>
              <a:ext uri="{FF2B5EF4-FFF2-40B4-BE49-F238E27FC236}">
                <a16:creationId xmlns:a16="http://schemas.microsoft.com/office/drawing/2014/main" id="{7598D9FD-D1CE-48B0-8549-F06F2F44A1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9850" y="3124200"/>
          <a:ext cx="1409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9" imgW="1409700" imgH="838200" progId="Equation.3">
                  <p:embed/>
                </p:oleObj>
              </mc:Choice>
              <mc:Fallback>
                <p:oleObj name="Equation" r:id="rId9" imgW="1409700" imgH="838200" progId="Equation.3">
                  <p:embed/>
                  <p:pic>
                    <p:nvPicPr>
                      <p:cNvPr id="117767" name="Object 7">
                        <a:extLst>
                          <a:ext uri="{FF2B5EF4-FFF2-40B4-BE49-F238E27FC236}">
                            <a16:creationId xmlns:a16="http://schemas.microsoft.com/office/drawing/2014/main" id="{7598D9FD-D1CE-48B0-8549-F06F2F44A1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9850" y="3124200"/>
                        <a:ext cx="1409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>
            <a:extLst>
              <a:ext uri="{FF2B5EF4-FFF2-40B4-BE49-F238E27FC236}">
                <a16:creationId xmlns:a16="http://schemas.microsoft.com/office/drawing/2014/main" id="{CDECC0CE-1B62-4EFD-8134-FD060DEF209F}"/>
              </a:ext>
            </a:extLst>
          </p:cNvPr>
          <p:cNvGrpSpPr>
            <a:grpSpLocks/>
          </p:cNvGrpSpPr>
          <p:nvPr/>
        </p:nvGrpSpPr>
        <p:grpSpPr bwMode="auto">
          <a:xfrm>
            <a:off x="3314700" y="4343400"/>
            <a:ext cx="2413000" cy="838200"/>
            <a:chOff x="1128" y="2736"/>
            <a:chExt cx="1520" cy="528"/>
          </a:xfrm>
        </p:grpSpPr>
        <p:sp>
          <p:nvSpPr>
            <p:cNvPr id="25609" name="Text Box 9">
              <a:extLst>
                <a:ext uri="{FF2B5EF4-FFF2-40B4-BE49-F238E27FC236}">
                  <a16:creationId xmlns:a16="http://schemas.microsoft.com/office/drawing/2014/main" id="{BD833247-324E-4DB7-AA71-F5EB81C69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8" y="2832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anose="02020603050405020304" pitchFamily="18" charset="0"/>
                </a:rPr>
                <a:t>又</a:t>
              </a:r>
            </a:p>
          </p:txBody>
        </p:sp>
        <p:graphicFrame>
          <p:nvGraphicFramePr>
            <p:cNvPr id="25610" name="Object 10">
              <a:extLst>
                <a:ext uri="{FF2B5EF4-FFF2-40B4-BE49-F238E27FC236}">
                  <a16:creationId xmlns:a16="http://schemas.microsoft.com/office/drawing/2014/main" id="{820950E3-FD2D-4A14-B70C-D40F2D6FE4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6" y="2736"/>
            <a:ext cx="99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2" name="Equation" r:id="rId11" imgW="1574800" imgH="838200" progId="Equation.3">
                    <p:embed/>
                  </p:oleObj>
                </mc:Choice>
                <mc:Fallback>
                  <p:oleObj name="Equation" r:id="rId11" imgW="1574800" imgH="838200" progId="Equation.3">
                    <p:embed/>
                    <p:pic>
                      <p:nvPicPr>
                        <p:cNvPr id="25610" name="Object 10">
                          <a:extLst>
                            <a:ext uri="{FF2B5EF4-FFF2-40B4-BE49-F238E27FC236}">
                              <a16:creationId xmlns:a16="http://schemas.microsoft.com/office/drawing/2014/main" id="{820950E3-FD2D-4A14-B70C-D40F2D6FE4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6" y="2736"/>
                          <a:ext cx="992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7771" name="Object 11">
            <a:extLst>
              <a:ext uri="{FF2B5EF4-FFF2-40B4-BE49-F238E27FC236}">
                <a16:creationId xmlns:a16="http://schemas.microsoft.com/office/drawing/2014/main" id="{A18BDC59-D68A-42F8-A5AA-5F4647595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8050" y="4343400"/>
          <a:ext cx="1409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13" imgW="1409700" imgH="838200" progId="Equation.3">
                  <p:embed/>
                </p:oleObj>
              </mc:Choice>
              <mc:Fallback>
                <p:oleObj name="Equation" r:id="rId13" imgW="1409700" imgH="838200" progId="Equation.3">
                  <p:embed/>
                  <p:pic>
                    <p:nvPicPr>
                      <p:cNvPr id="117771" name="Object 11">
                        <a:extLst>
                          <a:ext uri="{FF2B5EF4-FFF2-40B4-BE49-F238E27FC236}">
                            <a16:creationId xmlns:a16="http://schemas.microsoft.com/office/drawing/2014/main" id="{A18BDC59-D68A-42F8-A5AA-5F46475956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4343400"/>
                        <a:ext cx="1409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12">
            <a:extLst>
              <a:ext uri="{FF2B5EF4-FFF2-40B4-BE49-F238E27FC236}">
                <a16:creationId xmlns:a16="http://schemas.microsoft.com/office/drawing/2014/main" id="{5FCA9989-2F8D-4550-9B45-1E14BF823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1066801"/>
            <a:ext cx="5248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anose="02020603050405020304" pitchFamily="18" charset="0"/>
              </a:rPr>
              <a:t>(2) </a:t>
            </a:r>
            <a:r>
              <a:rPr kumimoji="1" lang="zh-CN" altLang="en-US" sz="2800">
                <a:latin typeface="Times New Roman" panose="02020603050405020304" pitchFamily="18" charset="0"/>
              </a:rPr>
              <a:t>因为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>
                <a:latin typeface="Times New Roman" panose="02020603050405020304" pitchFamily="18" charset="0"/>
              </a:rPr>
              <a:t>与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Y </a:t>
            </a:r>
            <a:r>
              <a:rPr kumimoji="1" lang="zh-CN" altLang="en-US" sz="2800">
                <a:latin typeface="Times New Roman" panose="02020603050405020304" pitchFamily="18" charset="0"/>
              </a:rPr>
              <a:t>相互独立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</a:rPr>
              <a:t>所以有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951560"/>
              </p:ext>
            </p:extLst>
          </p:nvPr>
        </p:nvGraphicFramePr>
        <p:xfrm>
          <a:off x="1319775" y="764240"/>
          <a:ext cx="8535441" cy="782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Document" r:id="rId3" imgW="3683613" imgH="337417" progId="Word.Document.8">
                  <p:embed/>
                </p:oleObj>
              </mc:Choice>
              <mc:Fallback>
                <p:oleObj name="Document" r:id="rId3" imgW="3683613" imgH="3374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775" y="764240"/>
                        <a:ext cx="8535441" cy="782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750912"/>
              </p:ext>
            </p:extLst>
          </p:nvPr>
        </p:nvGraphicFramePr>
        <p:xfrm>
          <a:off x="1283916" y="2662750"/>
          <a:ext cx="819626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Document" r:id="rId5" imgW="3688472" imgH="327159" progId="Word.Document.8">
                  <p:embed/>
                </p:oleObj>
              </mc:Choice>
              <mc:Fallback>
                <p:oleObj name="Document" r:id="rId5" imgW="3688472" imgH="3271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916" y="2662750"/>
                        <a:ext cx="8196263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77186"/>
              </p:ext>
            </p:extLst>
          </p:nvPr>
        </p:nvGraphicFramePr>
        <p:xfrm>
          <a:off x="663670" y="1460780"/>
          <a:ext cx="10899775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Document" r:id="rId7" imgW="4923139" imgH="581287" progId="Word.Document.8">
                  <p:embed/>
                </p:oleObj>
              </mc:Choice>
              <mc:Fallback>
                <p:oleObj name="Document" r:id="rId7" imgW="4923139" imgH="5812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670" y="1460780"/>
                        <a:ext cx="10899775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396173"/>
              </p:ext>
            </p:extLst>
          </p:nvPr>
        </p:nvGraphicFramePr>
        <p:xfrm>
          <a:off x="663670" y="3279122"/>
          <a:ext cx="11147425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Document" r:id="rId9" imgW="5005389" imgH="1278328" progId="Word.Document.8">
                  <p:embed/>
                </p:oleObj>
              </mc:Choice>
              <mc:Fallback>
                <p:oleObj name="Document" r:id="rId9" imgW="5005389" imgH="12783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670" y="3279122"/>
                        <a:ext cx="11147425" cy="284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161475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463984"/>
              </p:ext>
            </p:extLst>
          </p:nvPr>
        </p:nvGraphicFramePr>
        <p:xfrm>
          <a:off x="574208" y="943908"/>
          <a:ext cx="10850562" cy="266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Document" r:id="rId3" imgW="4930323" imgH="1209307" progId="Word.Document.8">
                  <p:embed/>
                </p:oleObj>
              </mc:Choice>
              <mc:Fallback>
                <p:oleObj name="Document" r:id="rId3" imgW="4930323" imgH="12093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08" y="943908"/>
                        <a:ext cx="10850562" cy="266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04022"/>
              </p:ext>
            </p:extLst>
          </p:nvPr>
        </p:nvGraphicFramePr>
        <p:xfrm>
          <a:off x="1067267" y="4851867"/>
          <a:ext cx="10982325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Document" r:id="rId5" imgW="4876447" imgH="341510" progId="Word.Document.8">
                  <p:embed/>
                </p:oleObj>
              </mc:Choice>
              <mc:Fallback>
                <p:oleObj name="Document" r:id="rId5" imgW="4876447" imgH="3415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267" y="4851867"/>
                        <a:ext cx="10982325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12977"/>
              </p:ext>
            </p:extLst>
          </p:nvPr>
        </p:nvGraphicFramePr>
        <p:xfrm>
          <a:off x="574208" y="3371476"/>
          <a:ext cx="1093470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Document" r:id="rId7" imgW="4854897" imgH="631615" progId="Word.Document.8">
                  <p:embed/>
                </p:oleObj>
              </mc:Choice>
              <mc:Fallback>
                <p:oleObj name="Document" r:id="rId7" imgW="4854897" imgH="6316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08" y="3371476"/>
                        <a:ext cx="1093470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373384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941484"/>
              </p:ext>
            </p:extLst>
          </p:nvPr>
        </p:nvGraphicFramePr>
        <p:xfrm>
          <a:off x="765175" y="706438"/>
          <a:ext cx="10682288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name="Document" r:id="rId3" imgW="4852742" imgH="825736" progId="Word.Document.8">
                  <p:embed/>
                </p:oleObj>
              </mc:Choice>
              <mc:Fallback>
                <p:oleObj name="Document" r:id="rId3" imgW="4852742" imgH="8257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706438"/>
                        <a:ext cx="10682288" cy="181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60956"/>
              </p:ext>
            </p:extLst>
          </p:nvPr>
        </p:nvGraphicFramePr>
        <p:xfrm>
          <a:off x="1371600" y="2434106"/>
          <a:ext cx="84328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Document" r:id="rId5" imgW="3766215" imgH="570640" progId="Word.Document.8">
                  <p:embed/>
                </p:oleObj>
              </mc:Choice>
              <mc:Fallback>
                <p:oleObj name="Document" r:id="rId5" imgW="3766215" imgH="570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34106"/>
                        <a:ext cx="84328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904695"/>
              </p:ext>
            </p:extLst>
          </p:nvPr>
        </p:nvGraphicFramePr>
        <p:xfrm>
          <a:off x="763308" y="3660588"/>
          <a:ext cx="105854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Document" r:id="rId7" imgW="4727392" imgH="899071" progId="Word.Document.8">
                  <p:embed/>
                </p:oleObj>
              </mc:Choice>
              <mc:Fallback>
                <p:oleObj name="Document" r:id="rId7" imgW="4727392" imgH="8990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308" y="3660588"/>
                        <a:ext cx="10585450" cy="201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895328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254327"/>
              </p:ext>
            </p:extLst>
          </p:nvPr>
        </p:nvGraphicFramePr>
        <p:xfrm>
          <a:off x="808038" y="827088"/>
          <a:ext cx="11031537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Document" r:id="rId3" imgW="4837657" imgH="911653" progId="Word.Document.8">
                  <p:embed/>
                </p:oleObj>
              </mc:Choice>
              <mc:Fallback>
                <p:oleObj name="Document" r:id="rId3" imgW="4837657" imgH="9116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827088"/>
                        <a:ext cx="11031537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268842"/>
              </p:ext>
            </p:extLst>
          </p:nvPr>
        </p:nvGraphicFramePr>
        <p:xfrm>
          <a:off x="1498414" y="2817813"/>
          <a:ext cx="87217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Document" r:id="rId5" imgW="3893627" imgH="385195" progId="Word.Document.8">
                  <p:embed/>
                </p:oleObj>
              </mc:Choice>
              <mc:Fallback>
                <p:oleObj name="Document" r:id="rId5" imgW="3893627" imgH="3851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414" y="2817813"/>
                        <a:ext cx="87217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95535"/>
              </p:ext>
            </p:extLst>
          </p:nvPr>
        </p:nvGraphicFramePr>
        <p:xfrm>
          <a:off x="1498414" y="3622582"/>
          <a:ext cx="86995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Document" r:id="rId7" imgW="3884780" imgH="425630" progId="Word.Document.8">
                  <p:embed/>
                </p:oleObj>
              </mc:Choice>
              <mc:Fallback>
                <p:oleObj name="Document" r:id="rId7" imgW="3884780" imgH="4256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414" y="3622582"/>
                        <a:ext cx="8699500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76320"/>
              </p:ext>
            </p:extLst>
          </p:nvPr>
        </p:nvGraphicFramePr>
        <p:xfrm>
          <a:off x="867990" y="4400457"/>
          <a:ext cx="8716962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Document" r:id="rId9" imgW="3894050" imgH="732266" progId="Word.Document.8">
                  <p:embed/>
                </p:oleObj>
              </mc:Choice>
              <mc:Fallback>
                <p:oleObj name="Document" r:id="rId9" imgW="3894050" imgH="7322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990" y="4400457"/>
                        <a:ext cx="8716962" cy="163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331447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52093"/>
              </p:ext>
            </p:extLst>
          </p:nvPr>
        </p:nvGraphicFramePr>
        <p:xfrm>
          <a:off x="811959" y="2109228"/>
          <a:ext cx="8194675" cy="348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Document" r:id="rId3" imgW="3742189" imgH="1593236" progId="Word.Document.8">
                  <p:embed/>
                </p:oleObj>
              </mc:Choice>
              <mc:Fallback>
                <p:oleObj name="Document" r:id="rId3" imgW="3742189" imgH="15932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959" y="2109228"/>
                        <a:ext cx="8194675" cy="348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716437"/>
              </p:ext>
            </p:extLst>
          </p:nvPr>
        </p:nvGraphicFramePr>
        <p:xfrm>
          <a:off x="811959" y="5596965"/>
          <a:ext cx="10337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Document" r:id="rId5" imgW="4684292" imgH="326412" progId="Word.Document.8">
                  <p:embed/>
                </p:oleObj>
              </mc:Choice>
              <mc:Fallback>
                <p:oleObj name="Document" r:id="rId5" imgW="4684292" imgH="3264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959" y="5596965"/>
                        <a:ext cx="1033780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399944"/>
              </p:ext>
            </p:extLst>
          </p:nvPr>
        </p:nvGraphicFramePr>
        <p:xfrm>
          <a:off x="1344706" y="686547"/>
          <a:ext cx="8699500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Document" r:id="rId7" imgW="3884780" imgH="730832" progId="Word.Document.8">
                  <p:embed/>
                </p:oleObj>
              </mc:Choice>
              <mc:Fallback>
                <p:oleObj name="Document" r:id="rId7" imgW="3884780" imgH="7308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706" y="686547"/>
                        <a:ext cx="8699500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635628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672622"/>
              </p:ext>
            </p:extLst>
          </p:nvPr>
        </p:nvGraphicFramePr>
        <p:xfrm>
          <a:off x="715963" y="1811466"/>
          <a:ext cx="10925175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Document" r:id="rId3" imgW="4965522" imgH="727597" progId="Word.Document.8">
                  <p:embed/>
                </p:oleObj>
              </mc:Choice>
              <mc:Fallback>
                <p:oleObj name="Document" r:id="rId3" imgW="4965522" imgH="7275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811466"/>
                        <a:ext cx="10925175" cy="160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037229"/>
              </p:ext>
            </p:extLst>
          </p:nvPr>
        </p:nvGraphicFramePr>
        <p:xfrm>
          <a:off x="1379538" y="3546475"/>
          <a:ext cx="811688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" name="Document" r:id="rId5" imgW="3689032" imgH="359844" progId="Word.Document.8">
                  <p:embed/>
                </p:oleObj>
              </mc:Choice>
              <mc:Fallback>
                <p:oleObj name="Document" r:id="rId5" imgW="3689032" imgH="3598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3546475"/>
                        <a:ext cx="8116887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434115"/>
              </p:ext>
            </p:extLst>
          </p:nvPr>
        </p:nvGraphicFramePr>
        <p:xfrm>
          <a:off x="715963" y="3021807"/>
          <a:ext cx="81327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" name="Document" r:id="rId7" imgW="3697836" imgH="362173" progId="Word.Document.8">
                  <p:embed/>
                </p:oleObj>
              </mc:Choice>
              <mc:Fallback>
                <p:oleObj name="Document" r:id="rId7" imgW="3697836" imgH="3621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021807"/>
                        <a:ext cx="8132763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572865"/>
              </p:ext>
            </p:extLst>
          </p:nvPr>
        </p:nvGraphicFramePr>
        <p:xfrm>
          <a:off x="1381126" y="5172104"/>
          <a:ext cx="7464425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" name="Document" r:id="rId9" imgW="3390562" imgH="359844" progId="Word.Document.8">
                  <p:embed/>
                </p:oleObj>
              </mc:Choice>
              <mc:Fallback>
                <p:oleObj name="Document" r:id="rId9" imgW="3390562" imgH="3598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6" y="5172104"/>
                        <a:ext cx="7464425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786728"/>
              </p:ext>
            </p:extLst>
          </p:nvPr>
        </p:nvGraphicFramePr>
        <p:xfrm>
          <a:off x="1379538" y="4005263"/>
          <a:ext cx="81168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3" name="Document" r:id="rId11" imgW="3689032" imgH="394714" progId="Word.Document.8">
                  <p:embed/>
                </p:oleObj>
              </mc:Choice>
              <mc:Fallback>
                <p:oleObj name="Document" r:id="rId11" imgW="3689032" imgH="3947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4005263"/>
                        <a:ext cx="811688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368008"/>
              </p:ext>
            </p:extLst>
          </p:nvPr>
        </p:nvGraphicFramePr>
        <p:xfrm>
          <a:off x="1978025" y="4518025"/>
          <a:ext cx="93821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4" name="Document" r:id="rId13" imgW="4261908" imgH="423113" progId="Word.Document.8">
                  <p:embed/>
                </p:oleObj>
              </mc:Choice>
              <mc:Fallback>
                <p:oleObj name="Document" r:id="rId13" imgW="4261908" imgH="4231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4518025"/>
                        <a:ext cx="93821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240870"/>
              </p:ext>
            </p:extLst>
          </p:nvPr>
        </p:nvGraphicFramePr>
        <p:xfrm>
          <a:off x="649519" y="599835"/>
          <a:ext cx="81343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5" name="Document" r:id="rId15" imgW="3697836" imgH="366853" progId="Word.Document.8">
                  <p:embed/>
                </p:oleObj>
              </mc:Choice>
              <mc:Fallback>
                <p:oleObj name="Document" r:id="rId15" imgW="3697836" imgH="3668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519" y="599835"/>
                        <a:ext cx="813435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241360"/>
              </p:ext>
            </p:extLst>
          </p:nvPr>
        </p:nvGraphicFramePr>
        <p:xfrm>
          <a:off x="6055145" y="957233"/>
          <a:ext cx="623888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" name="Document" r:id="rId17" imgW="176053" imgH="322932" progId="Word.Document.8">
                  <p:embed/>
                </p:oleObj>
              </mc:Choice>
              <mc:Fallback>
                <p:oleObj name="Document" r:id="rId17" imgW="176053" imgH="3229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5145" y="957233"/>
                        <a:ext cx="623888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6504253"/>
              </p:ext>
            </p:extLst>
          </p:nvPr>
        </p:nvGraphicFramePr>
        <p:xfrm>
          <a:off x="7466329" y="603746"/>
          <a:ext cx="374491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" name="Document" r:id="rId19" imgW="1703542" imgH="375662" progId="Word.Document.8">
                  <p:embed/>
                </p:oleObj>
              </mc:Choice>
              <mc:Fallback>
                <p:oleObj name="Document" r:id="rId19" imgW="1703542" imgH="3756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329" y="603746"/>
                        <a:ext cx="374491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164608"/>
              </p:ext>
            </p:extLst>
          </p:nvPr>
        </p:nvGraphicFramePr>
        <p:xfrm>
          <a:off x="5036951" y="1133165"/>
          <a:ext cx="363855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" name="Document" r:id="rId21" imgW="1656132" imgH="358406" progId="Word.Document.8">
                  <p:embed/>
                </p:oleObj>
              </mc:Choice>
              <mc:Fallback>
                <p:oleObj name="Document" r:id="rId21" imgW="1656132" imgH="3584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951" y="1133165"/>
                        <a:ext cx="363855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9481"/>
              </p:ext>
            </p:extLst>
          </p:nvPr>
        </p:nvGraphicFramePr>
        <p:xfrm>
          <a:off x="10566176" y="687301"/>
          <a:ext cx="18097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" name="Document" r:id="rId23" imgW="825372" imgH="321020" progId="Word.Document.8">
                  <p:embed/>
                </p:oleObj>
              </mc:Choice>
              <mc:Fallback>
                <p:oleObj name="Document" r:id="rId23" imgW="825372" imgH="3210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6176" y="687301"/>
                        <a:ext cx="180975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723718"/>
              </p:ext>
            </p:extLst>
          </p:nvPr>
        </p:nvGraphicFramePr>
        <p:xfrm>
          <a:off x="1312022" y="887363"/>
          <a:ext cx="103060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Document" r:id="rId3" imgW="4521588" imgH="322817" progId="Word.Document.8">
                  <p:embed/>
                </p:oleObj>
              </mc:Choice>
              <mc:Fallback>
                <p:oleObj name="Document" r:id="rId3" imgW="4521588" imgH="3228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022" y="887363"/>
                        <a:ext cx="1030605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59069"/>
              </p:ext>
            </p:extLst>
          </p:nvPr>
        </p:nvGraphicFramePr>
        <p:xfrm>
          <a:off x="1311835" y="1524934"/>
          <a:ext cx="10348913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Document" r:id="rId5" imgW="4705123" imgH="784755" progId="Word.Document.8">
                  <p:embed/>
                </p:oleObj>
              </mc:Choice>
              <mc:Fallback>
                <p:oleObj name="Document" r:id="rId5" imgW="4705123" imgH="7847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835" y="1524934"/>
                        <a:ext cx="10348913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324055"/>
              </p:ext>
            </p:extLst>
          </p:nvPr>
        </p:nvGraphicFramePr>
        <p:xfrm>
          <a:off x="716803" y="3252134"/>
          <a:ext cx="107791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Document" r:id="rId7" imgW="4924576" imgH="678707" progId="Word.Document.8">
                  <p:embed/>
                </p:oleObj>
              </mc:Choice>
              <mc:Fallback>
                <p:oleObj name="Document" r:id="rId7" imgW="4924576" imgH="6787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803" y="3252134"/>
                        <a:ext cx="10779125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054532"/>
              </p:ext>
            </p:extLst>
          </p:nvPr>
        </p:nvGraphicFramePr>
        <p:xfrm>
          <a:off x="716803" y="4767263"/>
          <a:ext cx="78628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Document" r:id="rId9" imgW="3572661" imgH="413767" progId="Word.Document.8">
                  <p:embed/>
                </p:oleObj>
              </mc:Choice>
              <mc:Fallback>
                <p:oleObj name="Document" r:id="rId9" imgW="3572661" imgH="4137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803" y="4767263"/>
                        <a:ext cx="7862888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645718"/>
              </p:ext>
            </p:extLst>
          </p:nvPr>
        </p:nvGraphicFramePr>
        <p:xfrm>
          <a:off x="5291791" y="4720244"/>
          <a:ext cx="61245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Document" r:id="rId11" imgW="2797573" imgH="371348" progId="Word.Document.8">
                  <p:embed/>
                </p:oleObj>
              </mc:Choice>
              <mc:Fallback>
                <p:oleObj name="Document" r:id="rId11" imgW="2797573" imgH="3713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791" y="4720244"/>
                        <a:ext cx="612457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480887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912841"/>
              </p:ext>
            </p:extLst>
          </p:nvPr>
        </p:nvGraphicFramePr>
        <p:xfrm>
          <a:off x="769938" y="2390775"/>
          <a:ext cx="105552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Document" r:id="rId3" imgW="4635085" imgH="443964" progId="Word.Document.8">
                  <p:embed/>
                </p:oleObj>
              </mc:Choice>
              <mc:Fallback>
                <p:oleObj name="Document" r:id="rId3" imgW="4635085" imgH="4439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390775"/>
                        <a:ext cx="10555287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693324"/>
              </p:ext>
            </p:extLst>
          </p:nvPr>
        </p:nvGraphicFramePr>
        <p:xfrm>
          <a:off x="1575641" y="720165"/>
          <a:ext cx="8577262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Document" r:id="rId5" imgW="3900916" imgH="787396" progId="Word.Document.8">
                  <p:embed/>
                </p:oleObj>
              </mc:Choice>
              <mc:Fallback>
                <p:oleObj name="Document" r:id="rId5" imgW="3900916" imgH="7873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641" y="720165"/>
                        <a:ext cx="8577262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274879"/>
              </p:ext>
            </p:extLst>
          </p:nvPr>
        </p:nvGraphicFramePr>
        <p:xfrm>
          <a:off x="1393731" y="3269691"/>
          <a:ext cx="8226833" cy="688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Document" r:id="rId7" imgW="3681995" imgH="311051" progId="Word.Document.8">
                  <p:embed/>
                </p:oleObj>
              </mc:Choice>
              <mc:Fallback>
                <p:oleObj name="Document" r:id="rId7" imgW="3681995" imgH="3110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731" y="3269691"/>
                        <a:ext cx="8226833" cy="688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537486"/>
              </p:ext>
            </p:extLst>
          </p:nvPr>
        </p:nvGraphicFramePr>
        <p:xfrm>
          <a:off x="800288" y="1314812"/>
          <a:ext cx="10871854" cy="1340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Document" r:id="rId9" imgW="4715899" imgH="582006" progId="Word.Document.8">
                  <p:embed/>
                </p:oleObj>
              </mc:Choice>
              <mc:Fallback>
                <p:oleObj name="Document" r:id="rId9" imgW="4715899" imgH="5820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288" y="1314812"/>
                        <a:ext cx="10871854" cy="1340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814609"/>
              </p:ext>
            </p:extLst>
          </p:nvPr>
        </p:nvGraphicFramePr>
        <p:xfrm>
          <a:off x="3302468" y="4453591"/>
          <a:ext cx="64008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Document" r:id="rId11" imgW="2751958" imgH="263862" progId="Word.Document.8">
                  <p:embed/>
                </p:oleObj>
              </mc:Choice>
              <mc:Fallback>
                <p:oleObj name="Document" r:id="rId11" imgW="2751958" imgH="2638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468" y="4453591"/>
                        <a:ext cx="640080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283569"/>
              </p:ext>
            </p:extLst>
          </p:nvPr>
        </p:nvGraphicFramePr>
        <p:xfrm>
          <a:off x="3302468" y="3856972"/>
          <a:ext cx="8615938" cy="596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Document" r:id="rId13" imgW="3681995" imgH="257049" progId="Word.Document.8">
                  <p:embed/>
                </p:oleObj>
              </mc:Choice>
              <mc:Fallback>
                <p:oleObj name="Document" r:id="rId13" imgW="3681995" imgH="2570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468" y="3856972"/>
                        <a:ext cx="8615938" cy="596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411043"/>
              </p:ext>
            </p:extLst>
          </p:nvPr>
        </p:nvGraphicFramePr>
        <p:xfrm>
          <a:off x="3268662" y="5067953"/>
          <a:ext cx="805656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Document" r:id="rId15" imgW="3454818" imgH="476657" progId="Word.Document.8">
                  <p:embed/>
                </p:oleObj>
              </mc:Choice>
              <mc:Fallback>
                <p:oleObj name="Document" r:id="rId15" imgW="3454818" imgH="4766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2" y="5067953"/>
                        <a:ext cx="8056563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40004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38736"/>
              </p:ext>
            </p:extLst>
          </p:nvPr>
        </p:nvGraphicFramePr>
        <p:xfrm>
          <a:off x="860705" y="1036265"/>
          <a:ext cx="1071086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Document" r:id="rId3" imgW="4501833" imgH="473801" progId="Word.Document.8">
                  <p:embed/>
                </p:oleObj>
              </mc:Choice>
              <mc:Fallback>
                <p:oleObj name="Document" r:id="rId3" imgW="4501833" imgH="4738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705" y="1036265"/>
                        <a:ext cx="10710862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526937"/>
              </p:ext>
            </p:extLst>
          </p:nvPr>
        </p:nvGraphicFramePr>
        <p:xfrm>
          <a:off x="860425" y="3930277"/>
          <a:ext cx="10774362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Document" r:id="rId5" imgW="4757203" imgH="474160" progId="Word.Document.8">
                  <p:embed/>
                </p:oleObj>
              </mc:Choice>
              <mc:Fallback>
                <p:oleObj name="Document" r:id="rId5" imgW="4757203" imgH="474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3930277"/>
                        <a:ext cx="10774362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119821"/>
              </p:ext>
            </p:extLst>
          </p:nvPr>
        </p:nvGraphicFramePr>
        <p:xfrm>
          <a:off x="2821922" y="4796679"/>
          <a:ext cx="61134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Document" r:id="rId7" imgW="2564708" imgH="369809" progId="Word.Document.8">
                  <p:embed/>
                </p:oleObj>
              </mc:Choice>
              <mc:Fallback>
                <p:oleObj name="Document" r:id="rId7" imgW="2564708" imgH="3698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922" y="4796679"/>
                        <a:ext cx="61134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751993"/>
              </p:ext>
            </p:extLst>
          </p:nvPr>
        </p:nvGraphicFramePr>
        <p:xfrm>
          <a:off x="860425" y="2162175"/>
          <a:ext cx="10755313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Document" r:id="rId9" imgW="4568998" imgH="649589" progId="Word.Document.8">
                  <p:embed/>
                </p:oleObj>
              </mc:Choice>
              <mc:Fallback>
                <p:oleObj name="Document" r:id="rId9" imgW="4568998" imgH="6495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2162175"/>
                        <a:ext cx="10755313" cy="152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823224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917196"/>
              </p:ext>
            </p:extLst>
          </p:nvPr>
        </p:nvGraphicFramePr>
        <p:xfrm>
          <a:off x="997324" y="3878356"/>
          <a:ext cx="10498138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Document" r:id="rId3" imgW="4714821" imgH="891163" progId="Word.Document.8">
                  <p:embed/>
                </p:oleObj>
              </mc:Choice>
              <mc:Fallback>
                <p:oleObj name="Document" r:id="rId3" imgW="4714821" imgH="8911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324" y="3878356"/>
                        <a:ext cx="10498138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027623"/>
              </p:ext>
            </p:extLst>
          </p:nvPr>
        </p:nvGraphicFramePr>
        <p:xfrm>
          <a:off x="851274" y="884331"/>
          <a:ext cx="10590213" cy="166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Document" r:id="rId5" imgW="4779472" imgH="754199" progId="Word.Document.8">
                  <p:embed/>
                </p:oleObj>
              </mc:Choice>
              <mc:Fallback>
                <p:oleObj name="Document" r:id="rId5" imgW="4779472" imgH="7541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274" y="884331"/>
                        <a:ext cx="10590213" cy="166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542609"/>
              </p:ext>
            </p:extLst>
          </p:nvPr>
        </p:nvGraphicFramePr>
        <p:xfrm>
          <a:off x="1924425" y="2122581"/>
          <a:ext cx="80359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Document" r:id="rId7" imgW="3633031" imgH="387374" progId="Word.Document.8">
                  <p:embed/>
                </p:oleObj>
              </mc:Choice>
              <mc:Fallback>
                <p:oleObj name="Document" r:id="rId7" imgW="3633031" imgH="3873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425" y="2122581"/>
                        <a:ext cx="803592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275279"/>
              </p:ext>
            </p:extLst>
          </p:nvPr>
        </p:nvGraphicFramePr>
        <p:xfrm>
          <a:off x="1924425" y="2616294"/>
          <a:ext cx="803592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Document" r:id="rId9" imgW="3633031" imgH="431295" progId="Word.Document.8">
                  <p:embed/>
                </p:oleObj>
              </mc:Choice>
              <mc:Fallback>
                <p:oleObj name="Document" r:id="rId9" imgW="3633031" imgH="4312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425" y="2616294"/>
                        <a:ext cx="8035925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353959"/>
              </p:ext>
            </p:extLst>
          </p:nvPr>
        </p:nvGraphicFramePr>
        <p:xfrm>
          <a:off x="1767263" y="3203670"/>
          <a:ext cx="80359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Document" r:id="rId11" imgW="3633031" imgH="431295" progId="Word.Document.8">
                  <p:embed/>
                </p:oleObj>
              </mc:Choice>
              <mc:Fallback>
                <p:oleObj name="Document" r:id="rId11" imgW="3633031" imgH="4312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263" y="3203670"/>
                        <a:ext cx="803592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99663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125672"/>
              </p:ext>
            </p:extLst>
          </p:nvPr>
        </p:nvGraphicFramePr>
        <p:xfrm>
          <a:off x="1385515" y="884135"/>
          <a:ext cx="8255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6" name="Document" r:id="rId3" imgW="3499821" imgH="307811" progId="Word.Document.8">
                  <p:embed/>
                </p:oleObj>
              </mc:Choice>
              <mc:Fallback>
                <p:oleObj name="Document" r:id="rId3" imgW="3499821" imgH="3078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515" y="884135"/>
                        <a:ext cx="82550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39662"/>
              </p:ext>
            </p:extLst>
          </p:nvPr>
        </p:nvGraphicFramePr>
        <p:xfrm>
          <a:off x="1059331" y="1525495"/>
          <a:ext cx="5724525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7" name="Document" r:id="rId5" imgW="2677880" imgH="1465973" progId="Word.Document.8">
                  <p:embed/>
                </p:oleObj>
              </mc:Choice>
              <mc:Fallback>
                <p:oleObj name="Document" r:id="rId5" imgW="2677880" imgH="14659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331" y="1525495"/>
                        <a:ext cx="5724525" cy="302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283542"/>
              </p:ext>
            </p:extLst>
          </p:nvPr>
        </p:nvGraphicFramePr>
        <p:xfrm>
          <a:off x="6965111" y="1654297"/>
          <a:ext cx="46990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name="Document" r:id="rId7" imgW="2086776" imgH="470565" progId="Word.Document.8">
                  <p:embed/>
                </p:oleObj>
              </mc:Choice>
              <mc:Fallback>
                <p:oleObj name="Document" r:id="rId7" imgW="2086776" imgH="4705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111" y="1654297"/>
                        <a:ext cx="469900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241"/>
              </p:ext>
            </p:extLst>
          </p:nvPr>
        </p:nvGraphicFramePr>
        <p:xfrm>
          <a:off x="3276414" y="4557020"/>
          <a:ext cx="5579130" cy="1312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name="Document" r:id="rId9" imgW="2647998" imgH="623902" progId="Word.Document.8">
                  <p:embed/>
                </p:oleObj>
              </mc:Choice>
              <mc:Fallback>
                <p:oleObj name="Document" r:id="rId9" imgW="2647998" imgH="6239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414" y="4557020"/>
                        <a:ext cx="5579130" cy="1312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254081"/>
              </p:ext>
            </p:extLst>
          </p:nvPr>
        </p:nvGraphicFramePr>
        <p:xfrm>
          <a:off x="7511303" y="3490104"/>
          <a:ext cx="4064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name="Document" r:id="rId11" imgW="1816321" imgH="217848" progId="Word.Document.8">
                  <p:embed/>
                </p:oleObj>
              </mc:Choice>
              <mc:Fallback>
                <p:oleObj name="Document" r:id="rId11" imgW="1816321" imgH="2178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1303" y="3490104"/>
                        <a:ext cx="4064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2638893" y="2252570"/>
            <a:ext cx="823912" cy="65225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5534493" y="2266858"/>
            <a:ext cx="823912" cy="65225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2548406" y="3684495"/>
            <a:ext cx="822325" cy="65225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419359"/>
              </p:ext>
            </p:extLst>
          </p:nvPr>
        </p:nvGraphicFramePr>
        <p:xfrm>
          <a:off x="7010075" y="2682909"/>
          <a:ext cx="369093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Document" r:id="rId13" imgW="1640328" imgH="365236" progId="Word.Document.8">
                  <p:embed/>
                </p:oleObj>
              </mc:Choice>
              <mc:Fallback>
                <p:oleObj name="Document" r:id="rId13" imgW="1640328" imgH="3652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075" y="2682909"/>
                        <a:ext cx="3690938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768197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20880"/>
              </p:ext>
            </p:extLst>
          </p:nvPr>
        </p:nvGraphicFramePr>
        <p:xfrm>
          <a:off x="1564341" y="990135"/>
          <a:ext cx="7467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1" name="Document" r:id="rId3" imgW="3156419" imgH="200291" progId="Word.Document.8">
                  <p:embed/>
                </p:oleObj>
              </mc:Choice>
              <mc:Fallback>
                <p:oleObj name="Document" r:id="rId3" imgW="3156419" imgH="2002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341" y="990135"/>
                        <a:ext cx="74676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914569"/>
              </p:ext>
            </p:extLst>
          </p:nvPr>
        </p:nvGraphicFramePr>
        <p:xfrm>
          <a:off x="1564341" y="2590800"/>
          <a:ext cx="7010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Document" r:id="rId5" imgW="3107752" imgH="270010" progId="Word.Document.8">
                  <p:embed/>
                </p:oleObj>
              </mc:Choice>
              <mc:Fallback>
                <p:oleObj name="Document" r:id="rId5" imgW="3107752" imgH="2700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341" y="2590800"/>
                        <a:ext cx="7010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793784"/>
              </p:ext>
            </p:extLst>
          </p:nvPr>
        </p:nvGraphicFramePr>
        <p:xfrm>
          <a:off x="1880629" y="3124387"/>
          <a:ext cx="453707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Document" r:id="rId7" imgW="1877709" imgH="1297031" progId="Word.Document.8">
                  <p:embed/>
                </p:oleObj>
              </mc:Choice>
              <mc:Fallback>
                <p:oleObj name="Document" r:id="rId7" imgW="1877709" imgH="12970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629" y="3124387"/>
                        <a:ext cx="4537075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322692"/>
              </p:ext>
            </p:extLst>
          </p:nvPr>
        </p:nvGraphicFramePr>
        <p:xfrm>
          <a:off x="7089168" y="3422744"/>
          <a:ext cx="374173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Document" r:id="rId9" imgW="1624441" imgH="271450" progId="Word.Document.8">
                  <p:embed/>
                </p:oleObj>
              </mc:Choice>
              <mc:Fallback>
                <p:oleObj name="Document" r:id="rId9" imgW="1624441" imgH="2714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168" y="3422744"/>
                        <a:ext cx="3741737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850660"/>
              </p:ext>
            </p:extLst>
          </p:nvPr>
        </p:nvGraphicFramePr>
        <p:xfrm>
          <a:off x="6618475" y="4173538"/>
          <a:ext cx="46831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Document" r:id="rId11" imgW="2079952" imgH="382132" progId="Word.Document.8">
                  <p:embed/>
                </p:oleObj>
              </mc:Choice>
              <mc:Fallback>
                <p:oleObj name="Document" r:id="rId11" imgW="2079952" imgH="3821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475" y="4173538"/>
                        <a:ext cx="4683125" cy="862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178968"/>
              </p:ext>
            </p:extLst>
          </p:nvPr>
        </p:nvGraphicFramePr>
        <p:xfrm>
          <a:off x="2936875" y="803275"/>
          <a:ext cx="6608763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Document" r:id="rId13" imgW="3165722" imgH="621909" progId="Word.Document.8">
                  <p:embed/>
                </p:oleObj>
              </mc:Choice>
              <mc:Fallback>
                <p:oleObj name="Document" r:id="rId13" imgW="3165722" imgH="6219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803275"/>
                        <a:ext cx="6608763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805161"/>
              </p:ext>
            </p:extLst>
          </p:nvPr>
        </p:nvGraphicFramePr>
        <p:xfrm>
          <a:off x="2936875" y="809178"/>
          <a:ext cx="5796241" cy="186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Document" r:id="rId15" imgW="2775087" imgH="894272" progId="Word.Document.8">
                  <p:embed/>
                </p:oleObj>
              </mc:Choice>
              <mc:Fallback>
                <p:oleObj name="Document" r:id="rId15" imgW="2775087" imgH="8942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809178"/>
                        <a:ext cx="5796241" cy="186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176217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135329"/>
              </p:ext>
            </p:extLst>
          </p:nvPr>
        </p:nvGraphicFramePr>
        <p:xfrm>
          <a:off x="719978" y="846978"/>
          <a:ext cx="1090136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Document" r:id="rId3" imgW="4630416" imgH="460500" progId="Word.Document.8">
                  <p:embed/>
                </p:oleObj>
              </mc:Choice>
              <mc:Fallback>
                <p:oleObj name="Document" r:id="rId3" imgW="4630416" imgH="4605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78" y="846978"/>
                        <a:ext cx="1090136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350834"/>
              </p:ext>
            </p:extLst>
          </p:nvPr>
        </p:nvGraphicFramePr>
        <p:xfrm>
          <a:off x="720725" y="1978025"/>
          <a:ext cx="10958513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Document" r:id="rId5" imgW="4899075" imgH="901228" progId="Word.Document.8">
                  <p:embed/>
                </p:oleObj>
              </mc:Choice>
              <mc:Fallback>
                <p:oleObj name="Document" r:id="rId5" imgW="4899075" imgH="901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1978025"/>
                        <a:ext cx="10958513" cy="201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034057"/>
              </p:ext>
            </p:extLst>
          </p:nvPr>
        </p:nvGraphicFramePr>
        <p:xfrm>
          <a:off x="769938" y="3878263"/>
          <a:ext cx="10860087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Document" r:id="rId7" imgW="4849151" imgH="739101" progId="Word.Document.8">
                  <p:embed/>
                </p:oleObj>
              </mc:Choice>
              <mc:Fallback>
                <p:oleObj name="Document" r:id="rId7" imgW="4849151" imgH="7391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3878263"/>
                        <a:ext cx="10860087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83960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06578"/>
              </p:ext>
            </p:extLst>
          </p:nvPr>
        </p:nvGraphicFramePr>
        <p:xfrm>
          <a:off x="1604689" y="891272"/>
          <a:ext cx="10228262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Document" r:id="rId3" imgW="4594858" imgH="620111" progId="Word.Document.8">
                  <p:embed/>
                </p:oleObj>
              </mc:Choice>
              <mc:Fallback>
                <p:oleObj name="Document" r:id="rId3" imgW="4594858" imgH="6201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689" y="891272"/>
                        <a:ext cx="10228262" cy="137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513944"/>
              </p:ext>
            </p:extLst>
          </p:nvPr>
        </p:nvGraphicFramePr>
        <p:xfrm>
          <a:off x="434141" y="2109314"/>
          <a:ext cx="11518900" cy="217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Document" r:id="rId5" imgW="5231666" imgH="987145" progId="Word.Document.8">
                  <p:embed/>
                </p:oleObj>
              </mc:Choice>
              <mc:Fallback>
                <p:oleObj name="Document" r:id="rId5" imgW="5231666" imgH="9871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41" y="2109314"/>
                        <a:ext cx="11518900" cy="217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098139"/>
              </p:ext>
            </p:extLst>
          </p:nvPr>
        </p:nvGraphicFramePr>
        <p:xfrm>
          <a:off x="1604689" y="4480607"/>
          <a:ext cx="8571692" cy="649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Document" r:id="rId7" imgW="3616110" imgH="289810" progId="Word.Document.8">
                  <p:embed/>
                </p:oleObj>
              </mc:Choice>
              <mc:Fallback>
                <p:oleObj name="Document" r:id="rId7" imgW="3616110" imgH="2898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689" y="4480607"/>
                        <a:ext cx="8571692" cy="649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2490701" y="3561446"/>
            <a:ext cx="361950" cy="65225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3493904" y="3060037"/>
            <a:ext cx="361950" cy="65225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4849039" y="2909191"/>
            <a:ext cx="361950" cy="652255"/>
          </a:xfrm>
          <a:prstGeom prst="ellipse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2178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657999"/>
              </p:ext>
            </p:extLst>
          </p:nvPr>
        </p:nvGraphicFramePr>
        <p:xfrm>
          <a:off x="1592263" y="1847850"/>
          <a:ext cx="104251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Document" r:id="rId3" imgW="4577977" imgH="289385" progId="Word.Document.8">
                  <p:embed/>
                </p:oleObj>
              </mc:Choice>
              <mc:Fallback>
                <p:oleObj name="Document" r:id="rId3" imgW="4577977" imgH="2893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1847850"/>
                        <a:ext cx="10425112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067089"/>
              </p:ext>
            </p:extLst>
          </p:nvPr>
        </p:nvGraphicFramePr>
        <p:xfrm>
          <a:off x="968375" y="2419631"/>
          <a:ext cx="10821988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Document" r:id="rId5" imgW="4699736" imgH="756356" progId="Word.Document.8">
                  <p:embed/>
                </p:oleObj>
              </mc:Choice>
              <mc:Fallback>
                <p:oleObj name="Document" r:id="rId5" imgW="4699736" imgH="7563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2419631"/>
                        <a:ext cx="10821988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570074"/>
              </p:ext>
            </p:extLst>
          </p:nvPr>
        </p:nvGraphicFramePr>
        <p:xfrm>
          <a:off x="968375" y="739775"/>
          <a:ext cx="10880725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Document" r:id="rId7" imgW="4751456" imgH="513344" progId="Word.Document.8">
                  <p:embed/>
                </p:oleObj>
              </mc:Choice>
              <mc:Fallback>
                <p:oleObj name="Document" r:id="rId7" imgW="4751456" imgH="5133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739775"/>
                        <a:ext cx="10880725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911224"/>
              </p:ext>
            </p:extLst>
          </p:nvPr>
        </p:nvGraphicFramePr>
        <p:xfrm>
          <a:off x="1106675" y="4186005"/>
          <a:ext cx="83978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Document" r:id="rId9" imgW="3665257" imgH="420557" progId="Word.Document.8">
                  <p:embed/>
                </p:oleObj>
              </mc:Choice>
              <mc:Fallback>
                <p:oleObj name="Document" r:id="rId9" imgW="3665257" imgH="4205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675" y="4186005"/>
                        <a:ext cx="839787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803524"/>
              </p:ext>
            </p:extLst>
          </p:nvPr>
        </p:nvGraphicFramePr>
        <p:xfrm>
          <a:off x="968375" y="4262438"/>
          <a:ext cx="10739438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Document" r:id="rId11" imgW="4690038" imgH="826096" progId="Word.Document.8">
                  <p:embed/>
                </p:oleObj>
              </mc:Choice>
              <mc:Fallback>
                <p:oleObj name="Document" r:id="rId11" imgW="4690038" imgH="8260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4262438"/>
                        <a:ext cx="10739438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97880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8DE489D-87FA-4FCC-B14C-027DE54AE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51" y="377826"/>
            <a:ext cx="18764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2015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数一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541A9D4-55F5-4CC7-8D12-B96CFEFE482D}"/>
              </a:ext>
            </a:extLst>
          </p:cNvPr>
          <p:cNvGrpSpPr>
            <a:grpSpLocks/>
          </p:cNvGrpSpPr>
          <p:nvPr/>
        </p:nvGrpSpPr>
        <p:grpSpPr bwMode="auto">
          <a:xfrm>
            <a:off x="2363788" y="922338"/>
            <a:ext cx="6724650" cy="1022350"/>
            <a:chOff x="1481" y="1377"/>
            <a:chExt cx="10590" cy="1611"/>
          </a:xfrm>
        </p:grpSpPr>
        <p:sp>
          <p:nvSpPr>
            <p:cNvPr id="82947" name="文本框 2">
              <a:extLst>
                <a:ext uri="{FF2B5EF4-FFF2-40B4-BE49-F238E27FC236}">
                  <a16:creationId xmlns:a16="http://schemas.microsoft.com/office/drawing/2014/main" id="{0419359A-17A9-40AC-A058-EADAF9038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1377"/>
              <a:ext cx="8745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b="1"/>
                <a:t>设二维随机变量</a:t>
              </a:r>
              <a:r>
                <a:rPr lang="zh-CN" altLang="en-US">
                  <a:latin typeface="Times New Roman" panose="02020603050405020304" pitchFamily="18" charset="0"/>
                </a:rPr>
                <a:t>（</a:t>
              </a:r>
              <a:r>
                <a:rPr lang="en-US" altLang="zh-CN" i="1"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</a:rPr>
                <a:t>Y</a:t>
              </a:r>
              <a:r>
                <a:rPr lang="zh-CN" altLang="en-US">
                  <a:latin typeface="Times New Roman" panose="02020603050405020304" pitchFamily="18" charset="0"/>
                </a:rPr>
                <a:t>）</a:t>
              </a:r>
              <a:r>
                <a:rPr lang="zh-CN" altLang="en-US" b="1"/>
                <a:t>服从正态分布</a:t>
              </a:r>
            </a:p>
          </p:txBody>
        </p:sp>
        <p:graphicFrame>
          <p:nvGraphicFramePr>
            <p:cNvPr id="82948" name="对象 3">
              <a:hlinkClick r:id="" action="ppaction://ole?verb=1"/>
              <a:extLst>
                <a:ext uri="{FF2B5EF4-FFF2-40B4-BE49-F238E27FC236}">
                  <a16:creationId xmlns:a16="http://schemas.microsoft.com/office/drawing/2014/main" id="{E85837CF-D807-4660-94EB-A7695DE0C0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91" y="1470"/>
            <a:ext cx="2480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2" r:id="rId3" imgW="1574640" imgH="342720" progId="Equation.KSEE3">
                    <p:embed/>
                  </p:oleObj>
                </mc:Choice>
                <mc:Fallback>
                  <p:oleObj r:id="rId3" imgW="1574640" imgH="342720" progId="Equation.KSEE3">
                    <p:embed/>
                    <p:pic>
                      <p:nvPicPr>
                        <p:cNvPr id="82948" name="对象 3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E85837CF-D807-4660-94EB-A7695DE0C0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91" y="1470"/>
                          <a:ext cx="2480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49" name="文本框 5">
              <a:extLst>
                <a:ext uri="{FF2B5EF4-FFF2-40B4-BE49-F238E27FC236}">
                  <a16:creationId xmlns:a16="http://schemas.microsoft.com/office/drawing/2014/main" id="{B0BA5DC1-7D3E-43E3-B27D-C2BD9C3CA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" y="2263"/>
              <a:ext cx="768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Font typeface="Arial" panose="020B0604020202020204" pitchFamily="34" charset="0"/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b="1"/>
                <a:t>则</a:t>
              </a:r>
            </a:p>
          </p:txBody>
        </p:sp>
        <p:graphicFrame>
          <p:nvGraphicFramePr>
            <p:cNvPr id="82950" name="对象 6">
              <a:hlinkClick r:id="" action="ppaction://ole?verb=1"/>
              <a:extLst>
                <a:ext uri="{FF2B5EF4-FFF2-40B4-BE49-F238E27FC236}">
                  <a16:creationId xmlns:a16="http://schemas.microsoft.com/office/drawing/2014/main" id="{7460E2E2-6CCF-438F-9CC1-52657B3146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5" y="2356"/>
            <a:ext cx="5140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3" r:id="rId5" imgW="3263760" imgH="342720" progId="Equation.KSEE3">
                    <p:embed/>
                  </p:oleObj>
                </mc:Choice>
                <mc:Fallback>
                  <p:oleObj r:id="rId5" imgW="3263760" imgH="342720" progId="Equation.KSEE3">
                    <p:embed/>
                    <p:pic>
                      <p:nvPicPr>
                        <p:cNvPr id="82950" name="对象 6">
                          <a:hlinkClick r:id="" action="ppaction://ole?verb=1"/>
                          <a:extLst>
                            <a:ext uri="{FF2B5EF4-FFF2-40B4-BE49-F238E27FC236}">
                              <a16:creationId xmlns:a16="http://schemas.microsoft.com/office/drawing/2014/main" id="{7460E2E2-6CCF-438F-9CC1-52657B3146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5" y="2356"/>
                          <a:ext cx="5140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280D5D9F-34BE-4319-9B9E-7035A443D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114" y="2371726"/>
            <a:ext cx="7064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</a:rPr>
              <a:t>解</a:t>
            </a:r>
            <a:endParaRPr lang="zh-CN" altLang="en-US"/>
          </a:p>
        </p:txBody>
      </p:sp>
      <p:graphicFrame>
        <p:nvGraphicFramePr>
          <p:cNvPr id="82952" name="对象 4">
            <a:hlinkClick r:id="" action="ppaction://ole?verb=1"/>
            <a:extLst>
              <a:ext uri="{FF2B5EF4-FFF2-40B4-BE49-F238E27FC236}">
                <a16:creationId xmlns:a16="http://schemas.microsoft.com/office/drawing/2014/main" id="{C5D5954D-1DB6-4381-89D0-42A037B89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4500" y="3635375"/>
          <a:ext cx="9144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r:id="rId7" imgW="914400" imgH="306720" progId="Equation.KSEE3">
                  <p:embed/>
                </p:oleObj>
              </mc:Choice>
              <mc:Fallback>
                <p:oleObj r:id="rId7" imgW="914400" imgH="306720" progId="Equation.KSEE3">
                  <p:embed/>
                  <p:pic>
                    <p:nvPicPr>
                      <p:cNvPr id="82952" name="对象 4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C5D5954D-1DB6-4381-89D0-42A037B89C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635375"/>
                        <a:ext cx="9144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4E869C3C-F22C-4F72-99E7-4A290C6D5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614" y="2371726"/>
            <a:ext cx="3290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由正态分布的性质知</a:t>
            </a:r>
          </a:p>
        </p:txBody>
      </p:sp>
      <p:graphicFrame>
        <p:nvGraphicFramePr>
          <p:cNvPr id="11" name="对象 10">
            <a:hlinkClick r:id="" action="ppaction://ole?verb=1"/>
            <a:extLst>
              <a:ext uri="{FF2B5EF4-FFF2-40B4-BE49-F238E27FC236}">
                <a16:creationId xmlns:a16="http://schemas.microsoft.com/office/drawing/2014/main" id="{FABA26B6-EA87-47CF-8673-86CEC86F5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0400" y="2447925"/>
          <a:ext cx="3530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r:id="rId9" imgW="3530520" imgH="342720" progId="Equation.KSEE3">
                  <p:embed/>
                </p:oleObj>
              </mc:Choice>
              <mc:Fallback>
                <p:oleObj r:id="rId9" imgW="3530520" imgH="342720" progId="Equation.KSEE3">
                  <p:embed/>
                  <p:pic>
                    <p:nvPicPr>
                      <p:cNvPr id="11" name="对象 10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ABA26B6-EA87-47CF-8673-86CEC86F5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2447925"/>
                        <a:ext cx="3530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0B9878AD-40FC-4B1F-8BFC-7E85DD89F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113" y="2895601"/>
            <a:ext cx="2608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相互独立，所以</a:t>
            </a:r>
          </a:p>
        </p:txBody>
      </p:sp>
      <p:graphicFrame>
        <p:nvGraphicFramePr>
          <p:cNvPr id="14" name="对象 13">
            <a:hlinkClick r:id="" action="ppaction://ole?verb=1"/>
            <a:extLst>
              <a:ext uri="{FF2B5EF4-FFF2-40B4-BE49-F238E27FC236}">
                <a16:creationId xmlns:a16="http://schemas.microsoft.com/office/drawing/2014/main" id="{096C0280-BB72-4503-8F54-A76ADEB9E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5700" y="3635375"/>
          <a:ext cx="401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r:id="rId11" imgW="4012920" imgH="342720" progId="Equation.KSEE3">
                  <p:embed/>
                </p:oleObj>
              </mc:Choice>
              <mc:Fallback>
                <p:oleObj r:id="rId11" imgW="4012920" imgH="342720" progId="Equation.KSEE3">
                  <p:embed/>
                  <p:pic>
                    <p:nvPicPr>
                      <p:cNvPr id="14" name="对象 1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96C0280-BB72-4503-8F54-A76ADEB9E7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635375"/>
                        <a:ext cx="4013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1"/>
            <a:extLst>
              <a:ext uri="{FF2B5EF4-FFF2-40B4-BE49-F238E27FC236}">
                <a16:creationId xmlns:a16="http://schemas.microsoft.com/office/drawing/2014/main" id="{A15E8A0F-774B-4BDB-8D48-82E1C298AF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9425" y="4249738"/>
          <a:ext cx="5499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r:id="rId13" imgW="5499000" imgH="342720" progId="Equation.KSEE3">
                  <p:embed/>
                </p:oleObj>
              </mc:Choice>
              <mc:Fallback>
                <p:oleObj r:id="rId13" imgW="5499000" imgH="342720" progId="Equation.KSEE3">
                  <p:embed/>
                  <p:pic>
                    <p:nvPicPr>
                      <p:cNvPr id="15" name="对象 14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A15E8A0F-774B-4BDB-8D48-82E1C298AF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4249738"/>
                        <a:ext cx="5499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1"/>
            <a:extLst>
              <a:ext uri="{FF2B5EF4-FFF2-40B4-BE49-F238E27FC236}">
                <a16:creationId xmlns:a16="http://schemas.microsoft.com/office/drawing/2014/main" id="{D69D19E1-A9EA-450D-856A-16210C1801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9425" y="4864100"/>
          <a:ext cx="4876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r:id="rId15" imgW="4876560" imgH="342720" progId="Equation.KSEE3">
                  <p:embed/>
                </p:oleObj>
              </mc:Choice>
              <mc:Fallback>
                <p:oleObj r:id="rId15" imgW="4876560" imgH="342720" progId="Equation.KSEE3">
                  <p:embed/>
                  <p:pic>
                    <p:nvPicPr>
                      <p:cNvPr id="16" name="对象 15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D69D19E1-A9EA-450D-856A-16210C1801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4864100"/>
                        <a:ext cx="4876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1"/>
            <a:extLst>
              <a:ext uri="{FF2B5EF4-FFF2-40B4-BE49-F238E27FC236}">
                <a16:creationId xmlns:a16="http://schemas.microsoft.com/office/drawing/2014/main" id="{F7A78E7B-B208-4D62-95A0-C53E795D5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9425" y="5383213"/>
          <a:ext cx="2222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r:id="rId17" imgW="2222280" imgH="723600" progId="Equation.KSEE3">
                  <p:embed/>
                </p:oleObj>
              </mc:Choice>
              <mc:Fallback>
                <p:oleObj r:id="rId17" imgW="2222280" imgH="723600" progId="Equation.KSEE3">
                  <p:embed/>
                  <p:pic>
                    <p:nvPicPr>
                      <p:cNvPr id="18" name="对象 1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7A78E7B-B208-4D62-95A0-C53E795D5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5383213"/>
                        <a:ext cx="2222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085048F-4B7F-4D3A-B162-B7606569C841}"/>
              </a:ext>
            </a:extLst>
          </p:cNvPr>
          <p:cNvCxnSpPr/>
          <p:nvPr/>
        </p:nvCxnSpPr>
        <p:spPr>
          <a:xfrm>
            <a:off x="2090739" y="2170114"/>
            <a:ext cx="8010525" cy="79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958432"/>
              </p:ext>
            </p:extLst>
          </p:nvPr>
        </p:nvGraphicFramePr>
        <p:xfrm>
          <a:off x="1069975" y="715963"/>
          <a:ext cx="10656888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Document" r:id="rId3" imgW="4627184" imgH="1112965" progId="Word.Document.8">
                  <p:embed/>
                </p:oleObj>
              </mc:Choice>
              <mc:Fallback>
                <p:oleObj name="Document" r:id="rId3" imgW="4627184" imgH="11129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715963"/>
                        <a:ext cx="10656888" cy="255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027071"/>
              </p:ext>
            </p:extLst>
          </p:nvPr>
        </p:nvGraphicFramePr>
        <p:xfrm>
          <a:off x="1733644" y="2755900"/>
          <a:ext cx="9748837" cy="247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Document" r:id="rId5" imgW="4259394" imgH="1079892" progId="Word.Document.8">
                  <p:embed/>
                </p:oleObj>
              </mc:Choice>
              <mc:Fallback>
                <p:oleObj name="Document" r:id="rId5" imgW="4259394" imgH="10798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644" y="2755900"/>
                        <a:ext cx="9748837" cy="247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052605"/>
              </p:ext>
            </p:extLst>
          </p:nvPr>
        </p:nvGraphicFramePr>
        <p:xfrm>
          <a:off x="1069975" y="5123424"/>
          <a:ext cx="84026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Document" r:id="rId7" imgW="3665433" imgH="303131" progId="Word.Document.8">
                  <p:embed/>
                </p:oleObj>
              </mc:Choice>
              <mc:Fallback>
                <p:oleObj name="Document" r:id="rId7" imgW="3665433" imgH="3031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5123424"/>
                        <a:ext cx="8402637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921026"/>
              </p:ext>
            </p:extLst>
          </p:nvPr>
        </p:nvGraphicFramePr>
        <p:xfrm>
          <a:off x="8477343" y="5057215"/>
          <a:ext cx="33178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Document" r:id="rId9" imgW="1452123" imgH="289385" progId="Word.Document.8">
                  <p:embed/>
                </p:oleObj>
              </mc:Choice>
              <mc:Fallback>
                <p:oleObj name="Document" r:id="rId9" imgW="1452123" imgH="2893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343" y="5057215"/>
                        <a:ext cx="33178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982677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192920"/>
              </p:ext>
            </p:extLst>
          </p:nvPr>
        </p:nvGraphicFramePr>
        <p:xfrm>
          <a:off x="1442851" y="687107"/>
          <a:ext cx="49688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Document" r:id="rId3" imgW="2081029" imgH="372067" progId="Word.Document.8">
                  <p:embed/>
                </p:oleObj>
              </mc:Choice>
              <mc:Fallback>
                <p:oleObj name="Document" r:id="rId3" imgW="2081029" imgH="3720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851" y="687107"/>
                        <a:ext cx="49688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132362"/>
              </p:ext>
            </p:extLst>
          </p:nvPr>
        </p:nvGraphicFramePr>
        <p:xfrm>
          <a:off x="827088" y="5065713"/>
          <a:ext cx="99472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Document" r:id="rId5" imgW="4295311" imgH="315628" progId="Word.Document.8">
                  <p:embed/>
                </p:oleObj>
              </mc:Choice>
              <mc:Fallback>
                <p:oleObj name="Document" r:id="rId5" imgW="4295311" imgH="3156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065713"/>
                        <a:ext cx="9947275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345010"/>
              </p:ext>
            </p:extLst>
          </p:nvPr>
        </p:nvGraphicFramePr>
        <p:xfrm>
          <a:off x="827088" y="3019425"/>
          <a:ext cx="10648950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Document" r:id="rId7" imgW="4577977" imgH="899790" progId="Word.Document.8">
                  <p:embed/>
                </p:oleObj>
              </mc:Choice>
              <mc:Fallback>
                <p:oleObj name="Document" r:id="rId7" imgW="4577977" imgH="8997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019425"/>
                        <a:ext cx="10648950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318465"/>
              </p:ext>
            </p:extLst>
          </p:nvPr>
        </p:nvGraphicFramePr>
        <p:xfrm>
          <a:off x="759759" y="1371603"/>
          <a:ext cx="10764838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Document" r:id="rId9" imgW="4627184" imgH="694165" progId="Word.Document.8">
                  <p:embed/>
                </p:oleObj>
              </mc:Choice>
              <mc:Fallback>
                <p:oleObj name="Document" r:id="rId9" imgW="4627184" imgH="6941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59" y="1371603"/>
                        <a:ext cx="10764838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15129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075845"/>
              </p:ext>
            </p:extLst>
          </p:nvPr>
        </p:nvGraphicFramePr>
        <p:xfrm>
          <a:off x="1049496" y="3646580"/>
          <a:ext cx="818038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Document" r:id="rId3" imgW="3592775" imgH="1172999" progId="Word.Document.8">
                  <p:embed/>
                </p:oleObj>
              </mc:Choice>
              <mc:Fallback>
                <p:oleObj name="Document" r:id="rId3" imgW="3592775" imgH="11729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496" y="3646580"/>
                        <a:ext cx="8180388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83056"/>
              </p:ext>
            </p:extLst>
          </p:nvPr>
        </p:nvGraphicFramePr>
        <p:xfrm>
          <a:off x="1366279" y="857390"/>
          <a:ext cx="649763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Document" r:id="rId5" imgW="2850693" imgH="388814" progId="Word.Document.8">
                  <p:embed/>
                </p:oleObj>
              </mc:Choice>
              <mc:Fallback>
                <p:oleObj name="Document" r:id="rId5" imgW="2850693" imgH="3888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279" y="857390"/>
                        <a:ext cx="649763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125747"/>
              </p:ext>
            </p:extLst>
          </p:nvPr>
        </p:nvGraphicFramePr>
        <p:xfrm>
          <a:off x="1049496" y="1527364"/>
          <a:ext cx="7521575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Document" r:id="rId7" imgW="3457727" imgH="1225483" progId="Word.Document.8">
                  <p:embed/>
                </p:oleObj>
              </mc:Choice>
              <mc:Fallback>
                <p:oleObj name="Document" r:id="rId7" imgW="3457727" imgH="12254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496" y="1527364"/>
                        <a:ext cx="7521575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854254"/>
              </p:ext>
            </p:extLst>
          </p:nvPr>
        </p:nvGraphicFramePr>
        <p:xfrm>
          <a:off x="6370638" y="4277757"/>
          <a:ext cx="4906962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Document" r:id="rId9" imgW="2166282" imgH="374773" progId="Word.Document.8">
                  <p:embed/>
                </p:oleObj>
              </mc:Choice>
              <mc:Fallback>
                <p:oleObj name="Document" r:id="rId9" imgW="2166282" imgH="3747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0638" y="4277757"/>
                        <a:ext cx="4906962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165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979254"/>
              </p:ext>
            </p:extLst>
          </p:nvPr>
        </p:nvGraphicFramePr>
        <p:xfrm>
          <a:off x="938213" y="2592481"/>
          <a:ext cx="4818063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Document" r:id="rId3" imgW="2095037" imgH="821782" progId="Word.Document.8">
                  <p:embed/>
                </p:oleObj>
              </mc:Choice>
              <mc:Fallback>
                <p:oleObj name="Document" r:id="rId3" imgW="2095037" imgH="8217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2592481"/>
                        <a:ext cx="4818063" cy="189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322721"/>
              </p:ext>
            </p:extLst>
          </p:nvPr>
        </p:nvGraphicFramePr>
        <p:xfrm>
          <a:off x="938213" y="546100"/>
          <a:ext cx="10866437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Document" r:id="rId5" imgW="4903744" imgH="856652" progId="Word.Document.8">
                  <p:embed/>
                </p:oleObj>
              </mc:Choice>
              <mc:Fallback>
                <p:oleObj name="Document" r:id="rId5" imgW="4903744" imgH="8566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546100"/>
                        <a:ext cx="10866437" cy="189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034844"/>
              </p:ext>
            </p:extLst>
          </p:nvPr>
        </p:nvGraphicFramePr>
        <p:xfrm>
          <a:off x="938213" y="4248945"/>
          <a:ext cx="6677025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Document" r:id="rId7" imgW="3123340" imgH="688054" progId="Word.Document.8">
                  <p:embed/>
                </p:oleObj>
              </mc:Choice>
              <mc:Fallback>
                <p:oleObj name="Document" r:id="rId7" imgW="3123340" imgH="6880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248945"/>
                        <a:ext cx="6677025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9" name="Picture 19" descr="C:\Users\Ningrj\AppData\Roaming\Tencent\Users\767623779\QQ\WinTemp\RichOle\G3M3KA8M(OWF~D0%@AWIQ%J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284" y="2506663"/>
            <a:ext cx="4819650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7997172" y="3478213"/>
            <a:ext cx="2870200" cy="1490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chemeClr val="tx1"/>
              </a:buClr>
              <a:buSzPct val="80000"/>
              <a:buFontTx/>
              <a:buNone/>
            </a:pP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4" name="Picture 7" descr="C:\Users\Ningrj\AppData\Roaming\Tencent\Users\767623779\QQ\WinTemp\RichOle\J]JFAVL)}NT]Z0AR[KBD8$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172" y="3446462"/>
            <a:ext cx="273367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64410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918380"/>
              </p:ext>
            </p:extLst>
          </p:nvPr>
        </p:nvGraphicFramePr>
        <p:xfrm>
          <a:off x="1466289" y="1625153"/>
          <a:ext cx="8087673" cy="759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Document" r:id="rId3" imgW="3701603" imgH="348700" progId="Word.Document.8">
                  <p:embed/>
                </p:oleObj>
              </mc:Choice>
              <mc:Fallback>
                <p:oleObj name="Document" r:id="rId3" imgW="3701603" imgH="3487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289" y="1625153"/>
                        <a:ext cx="8087673" cy="759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586859"/>
              </p:ext>
            </p:extLst>
          </p:nvPr>
        </p:nvGraphicFramePr>
        <p:xfrm>
          <a:off x="842870" y="723573"/>
          <a:ext cx="107600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Document" r:id="rId5" imgW="4878962" imgH="502560" progId="Word.Document.8">
                  <p:embed/>
                </p:oleObj>
              </mc:Choice>
              <mc:Fallback>
                <p:oleObj name="Document" r:id="rId5" imgW="4878962" imgH="502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870" y="723573"/>
                        <a:ext cx="1076007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499569"/>
              </p:ext>
            </p:extLst>
          </p:nvPr>
        </p:nvGraphicFramePr>
        <p:xfrm>
          <a:off x="2274047" y="2224092"/>
          <a:ext cx="6888490" cy="3061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Document" r:id="rId7" imgW="3853676" imgH="1788850" progId="Word.Document.8">
                  <p:embed/>
                </p:oleObj>
              </mc:Choice>
              <mc:Fallback>
                <p:oleObj name="Document" r:id="rId7" imgW="3853676" imgH="17888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047" y="2224092"/>
                        <a:ext cx="6888490" cy="3061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516545"/>
              </p:ext>
            </p:extLst>
          </p:nvPr>
        </p:nvGraphicFramePr>
        <p:xfrm>
          <a:off x="1594761" y="4895197"/>
          <a:ext cx="82470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Document" r:id="rId9" imgW="3598582" imgH="398152" progId="Word.Document.8">
                  <p:embed/>
                </p:oleObj>
              </mc:Choice>
              <mc:Fallback>
                <p:oleObj name="Document" r:id="rId9" imgW="3598582" imgH="3981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4761" y="4895197"/>
                        <a:ext cx="82470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324289"/>
              </p:ext>
            </p:extLst>
          </p:nvPr>
        </p:nvGraphicFramePr>
        <p:xfrm>
          <a:off x="1556406" y="5809597"/>
          <a:ext cx="82454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Document" r:id="rId11" imgW="3598582" imgH="250498" progId="Word.Document.8">
                  <p:embed/>
                </p:oleObj>
              </mc:Choice>
              <mc:Fallback>
                <p:oleObj name="Document" r:id="rId11" imgW="3598582" imgH="2504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406" y="5809597"/>
                        <a:ext cx="82454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816884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3438F1F-A156-4122-8D2B-DA2C09E02B4A}"/>
              </a:ext>
            </a:extLst>
          </p:cNvPr>
          <p:cNvGrpSpPr>
            <a:grpSpLocks/>
          </p:cNvGrpSpPr>
          <p:nvPr/>
        </p:nvGrpSpPr>
        <p:grpSpPr bwMode="auto">
          <a:xfrm>
            <a:off x="2371725" y="1484313"/>
            <a:ext cx="7620000" cy="1524000"/>
            <a:chOff x="624" y="1152"/>
            <a:chExt cx="4800" cy="960"/>
          </a:xfrm>
        </p:grpSpPr>
        <p:grpSp>
          <p:nvGrpSpPr>
            <p:cNvPr id="23562" name="Group 3">
              <a:extLst>
                <a:ext uri="{FF2B5EF4-FFF2-40B4-BE49-F238E27FC236}">
                  <a16:creationId xmlns:a16="http://schemas.microsoft.com/office/drawing/2014/main" id="{48A41EC4-E4C7-483B-8F8A-7B89FDD4A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152"/>
              <a:ext cx="4800" cy="960"/>
              <a:chOff x="576" y="768"/>
              <a:chExt cx="4800" cy="624"/>
            </a:xfrm>
          </p:grpSpPr>
          <p:sp>
            <p:nvSpPr>
              <p:cNvPr id="23577" name="Line 4">
                <a:extLst>
                  <a:ext uri="{FF2B5EF4-FFF2-40B4-BE49-F238E27FC236}">
                    <a16:creationId xmlns:a16="http://schemas.microsoft.com/office/drawing/2014/main" id="{76E551DB-EE51-4283-BDE2-B02814F1C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1056"/>
                <a:ext cx="480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8" name="Line 5">
                <a:extLst>
                  <a:ext uri="{FF2B5EF4-FFF2-40B4-BE49-F238E27FC236}">
                    <a16:creationId xmlns:a16="http://schemas.microsoft.com/office/drawing/2014/main" id="{BA134C13-C21C-4505-87A8-3750567700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768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79" name="Line 6">
                <a:extLst>
                  <a:ext uri="{FF2B5EF4-FFF2-40B4-BE49-F238E27FC236}">
                    <a16:creationId xmlns:a16="http://schemas.microsoft.com/office/drawing/2014/main" id="{4296A81F-7C97-43A1-8BA4-BD5C34E26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768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0" name="Line 7">
                <a:extLst>
                  <a:ext uri="{FF2B5EF4-FFF2-40B4-BE49-F238E27FC236}">
                    <a16:creationId xmlns:a16="http://schemas.microsoft.com/office/drawing/2014/main" id="{39B343BB-F439-4E22-A557-F95084306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768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1" name="Line 8">
                <a:extLst>
                  <a:ext uri="{FF2B5EF4-FFF2-40B4-BE49-F238E27FC236}">
                    <a16:creationId xmlns:a16="http://schemas.microsoft.com/office/drawing/2014/main" id="{51A0CFE9-1E5F-4D4A-990F-86304269A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768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2" name="Line 9">
                <a:extLst>
                  <a:ext uri="{FF2B5EF4-FFF2-40B4-BE49-F238E27FC236}">
                    <a16:creationId xmlns:a16="http://schemas.microsoft.com/office/drawing/2014/main" id="{980DB2A1-0920-4412-9100-AF81A5E75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768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3" name="Line 10">
                <a:extLst>
                  <a:ext uri="{FF2B5EF4-FFF2-40B4-BE49-F238E27FC236}">
                    <a16:creationId xmlns:a16="http://schemas.microsoft.com/office/drawing/2014/main" id="{E74A422D-1C02-41B4-B5F6-42FDE3EE8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768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3563" name="Object 11">
              <a:extLst>
                <a:ext uri="{FF2B5EF4-FFF2-40B4-BE49-F238E27FC236}">
                  <a16:creationId xmlns:a16="http://schemas.microsoft.com/office/drawing/2014/main" id="{003A78D2-0CF4-4C64-A350-D4E3760104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1241"/>
            <a:ext cx="60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0" name="Equation" r:id="rId3" imgW="965200" imgH="393700" progId="Equation.3">
                    <p:embed/>
                  </p:oleObj>
                </mc:Choice>
                <mc:Fallback>
                  <p:oleObj name="Equation" r:id="rId3" imgW="965200" imgH="393700" progId="Equation.3">
                    <p:embed/>
                    <p:pic>
                      <p:nvPicPr>
                        <p:cNvPr id="23563" name="Object 11">
                          <a:extLst>
                            <a:ext uri="{FF2B5EF4-FFF2-40B4-BE49-F238E27FC236}">
                              <a16:creationId xmlns:a16="http://schemas.microsoft.com/office/drawing/2014/main" id="{003A78D2-0CF4-4C64-A350-D4E3760104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241"/>
                          <a:ext cx="60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12">
              <a:extLst>
                <a:ext uri="{FF2B5EF4-FFF2-40B4-BE49-F238E27FC236}">
                  <a16:creationId xmlns:a16="http://schemas.microsoft.com/office/drawing/2014/main" id="{0656DB68-2C3C-456B-A855-5711BED055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728"/>
            <a:ext cx="25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1" name="Equation" r:id="rId5" imgW="406048" imgH="494870" progId="Equation.3">
                    <p:embed/>
                  </p:oleObj>
                </mc:Choice>
                <mc:Fallback>
                  <p:oleObj name="Equation" r:id="rId5" imgW="406048" imgH="494870" progId="Equation.3">
                    <p:embed/>
                    <p:pic>
                      <p:nvPicPr>
                        <p:cNvPr id="23564" name="Object 12">
                          <a:extLst>
                            <a:ext uri="{FF2B5EF4-FFF2-40B4-BE49-F238E27FC236}">
                              <a16:creationId xmlns:a16="http://schemas.microsoft.com/office/drawing/2014/main" id="{0656DB68-2C3C-456B-A855-5711BED055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728"/>
                          <a:ext cx="25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5" name="Object 13">
              <a:extLst>
                <a:ext uri="{FF2B5EF4-FFF2-40B4-BE49-F238E27FC236}">
                  <a16:creationId xmlns:a16="http://schemas.microsoft.com/office/drawing/2014/main" id="{9DD1BBAF-0FE2-4DF8-A960-9B56AC642A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241"/>
            <a:ext cx="41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2" name="Equation" r:id="rId7" imgW="660113" imgH="393529" progId="Equation.3">
                    <p:embed/>
                  </p:oleObj>
                </mc:Choice>
                <mc:Fallback>
                  <p:oleObj name="Equation" r:id="rId7" imgW="660113" imgH="393529" progId="Equation.3">
                    <p:embed/>
                    <p:pic>
                      <p:nvPicPr>
                        <p:cNvPr id="23565" name="Object 13">
                          <a:extLst>
                            <a:ext uri="{FF2B5EF4-FFF2-40B4-BE49-F238E27FC236}">
                              <a16:creationId xmlns:a16="http://schemas.microsoft.com/office/drawing/2014/main" id="{9DD1BBAF-0FE2-4DF8-A960-9B56AC642A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41"/>
                          <a:ext cx="41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14">
              <a:extLst>
                <a:ext uri="{FF2B5EF4-FFF2-40B4-BE49-F238E27FC236}">
                  <a16:creationId xmlns:a16="http://schemas.microsoft.com/office/drawing/2014/main" id="{EF134A2A-4772-437D-8EA7-F515235399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1241"/>
            <a:ext cx="44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3" name="Equation" r:id="rId9" imgW="698197" imgH="393529" progId="Equation.3">
                    <p:embed/>
                  </p:oleObj>
                </mc:Choice>
                <mc:Fallback>
                  <p:oleObj name="Equation" r:id="rId9" imgW="698197" imgH="393529" progId="Equation.3">
                    <p:embed/>
                    <p:pic>
                      <p:nvPicPr>
                        <p:cNvPr id="23566" name="Object 14">
                          <a:extLst>
                            <a:ext uri="{FF2B5EF4-FFF2-40B4-BE49-F238E27FC236}">
                              <a16:creationId xmlns:a16="http://schemas.microsoft.com/office/drawing/2014/main" id="{EF134A2A-4772-437D-8EA7-F515235399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241"/>
                          <a:ext cx="44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7" name="Object 15">
              <a:extLst>
                <a:ext uri="{FF2B5EF4-FFF2-40B4-BE49-F238E27FC236}">
                  <a16:creationId xmlns:a16="http://schemas.microsoft.com/office/drawing/2014/main" id="{7CAC553B-7BD8-4576-8294-D9FA9E851B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1241"/>
            <a:ext cx="44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4" name="Equation" r:id="rId11" imgW="698197" imgH="393529" progId="Equation.3">
                    <p:embed/>
                  </p:oleObj>
                </mc:Choice>
                <mc:Fallback>
                  <p:oleObj name="Equation" r:id="rId11" imgW="698197" imgH="393529" progId="Equation.3">
                    <p:embed/>
                    <p:pic>
                      <p:nvPicPr>
                        <p:cNvPr id="23567" name="Object 15">
                          <a:extLst>
                            <a:ext uri="{FF2B5EF4-FFF2-40B4-BE49-F238E27FC236}">
                              <a16:creationId xmlns:a16="http://schemas.microsoft.com/office/drawing/2014/main" id="{7CAC553B-7BD8-4576-8294-D9FA9E851B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241"/>
                          <a:ext cx="44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8" name="Object 16">
              <a:extLst>
                <a:ext uri="{FF2B5EF4-FFF2-40B4-BE49-F238E27FC236}">
                  <a16:creationId xmlns:a16="http://schemas.microsoft.com/office/drawing/2014/main" id="{97E28C88-CBB9-4FEF-BED7-67AE8E4915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1241"/>
            <a:ext cx="44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5" name="Equation" r:id="rId13" imgW="698197" imgH="393529" progId="Equation.3">
                    <p:embed/>
                  </p:oleObj>
                </mc:Choice>
                <mc:Fallback>
                  <p:oleObj name="Equation" r:id="rId13" imgW="698197" imgH="393529" progId="Equation.3">
                    <p:embed/>
                    <p:pic>
                      <p:nvPicPr>
                        <p:cNvPr id="23568" name="Object 16">
                          <a:extLst>
                            <a:ext uri="{FF2B5EF4-FFF2-40B4-BE49-F238E27FC236}">
                              <a16:creationId xmlns:a16="http://schemas.microsoft.com/office/drawing/2014/main" id="{97E28C88-CBB9-4FEF-BED7-67AE8E4915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241"/>
                          <a:ext cx="44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9" name="Object 17">
              <a:extLst>
                <a:ext uri="{FF2B5EF4-FFF2-40B4-BE49-F238E27FC236}">
                  <a16:creationId xmlns:a16="http://schemas.microsoft.com/office/drawing/2014/main" id="{3D8C3796-98AB-4FAA-AB9D-6A97B6706B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1241"/>
            <a:ext cx="46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6" name="Equation" r:id="rId15" imgW="736280" imgH="393529" progId="Equation.3">
                    <p:embed/>
                  </p:oleObj>
                </mc:Choice>
                <mc:Fallback>
                  <p:oleObj name="Equation" r:id="rId15" imgW="736280" imgH="393529" progId="Equation.3">
                    <p:embed/>
                    <p:pic>
                      <p:nvPicPr>
                        <p:cNvPr id="23569" name="Object 17">
                          <a:extLst>
                            <a:ext uri="{FF2B5EF4-FFF2-40B4-BE49-F238E27FC236}">
                              <a16:creationId xmlns:a16="http://schemas.microsoft.com/office/drawing/2014/main" id="{3D8C3796-98AB-4FAA-AB9D-6A97B6706B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241"/>
                          <a:ext cx="46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Object 18">
              <a:extLst>
                <a:ext uri="{FF2B5EF4-FFF2-40B4-BE49-F238E27FC236}">
                  <a16:creationId xmlns:a16="http://schemas.microsoft.com/office/drawing/2014/main" id="{7FCB391E-A0B3-4D76-9A3B-D10F59EFCD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52" y="1241"/>
            <a:ext cx="46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7" name="Equation" r:id="rId17" imgW="736280" imgH="393529" progId="Equation.3">
                    <p:embed/>
                  </p:oleObj>
                </mc:Choice>
                <mc:Fallback>
                  <p:oleObj name="Equation" r:id="rId17" imgW="736280" imgH="393529" progId="Equation.3">
                    <p:embed/>
                    <p:pic>
                      <p:nvPicPr>
                        <p:cNvPr id="23570" name="Object 18">
                          <a:extLst>
                            <a:ext uri="{FF2B5EF4-FFF2-40B4-BE49-F238E27FC236}">
                              <a16:creationId xmlns:a16="http://schemas.microsoft.com/office/drawing/2014/main" id="{7FCB391E-A0B3-4D76-9A3B-D10F59EFCD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241"/>
                          <a:ext cx="46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1" name="Object 19">
              <a:extLst>
                <a:ext uri="{FF2B5EF4-FFF2-40B4-BE49-F238E27FC236}">
                  <a16:creationId xmlns:a16="http://schemas.microsoft.com/office/drawing/2014/main" id="{D47861CB-7F92-4666-B220-460C3A24C6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1586"/>
            <a:ext cx="144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8" name="Equation" r:id="rId19" imgW="228600" imgH="838200" progId="Equation.3">
                    <p:embed/>
                  </p:oleObj>
                </mc:Choice>
                <mc:Fallback>
                  <p:oleObj name="Equation" r:id="rId19" imgW="228600" imgH="838200" progId="Equation.3">
                    <p:embed/>
                    <p:pic>
                      <p:nvPicPr>
                        <p:cNvPr id="23571" name="Object 19">
                          <a:extLst>
                            <a:ext uri="{FF2B5EF4-FFF2-40B4-BE49-F238E27FC236}">
                              <a16:creationId xmlns:a16="http://schemas.microsoft.com/office/drawing/2014/main" id="{D47861CB-7F92-4666-B220-460C3A24C6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586"/>
                          <a:ext cx="144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2" name="Object 20">
              <a:extLst>
                <a:ext uri="{FF2B5EF4-FFF2-40B4-BE49-F238E27FC236}">
                  <a16:creationId xmlns:a16="http://schemas.microsoft.com/office/drawing/2014/main" id="{2C794D99-DD00-45EC-A82E-B8C502A7AC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1586"/>
            <a:ext cx="144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9" name="Equation" r:id="rId21" imgW="228600" imgH="838200" progId="Equation.3">
                    <p:embed/>
                  </p:oleObj>
                </mc:Choice>
                <mc:Fallback>
                  <p:oleObj name="Equation" r:id="rId21" imgW="228600" imgH="838200" progId="Equation.3">
                    <p:embed/>
                    <p:pic>
                      <p:nvPicPr>
                        <p:cNvPr id="23572" name="Object 20">
                          <a:extLst>
                            <a:ext uri="{FF2B5EF4-FFF2-40B4-BE49-F238E27FC236}">
                              <a16:creationId xmlns:a16="http://schemas.microsoft.com/office/drawing/2014/main" id="{2C794D99-DD00-45EC-A82E-B8C502A7AC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586"/>
                          <a:ext cx="144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3" name="Object 21">
              <a:extLst>
                <a:ext uri="{FF2B5EF4-FFF2-40B4-BE49-F238E27FC236}">
                  <a16:creationId xmlns:a16="http://schemas.microsoft.com/office/drawing/2014/main" id="{A2D89E73-2424-46A3-8CE9-E6258C5194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1586"/>
            <a:ext cx="248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0" name="Equation" r:id="rId23" imgW="393529" imgH="837836" progId="Equation.3">
                    <p:embed/>
                  </p:oleObj>
                </mc:Choice>
                <mc:Fallback>
                  <p:oleObj name="Equation" r:id="rId23" imgW="393529" imgH="837836" progId="Equation.3">
                    <p:embed/>
                    <p:pic>
                      <p:nvPicPr>
                        <p:cNvPr id="23573" name="Object 21">
                          <a:extLst>
                            <a:ext uri="{FF2B5EF4-FFF2-40B4-BE49-F238E27FC236}">
                              <a16:creationId xmlns:a16="http://schemas.microsoft.com/office/drawing/2014/main" id="{A2D89E73-2424-46A3-8CE9-E6258C5194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586"/>
                          <a:ext cx="248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4" name="Object 22">
              <a:extLst>
                <a:ext uri="{FF2B5EF4-FFF2-40B4-BE49-F238E27FC236}">
                  <a16:creationId xmlns:a16="http://schemas.microsoft.com/office/drawing/2014/main" id="{48B4E029-A7F7-4292-AEC1-D13BFB507B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1586"/>
            <a:ext cx="152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1" name="Equation" r:id="rId25" imgW="241300" imgH="838200" progId="Equation.3">
                    <p:embed/>
                  </p:oleObj>
                </mc:Choice>
                <mc:Fallback>
                  <p:oleObj name="Equation" r:id="rId25" imgW="241300" imgH="838200" progId="Equation.3">
                    <p:embed/>
                    <p:pic>
                      <p:nvPicPr>
                        <p:cNvPr id="23574" name="Object 22">
                          <a:extLst>
                            <a:ext uri="{FF2B5EF4-FFF2-40B4-BE49-F238E27FC236}">
                              <a16:creationId xmlns:a16="http://schemas.microsoft.com/office/drawing/2014/main" id="{48B4E029-A7F7-4292-AEC1-D13BFB507B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586"/>
                          <a:ext cx="152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5" name="Object 23">
              <a:extLst>
                <a:ext uri="{FF2B5EF4-FFF2-40B4-BE49-F238E27FC236}">
                  <a16:creationId xmlns:a16="http://schemas.microsoft.com/office/drawing/2014/main" id="{5813B4A7-7A48-407C-BFD2-4BC290A4CC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2" y="1824"/>
            <a:ext cx="17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2" name="Equation" r:id="rId27" imgW="279279" imgH="241195" progId="Equation.3">
                    <p:embed/>
                  </p:oleObj>
                </mc:Choice>
                <mc:Fallback>
                  <p:oleObj name="Equation" r:id="rId27" imgW="279279" imgH="241195" progId="Equation.3">
                    <p:embed/>
                    <p:pic>
                      <p:nvPicPr>
                        <p:cNvPr id="23575" name="Object 23">
                          <a:extLst>
                            <a:ext uri="{FF2B5EF4-FFF2-40B4-BE49-F238E27FC236}">
                              <a16:creationId xmlns:a16="http://schemas.microsoft.com/office/drawing/2014/main" id="{5813B4A7-7A48-407C-BFD2-4BC290A4CC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2" y="1824"/>
                          <a:ext cx="17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6" name="Object 24">
              <a:extLst>
                <a:ext uri="{FF2B5EF4-FFF2-40B4-BE49-F238E27FC236}">
                  <a16:creationId xmlns:a16="http://schemas.microsoft.com/office/drawing/2014/main" id="{0C863FB2-7A65-4724-B42D-45FBAE4511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1776"/>
            <a:ext cx="18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3" name="Equation" r:id="rId29" imgW="291973" imgH="380835" progId="Equation.3">
                    <p:embed/>
                  </p:oleObj>
                </mc:Choice>
                <mc:Fallback>
                  <p:oleObj name="Equation" r:id="rId29" imgW="291973" imgH="380835" progId="Equation.3">
                    <p:embed/>
                    <p:pic>
                      <p:nvPicPr>
                        <p:cNvPr id="23576" name="Object 24">
                          <a:extLst>
                            <a:ext uri="{FF2B5EF4-FFF2-40B4-BE49-F238E27FC236}">
                              <a16:creationId xmlns:a16="http://schemas.microsoft.com/office/drawing/2014/main" id="{0C863FB2-7A65-4724-B42D-45FBAE4511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776"/>
                          <a:ext cx="18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9F96AA64-4BA6-4A37-B8F9-2E348D3FE0C8}"/>
              </a:ext>
            </a:extLst>
          </p:cNvPr>
          <p:cNvGrpSpPr>
            <a:grpSpLocks/>
          </p:cNvGrpSpPr>
          <p:nvPr/>
        </p:nvGrpSpPr>
        <p:grpSpPr bwMode="auto">
          <a:xfrm>
            <a:off x="2224089" y="4508504"/>
            <a:ext cx="4625975" cy="523876"/>
            <a:chOff x="531" y="2840"/>
            <a:chExt cx="2914" cy="330"/>
          </a:xfrm>
        </p:grpSpPr>
        <p:sp>
          <p:nvSpPr>
            <p:cNvPr id="23560" name="Text Box 26">
              <a:extLst>
                <a:ext uri="{FF2B5EF4-FFF2-40B4-BE49-F238E27FC236}">
                  <a16:creationId xmlns:a16="http://schemas.microsoft.com/office/drawing/2014/main" id="{87B2048C-AE5B-4956-9228-2D0D3F5D5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" y="2840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解</a:t>
              </a: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561" name="Object 27">
              <a:extLst>
                <a:ext uri="{FF2B5EF4-FFF2-40B4-BE49-F238E27FC236}">
                  <a16:creationId xmlns:a16="http://schemas.microsoft.com/office/drawing/2014/main" id="{253BCD47-5694-49C1-BEDE-8BEA869A79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7" y="2897"/>
            <a:ext cx="24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4" name="Equation" r:id="rId31" imgW="3949700" imgH="431800" progId="Equation.3">
                    <p:embed/>
                  </p:oleObj>
                </mc:Choice>
                <mc:Fallback>
                  <p:oleObj name="Equation" r:id="rId31" imgW="3949700" imgH="431800" progId="Equation.3">
                    <p:embed/>
                    <p:pic>
                      <p:nvPicPr>
                        <p:cNvPr id="23561" name="Object 27">
                          <a:extLst>
                            <a:ext uri="{FF2B5EF4-FFF2-40B4-BE49-F238E27FC236}">
                              <a16:creationId xmlns:a16="http://schemas.microsoft.com/office/drawing/2014/main" id="{253BCD47-5694-49C1-BEDE-8BEA869A79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7" y="2897"/>
                          <a:ext cx="24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56" name="Group 28">
            <a:extLst>
              <a:ext uri="{FF2B5EF4-FFF2-40B4-BE49-F238E27FC236}">
                <a16:creationId xmlns:a16="http://schemas.microsoft.com/office/drawing/2014/main" id="{1FD085A6-5483-4914-8F1E-BAD7A9B5856D}"/>
              </a:ext>
            </a:extLst>
          </p:cNvPr>
          <p:cNvGrpSpPr>
            <a:grpSpLocks/>
          </p:cNvGrpSpPr>
          <p:nvPr/>
        </p:nvGrpSpPr>
        <p:grpSpPr bwMode="auto">
          <a:xfrm>
            <a:off x="2208213" y="836612"/>
            <a:ext cx="4600575" cy="523874"/>
            <a:chOff x="521" y="527"/>
            <a:chExt cx="2898" cy="330"/>
          </a:xfrm>
        </p:grpSpPr>
        <p:sp>
          <p:nvSpPr>
            <p:cNvPr id="23558" name="Text Box 29">
              <a:extLst>
                <a:ext uri="{FF2B5EF4-FFF2-40B4-BE49-F238E27FC236}">
                  <a16:creationId xmlns:a16="http://schemas.microsoft.com/office/drawing/2014/main" id="{5FDFC103-D497-46D3-B912-F7812C4860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527"/>
              <a:ext cx="68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练习 </a:t>
              </a:r>
              <a:endPara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3559" name="Object 30">
              <a:extLst>
                <a:ext uri="{FF2B5EF4-FFF2-40B4-BE49-F238E27FC236}">
                  <a16:creationId xmlns:a16="http://schemas.microsoft.com/office/drawing/2014/main" id="{C86D9304-BC2A-440D-BF14-CFDBD9D874E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1532319"/>
                </p:ext>
              </p:extLst>
            </p:nvPr>
          </p:nvGraphicFramePr>
          <p:xfrm>
            <a:off x="1179" y="571"/>
            <a:ext cx="2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5" name="公式" r:id="rId33" imgW="3556000" imgH="431800" progId="Equation.3">
                    <p:embed/>
                  </p:oleObj>
                </mc:Choice>
                <mc:Fallback>
                  <p:oleObj name="公式" r:id="rId33" imgW="3556000" imgH="431800" progId="Equation.3">
                    <p:embed/>
                    <p:pic>
                      <p:nvPicPr>
                        <p:cNvPr id="23559" name="Object 30">
                          <a:extLst>
                            <a:ext uri="{FF2B5EF4-FFF2-40B4-BE49-F238E27FC236}">
                              <a16:creationId xmlns:a16="http://schemas.microsoft.com/office/drawing/2014/main" id="{C86D9304-BC2A-440D-BF14-CFDBD9D874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571"/>
                          <a:ext cx="2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5743" name="Object 31">
            <a:extLst>
              <a:ext uri="{FF2B5EF4-FFF2-40B4-BE49-F238E27FC236}">
                <a16:creationId xmlns:a16="http://schemas.microsoft.com/office/drawing/2014/main" id="{61B96F29-28E3-48D0-A27A-CD31C50FE0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3625" y="3213100"/>
          <a:ext cx="5905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35" imgW="5905500" imgH="977900" progId="Equation.3">
                  <p:embed/>
                </p:oleObj>
              </mc:Choice>
              <mc:Fallback>
                <p:oleObj name="Equation" r:id="rId35" imgW="5905500" imgH="977900" progId="Equation.3">
                  <p:embed/>
                  <p:pic>
                    <p:nvPicPr>
                      <p:cNvPr id="115743" name="Object 31">
                        <a:extLst>
                          <a:ext uri="{FF2B5EF4-FFF2-40B4-BE49-F238E27FC236}">
                            <a16:creationId xmlns:a16="http://schemas.microsoft.com/office/drawing/2014/main" id="{61B96F29-28E3-48D0-A27A-CD31C50FE0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213100"/>
                        <a:ext cx="5905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>
            <a:extLst>
              <a:ext uri="{FF2B5EF4-FFF2-40B4-BE49-F238E27FC236}">
                <a16:creationId xmlns:a16="http://schemas.microsoft.com/office/drawing/2014/main" id="{CBACD951-F6E2-42AE-955A-9A502A180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518025"/>
            <a:ext cx="34900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anose="02020603050405020304" pitchFamily="18" charset="0"/>
              </a:rPr>
              <a:t>(1)</a:t>
            </a:r>
            <a:r>
              <a:rPr kumimoji="1" lang="zh-CN" altLang="en-US" sz="2800">
                <a:latin typeface="Times New Roman" panose="02020603050405020304" pitchFamily="18" charset="0"/>
              </a:rPr>
              <a:t>由分布律的性质知</a:t>
            </a:r>
          </a:p>
        </p:txBody>
      </p:sp>
      <p:graphicFrame>
        <p:nvGraphicFramePr>
          <p:cNvPr id="116739" name="Object 3">
            <a:extLst>
              <a:ext uri="{FF2B5EF4-FFF2-40B4-BE49-F238E27FC236}">
                <a16:creationId xmlns:a16="http://schemas.microsoft.com/office/drawing/2014/main" id="{4E7D8C69-5658-4214-96AE-A6B2E08A1F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8163" y="4594225"/>
          <a:ext cx="187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1879600" imgH="393700" progId="Equation.3">
                  <p:embed/>
                </p:oleObj>
              </mc:Choice>
              <mc:Fallback>
                <p:oleObj name="Equation" r:id="rId3" imgW="1879600" imgH="393700" progId="Equation.3">
                  <p:embed/>
                  <p:pic>
                    <p:nvPicPr>
                      <p:cNvPr id="116739" name="Object 3">
                        <a:extLst>
                          <a:ext uri="{FF2B5EF4-FFF2-40B4-BE49-F238E27FC236}">
                            <a16:creationId xmlns:a16="http://schemas.microsoft.com/office/drawing/2014/main" id="{4E7D8C69-5658-4214-96AE-A6B2E08A1F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4594225"/>
                        <a:ext cx="187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4">
            <a:extLst>
              <a:ext uri="{FF2B5EF4-FFF2-40B4-BE49-F238E27FC236}">
                <a16:creationId xmlns:a16="http://schemas.microsoft.com/office/drawing/2014/main" id="{5CD61A99-73D8-4D83-982B-70A07F726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7775" y="4365625"/>
          <a:ext cx="19573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2032000" imgH="838200" progId="Equation.3">
                  <p:embed/>
                </p:oleObj>
              </mc:Choice>
              <mc:Fallback>
                <p:oleObj name="Equation" r:id="rId5" imgW="2032000" imgH="838200" progId="Equation.3">
                  <p:embed/>
                  <p:pic>
                    <p:nvPicPr>
                      <p:cNvPr id="116740" name="Object 4">
                        <a:extLst>
                          <a:ext uri="{FF2B5EF4-FFF2-40B4-BE49-F238E27FC236}">
                            <a16:creationId xmlns:a16="http://schemas.microsoft.com/office/drawing/2014/main" id="{5CD61A99-73D8-4D83-982B-70A07F7268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775" y="4365625"/>
                        <a:ext cx="19573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5">
            <a:extLst>
              <a:ext uri="{FF2B5EF4-FFF2-40B4-BE49-F238E27FC236}">
                <a16:creationId xmlns:a16="http://schemas.microsoft.com/office/drawing/2014/main" id="{B018221E-1827-48B3-A93E-2F8FC97A1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1389" y="5057775"/>
          <a:ext cx="78009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7" imgW="7747000" imgH="838200" progId="Equation.3">
                  <p:embed/>
                </p:oleObj>
              </mc:Choice>
              <mc:Fallback>
                <p:oleObj name="Equation" r:id="rId7" imgW="7747000" imgH="838200" progId="Equation.3">
                  <p:embed/>
                  <p:pic>
                    <p:nvPicPr>
                      <p:cNvPr id="116741" name="Object 5">
                        <a:extLst>
                          <a:ext uri="{FF2B5EF4-FFF2-40B4-BE49-F238E27FC236}">
                            <a16:creationId xmlns:a16="http://schemas.microsoft.com/office/drawing/2014/main" id="{B018221E-1827-48B3-A93E-2F8FC97A1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9" y="5057775"/>
                        <a:ext cx="78009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Line 6">
            <a:extLst>
              <a:ext uri="{FF2B5EF4-FFF2-40B4-BE49-F238E27FC236}">
                <a16:creationId xmlns:a16="http://schemas.microsoft.com/office/drawing/2014/main" id="{FDC0E258-365B-43C9-9A86-E50E48A1AD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52914" y="765175"/>
            <a:ext cx="3175" cy="3429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4583" name="Object 7">
            <a:extLst>
              <a:ext uri="{FF2B5EF4-FFF2-40B4-BE49-F238E27FC236}">
                <a16:creationId xmlns:a16="http://schemas.microsoft.com/office/drawing/2014/main" id="{B6C02B39-D9A5-4A14-A530-2CD792115C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6213" y="11430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9" imgW="368140" imgH="317362" progId="Equation.3">
                  <p:embed/>
                </p:oleObj>
              </mc:Choice>
              <mc:Fallback>
                <p:oleObj name="Equation" r:id="rId9" imgW="368140" imgH="317362" progId="Equation.3">
                  <p:embed/>
                  <p:pic>
                    <p:nvPicPr>
                      <p:cNvPr id="24583" name="Object 7">
                        <a:extLst>
                          <a:ext uri="{FF2B5EF4-FFF2-40B4-BE49-F238E27FC236}">
                            <a16:creationId xmlns:a16="http://schemas.microsoft.com/office/drawing/2014/main" id="{B6C02B39-D9A5-4A14-A530-2CD792115C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11430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>
            <a:extLst>
              <a:ext uri="{FF2B5EF4-FFF2-40B4-BE49-F238E27FC236}">
                <a16:creationId xmlns:a16="http://schemas.microsoft.com/office/drawing/2014/main" id="{72EB7FF2-998B-42FB-9CEC-C3920BCB38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8213" y="762001"/>
          <a:ext cx="2921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11" imgW="291847" imgH="317225" progId="Equation.3">
                  <p:embed/>
                </p:oleObj>
              </mc:Choice>
              <mc:Fallback>
                <p:oleObj name="Equation" r:id="rId11" imgW="291847" imgH="317225" progId="Equation.3">
                  <p:embed/>
                  <p:pic>
                    <p:nvPicPr>
                      <p:cNvPr id="24584" name="Object 8">
                        <a:extLst>
                          <a:ext uri="{FF2B5EF4-FFF2-40B4-BE49-F238E27FC236}">
                            <a16:creationId xmlns:a16="http://schemas.microsoft.com/office/drawing/2014/main" id="{72EB7FF2-998B-42FB-9CEC-C3920BCB38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762001"/>
                        <a:ext cx="2921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>
            <a:extLst>
              <a:ext uri="{FF2B5EF4-FFF2-40B4-BE49-F238E27FC236}">
                <a16:creationId xmlns:a16="http://schemas.microsoft.com/office/drawing/2014/main" id="{6445C458-24A5-47B4-87CC-9CAA26047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2614" y="990600"/>
          <a:ext cx="30257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13" imgW="1943100" imgH="393700" progId="Equation.3">
                  <p:embed/>
                </p:oleObj>
              </mc:Choice>
              <mc:Fallback>
                <p:oleObj name="Equation" r:id="rId13" imgW="1943100" imgH="393700" progId="Equation.3">
                  <p:embed/>
                  <p:pic>
                    <p:nvPicPr>
                      <p:cNvPr id="24585" name="Object 9">
                        <a:extLst>
                          <a:ext uri="{FF2B5EF4-FFF2-40B4-BE49-F238E27FC236}">
                            <a16:creationId xmlns:a16="http://schemas.microsoft.com/office/drawing/2014/main" id="{6445C458-24A5-47B4-87CC-9CAA26047C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4" y="990600"/>
                        <a:ext cx="30257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>
            <a:extLst>
              <a:ext uri="{FF2B5EF4-FFF2-40B4-BE49-F238E27FC236}">
                <a16:creationId xmlns:a16="http://schemas.microsoft.com/office/drawing/2014/main" id="{FB687738-EF88-4C11-8A23-636EB855D5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6588" y="1752601"/>
          <a:ext cx="1778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15" imgW="177569" imgH="304404" progId="Equation.3">
                  <p:embed/>
                </p:oleObj>
              </mc:Choice>
              <mc:Fallback>
                <p:oleObj name="Equation" r:id="rId15" imgW="177569" imgH="304404" progId="Equation.3">
                  <p:embed/>
                  <p:pic>
                    <p:nvPicPr>
                      <p:cNvPr id="24586" name="Object 10">
                        <a:extLst>
                          <a:ext uri="{FF2B5EF4-FFF2-40B4-BE49-F238E27FC236}">
                            <a16:creationId xmlns:a16="http://schemas.microsoft.com/office/drawing/2014/main" id="{FB687738-EF88-4C11-8A23-636EB855D5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1752601"/>
                        <a:ext cx="1778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>
            <a:extLst>
              <a:ext uri="{FF2B5EF4-FFF2-40B4-BE49-F238E27FC236}">
                <a16:creationId xmlns:a16="http://schemas.microsoft.com/office/drawing/2014/main" id="{ACB6EF90-180F-4B28-97AE-F8F14A25D3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6588" y="2590801"/>
          <a:ext cx="2159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17" imgW="215713" imgH="304536" progId="Equation.3">
                  <p:embed/>
                </p:oleObj>
              </mc:Choice>
              <mc:Fallback>
                <p:oleObj name="Equation" r:id="rId17" imgW="215713" imgH="304536" progId="Equation.3">
                  <p:embed/>
                  <p:pic>
                    <p:nvPicPr>
                      <p:cNvPr id="24587" name="Object 11">
                        <a:extLst>
                          <a:ext uri="{FF2B5EF4-FFF2-40B4-BE49-F238E27FC236}">
                            <a16:creationId xmlns:a16="http://schemas.microsoft.com/office/drawing/2014/main" id="{ACB6EF90-180F-4B28-97AE-F8F14A25D3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2590801"/>
                        <a:ext cx="2159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>
            <a:extLst>
              <a:ext uri="{FF2B5EF4-FFF2-40B4-BE49-F238E27FC236}">
                <a16:creationId xmlns:a16="http://schemas.microsoft.com/office/drawing/2014/main" id="{743CEDB8-6044-48A8-AE8D-1C0216B7DB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2613" y="1447801"/>
          <a:ext cx="228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19" imgW="228600" imgH="838200" progId="Equation.3">
                  <p:embed/>
                </p:oleObj>
              </mc:Choice>
              <mc:Fallback>
                <p:oleObj name="Equation" r:id="rId19" imgW="228600" imgH="838200" progId="Equation.3">
                  <p:embed/>
                  <p:pic>
                    <p:nvPicPr>
                      <p:cNvPr id="24588" name="Object 12">
                        <a:extLst>
                          <a:ext uri="{FF2B5EF4-FFF2-40B4-BE49-F238E27FC236}">
                            <a16:creationId xmlns:a16="http://schemas.microsoft.com/office/drawing/2014/main" id="{743CEDB8-6044-48A8-AE8D-1C0216B7DB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1447801"/>
                        <a:ext cx="2286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>
            <a:extLst>
              <a:ext uri="{FF2B5EF4-FFF2-40B4-BE49-F238E27FC236}">
                <a16:creationId xmlns:a16="http://schemas.microsoft.com/office/drawing/2014/main" id="{9870227F-941F-4959-86EF-33E7A2AC9A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8013" y="1447801"/>
          <a:ext cx="2286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21" imgW="228600" imgH="838200" progId="Equation.3">
                  <p:embed/>
                </p:oleObj>
              </mc:Choice>
              <mc:Fallback>
                <p:oleObj name="Equation" r:id="rId21" imgW="228600" imgH="838200" progId="Equation.3">
                  <p:embed/>
                  <p:pic>
                    <p:nvPicPr>
                      <p:cNvPr id="24589" name="Object 13">
                        <a:extLst>
                          <a:ext uri="{FF2B5EF4-FFF2-40B4-BE49-F238E27FC236}">
                            <a16:creationId xmlns:a16="http://schemas.microsoft.com/office/drawing/2014/main" id="{9870227F-941F-4959-86EF-33E7A2AC9A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1447801"/>
                        <a:ext cx="2286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>
            <a:extLst>
              <a:ext uri="{FF2B5EF4-FFF2-40B4-BE49-F238E27FC236}">
                <a16:creationId xmlns:a16="http://schemas.microsoft.com/office/drawing/2014/main" id="{436F3895-0DB2-4F5A-8A4A-A6BA04817F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3413" y="1447801"/>
          <a:ext cx="3937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23" imgW="393529" imgH="837836" progId="Equation.3">
                  <p:embed/>
                </p:oleObj>
              </mc:Choice>
              <mc:Fallback>
                <p:oleObj name="Equation" r:id="rId23" imgW="393529" imgH="837836" progId="Equation.3">
                  <p:embed/>
                  <p:pic>
                    <p:nvPicPr>
                      <p:cNvPr id="24590" name="Object 14">
                        <a:extLst>
                          <a:ext uri="{FF2B5EF4-FFF2-40B4-BE49-F238E27FC236}">
                            <a16:creationId xmlns:a16="http://schemas.microsoft.com/office/drawing/2014/main" id="{436F3895-0DB2-4F5A-8A4A-A6BA04817F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3" y="1447801"/>
                        <a:ext cx="3937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>
            <a:extLst>
              <a:ext uri="{FF2B5EF4-FFF2-40B4-BE49-F238E27FC236}">
                <a16:creationId xmlns:a16="http://schemas.microsoft.com/office/drawing/2014/main" id="{9E0995C1-9C88-4FD0-B5FC-A307CC094F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2613" y="2209801"/>
          <a:ext cx="2413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25" imgW="241300" imgH="838200" progId="Equation.3">
                  <p:embed/>
                </p:oleObj>
              </mc:Choice>
              <mc:Fallback>
                <p:oleObj name="Equation" r:id="rId25" imgW="241300" imgH="838200" progId="Equation.3">
                  <p:embed/>
                  <p:pic>
                    <p:nvPicPr>
                      <p:cNvPr id="24591" name="Object 15">
                        <a:extLst>
                          <a:ext uri="{FF2B5EF4-FFF2-40B4-BE49-F238E27FC236}">
                            <a16:creationId xmlns:a16="http://schemas.microsoft.com/office/drawing/2014/main" id="{9E0995C1-9C88-4FD0-B5FC-A307CC094F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2209801"/>
                        <a:ext cx="2413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>
            <a:extLst>
              <a:ext uri="{FF2B5EF4-FFF2-40B4-BE49-F238E27FC236}">
                <a16:creationId xmlns:a16="http://schemas.microsoft.com/office/drawing/2014/main" id="{4D7B3A04-A839-48F9-87FB-F067C8A4E1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1663" y="2590800"/>
          <a:ext cx="27781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27" imgW="279279" imgH="241195" progId="Equation.3">
                  <p:embed/>
                </p:oleObj>
              </mc:Choice>
              <mc:Fallback>
                <p:oleObj name="Equation" r:id="rId27" imgW="279279" imgH="241195" progId="Equation.3">
                  <p:embed/>
                  <p:pic>
                    <p:nvPicPr>
                      <p:cNvPr id="24592" name="Object 16">
                        <a:extLst>
                          <a:ext uri="{FF2B5EF4-FFF2-40B4-BE49-F238E27FC236}">
                            <a16:creationId xmlns:a16="http://schemas.microsoft.com/office/drawing/2014/main" id="{4D7B3A04-A839-48F9-87FB-F067C8A4E1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663" y="2590800"/>
                        <a:ext cx="277812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>
            <a:extLst>
              <a:ext uri="{FF2B5EF4-FFF2-40B4-BE49-F238E27FC236}">
                <a16:creationId xmlns:a16="http://schemas.microsoft.com/office/drawing/2014/main" id="{1AFC13F6-DC0E-4815-8D8D-30525F3CAC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7863" y="2514601"/>
          <a:ext cx="2921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29" imgW="291973" imgH="380835" progId="Equation.3">
                  <p:embed/>
                </p:oleObj>
              </mc:Choice>
              <mc:Fallback>
                <p:oleObj name="Equation" r:id="rId29" imgW="291973" imgH="380835" progId="Equation.3">
                  <p:embed/>
                  <p:pic>
                    <p:nvPicPr>
                      <p:cNvPr id="24593" name="Object 17">
                        <a:extLst>
                          <a:ext uri="{FF2B5EF4-FFF2-40B4-BE49-F238E27FC236}">
                            <a16:creationId xmlns:a16="http://schemas.microsoft.com/office/drawing/2014/main" id="{1AFC13F6-DC0E-4815-8D8D-30525F3CAC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863" y="2514601"/>
                        <a:ext cx="2921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4" name="Object 18">
            <a:extLst>
              <a:ext uri="{FF2B5EF4-FFF2-40B4-BE49-F238E27FC236}">
                <a16:creationId xmlns:a16="http://schemas.microsoft.com/office/drawing/2014/main" id="{FFA5C19F-4589-4E0B-B74D-657863FC81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31138" y="990601"/>
          <a:ext cx="19796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31" imgW="2374900" imgH="431800" progId="Equation.3">
                  <p:embed/>
                </p:oleObj>
              </mc:Choice>
              <mc:Fallback>
                <p:oleObj name="Equation" r:id="rId31" imgW="2374900" imgH="431800" progId="Equation.3">
                  <p:embed/>
                  <p:pic>
                    <p:nvPicPr>
                      <p:cNvPr id="116754" name="Object 18">
                        <a:extLst>
                          <a:ext uri="{FF2B5EF4-FFF2-40B4-BE49-F238E27FC236}">
                            <a16:creationId xmlns:a16="http://schemas.microsoft.com/office/drawing/2014/main" id="{FFA5C19F-4589-4E0B-B74D-657863FC81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1138" y="990601"/>
                        <a:ext cx="19796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>
            <a:extLst>
              <a:ext uri="{FF2B5EF4-FFF2-40B4-BE49-F238E27FC236}">
                <a16:creationId xmlns:a16="http://schemas.microsoft.com/office/drawing/2014/main" id="{8CC69C68-2DF4-4C40-BC0D-00DFDDA4E68D}"/>
              </a:ext>
            </a:extLst>
          </p:cNvPr>
          <p:cNvGrpSpPr>
            <a:grpSpLocks/>
          </p:cNvGrpSpPr>
          <p:nvPr/>
        </p:nvGrpSpPr>
        <p:grpSpPr bwMode="auto">
          <a:xfrm>
            <a:off x="8088314" y="1447801"/>
            <a:ext cx="1425575" cy="1566863"/>
            <a:chOff x="4260" y="912"/>
            <a:chExt cx="898" cy="987"/>
          </a:xfrm>
        </p:grpSpPr>
        <p:graphicFrame>
          <p:nvGraphicFramePr>
            <p:cNvPr id="24611" name="Object 20">
              <a:extLst>
                <a:ext uri="{FF2B5EF4-FFF2-40B4-BE49-F238E27FC236}">
                  <a16:creationId xmlns:a16="http://schemas.microsoft.com/office/drawing/2014/main" id="{A59E1B53-56BC-4F8E-824E-83B95E7835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8" y="912"/>
            <a:ext cx="153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9" name="Equation" r:id="rId33" imgW="241300" imgH="838200" progId="Equation.3">
                    <p:embed/>
                  </p:oleObj>
                </mc:Choice>
                <mc:Fallback>
                  <p:oleObj name="Equation" r:id="rId33" imgW="241300" imgH="838200" progId="Equation.3">
                    <p:embed/>
                    <p:pic>
                      <p:nvPicPr>
                        <p:cNvPr id="24611" name="Object 20">
                          <a:extLst>
                            <a:ext uri="{FF2B5EF4-FFF2-40B4-BE49-F238E27FC236}">
                              <a16:creationId xmlns:a16="http://schemas.microsoft.com/office/drawing/2014/main" id="{A59E1B53-56BC-4F8E-824E-83B95E7835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8" y="912"/>
                          <a:ext cx="153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2" name="Object 21">
              <a:extLst>
                <a:ext uri="{FF2B5EF4-FFF2-40B4-BE49-F238E27FC236}">
                  <a16:creationId xmlns:a16="http://schemas.microsoft.com/office/drawing/2014/main" id="{A1B7D4B4-E188-4A4C-8862-ECB0C84A90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0" y="1392"/>
            <a:ext cx="898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0" name="Equation" r:id="rId35" imgW="1422400" imgH="838200" progId="Equation.3">
                    <p:embed/>
                  </p:oleObj>
                </mc:Choice>
                <mc:Fallback>
                  <p:oleObj name="Equation" r:id="rId35" imgW="1422400" imgH="838200" progId="Equation.3">
                    <p:embed/>
                    <p:pic>
                      <p:nvPicPr>
                        <p:cNvPr id="24612" name="Object 21">
                          <a:extLst>
                            <a:ext uri="{FF2B5EF4-FFF2-40B4-BE49-F238E27FC236}">
                              <a16:creationId xmlns:a16="http://schemas.microsoft.com/office/drawing/2014/main" id="{A1B7D4B4-E188-4A4C-8862-ECB0C84A90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0" y="1392"/>
                          <a:ext cx="898" cy="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758" name="Object 22">
            <a:extLst>
              <a:ext uri="{FF2B5EF4-FFF2-40B4-BE49-F238E27FC236}">
                <a16:creationId xmlns:a16="http://schemas.microsoft.com/office/drawing/2014/main" id="{CDFFF570-13CE-435E-ABC4-B0BD0D744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5214" y="3429000"/>
          <a:ext cx="19208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37" imgW="2324100" imgH="469900" progId="Equation.3">
                  <p:embed/>
                </p:oleObj>
              </mc:Choice>
              <mc:Fallback>
                <p:oleObj name="Equation" r:id="rId37" imgW="2324100" imgH="469900" progId="Equation.3">
                  <p:embed/>
                  <p:pic>
                    <p:nvPicPr>
                      <p:cNvPr id="116758" name="Object 22">
                        <a:extLst>
                          <a:ext uri="{FF2B5EF4-FFF2-40B4-BE49-F238E27FC236}">
                            <a16:creationId xmlns:a16="http://schemas.microsoft.com/office/drawing/2014/main" id="{CDFFF570-13CE-435E-ABC4-B0BD0D7446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4" y="3429000"/>
                        <a:ext cx="19208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3">
            <a:extLst>
              <a:ext uri="{FF2B5EF4-FFF2-40B4-BE49-F238E27FC236}">
                <a16:creationId xmlns:a16="http://schemas.microsoft.com/office/drawing/2014/main" id="{A0A20CD0-A516-4078-B1BA-EFDCD7635540}"/>
              </a:ext>
            </a:extLst>
          </p:cNvPr>
          <p:cNvGrpSpPr>
            <a:grpSpLocks/>
          </p:cNvGrpSpPr>
          <p:nvPr/>
        </p:nvGrpSpPr>
        <p:grpSpPr bwMode="auto">
          <a:xfrm>
            <a:off x="4392614" y="3276601"/>
            <a:ext cx="3336925" cy="790575"/>
            <a:chOff x="1932" y="2064"/>
            <a:chExt cx="2102" cy="498"/>
          </a:xfrm>
        </p:grpSpPr>
        <p:graphicFrame>
          <p:nvGraphicFramePr>
            <p:cNvPr id="24608" name="Object 24">
              <a:extLst>
                <a:ext uri="{FF2B5EF4-FFF2-40B4-BE49-F238E27FC236}">
                  <a16:creationId xmlns:a16="http://schemas.microsoft.com/office/drawing/2014/main" id="{CFB2CFAB-DAD2-4D81-BD8B-682A326FCA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2" y="2064"/>
            <a:ext cx="152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2" name="Equation" r:id="rId39" imgW="241300" imgH="825500" progId="Equation.3">
                    <p:embed/>
                  </p:oleObj>
                </mc:Choice>
                <mc:Fallback>
                  <p:oleObj name="Equation" r:id="rId39" imgW="241300" imgH="825500" progId="Equation.3">
                    <p:embed/>
                    <p:pic>
                      <p:nvPicPr>
                        <p:cNvPr id="24608" name="Object 24">
                          <a:extLst>
                            <a:ext uri="{FF2B5EF4-FFF2-40B4-BE49-F238E27FC236}">
                              <a16:creationId xmlns:a16="http://schemas.microsoft.com/office/drawing/2014/main" id="{CFB2CFAB-DAD2-4D81-BD8B-682A326FCA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2064"/>
                          <a:ext cx="152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9" name="Object 25">
              <a:extLst>
                <a:ext uri="{FF2B5EF4-FFF2-40B4-BE49-F238E27FC236}">
                  <a16:creationId xmlns:a16="http://schemas.microsoft.com/office/drawing/2014/main" id="{1203B34A-3CB6-4C2A-A56E-D72AA0C588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9" y="2064"/>
            <a:ext cx="483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3" name="Equation" r:id="rId41" imgW="812447" imgH="837836" progId="Equation.3">
                    <p:embed/>
                  </p:oleObj>
                </mc:Choice>
                <mc:Fallback>
                  <p:oleObj name="Equation" r:id="rId41" imgW="812447" imgH="837836" progId="Equation.3">
                    <p:embed/>
                    <p:pic>
                      <p:nvPicPr>
                        <p:cNvPr id="24609" name="Object 25">
                          <a:extLst>
                            <a:ext uri="{FF2B5EF4-FFF2-40B4-BE49-F238E27FC236}">
                              <a16:creationId xmlns:a16="http://schemas.microsoft.com/office/drawing/2014/main" id="{1203B34A-3CB6-4C2A-A56E-D72AA0C588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" y="2064"/>
                          <a:ext cx="483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0" name="Object 26">
              <a:extLst>
                <a:ext uri="{FF2B5EF4-FFF2-40B4-BE49-F238E27FC236}">
                  <a16:creationId xmlns:a16="http://schemas.microsoft.com/office/drawing/2014/main" id="{EA5483A0-2CFE-40CF-B12F-514EDD7365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6" y="2064"/>
            <a:ext cx="588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4" name="Equation" r:id="rId43" imgW="1002865" imgH="837836" progId="Equation.3">
                    <p:embed/>
                  </p:oleObj>
                </mc:Choice>
                <mc:Fallback>
                  <p:oleObj name="Equation" r:id="rId43" imgW="1002865" imgH="837836" progId="Equation.3">
                    <p:embed/>
                    <p:pic>
                      <p:nvPicPr>
                        <p:cNvPr id="24610" name="Object 26">
                          <a:extLst>
                            <a:ext uri="{FF2B5EF4-FFF2-40B4-BE49-F238E27FC236}">
                              <a16:creationId xmlns:a16="http://schemas.microsoft.com/office/drawing/2014/main" id="{EA5483A0-2CFE-40CF-B12F-514EDD7365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6" y="2064"/>
                          <a:ext cx="588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763" name="Object 27">
            <a:extLst>
              <a:ext uri="{FF2B5EF4-FFF2-40B4-BE49-F238E27FC236}">
                <a16:creationId xmlns:a16="http://schemas.microsoft.com/office/drawing/2014/main" id="{F84AB842-AA92-443F-9BFE-DE07E536F8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88314" y="3200400"/>
          <a:ext cx="14255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45" imgW="1422400" imgH="838200" progId="Equation.3">
                  <p:embed/>
                </p:oleObj>
              </mc:Choice>
              <mc:Fallback>
                <p:oleObj name="Equation" r:id="rId45" imgW="1422400" imgH="838200" progId="Equation.3">
                  <p:embed/>
                  <p:pic>
                    <p:nvPicPr>
                      <p:cNvPr id="116763" name="Object 27">
                        <a:extLst>
                          <a:ext uri="{FF2B5EF4-FFF2-40B4-BE49-F238E27FC236}">
                            <a16:creationId xmlns:a16="http://schemas.microsoft.com/office/drawing/2014/main" id="{F84AB842-AA92-443F-9BFE-DE07E536F8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8314" y="3200400"/>
                        <a:ext cx="142557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9" name="Line 28">
            <a:extLst>
              <a:ext uri="{FF2B5EF4-FFF2-40B4-BE49-F238E27FC236}">
                <a16:creationId xmlns:a16="http://schemas.microsoft.com/office/drawing/2014/main" id="{994F9A3A-764F-4E1A-A569-5F33D42EB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5413" y="762000"/>
            <a:ext cx="0" cy="3429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0" name="Line 29">
            <a:extLst>
              <a:ext uri="{FF2B5EF4-FFF2-40B4-BE49-F238E27FC236}">
                <a16:creationId xmlns:a16="http://schemas.microsoft.com/office/drawing/2014/main" id="{5886FA26-2B13-43B4-BD6D-5F510FFAA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1400" y="776289"/>
            <a:ext cx="1944688" cy="63658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601" name="Group 30">
            <a:extLst>
              <a:ext uri="{FF2B5EF4-FFF2-40B4-BE49-F238E27FC236}">
                <a16:creationId xmlns:a16="http://schemas.microsoft.com/office/drawing/2014/main" id="{FF6CF504-72DC-4794-8651-C037198002A1}"/>
              </a:ext>
            </a:extLst>
          </p:cNvPr>
          <p:cNvGrpSpPr>
            <a:grpSpLocks/>
          </p:cNvGrpSpPr>
          <p:nvPr/>
        </p:nvGrpSpPr>
        <p:grpSpPr bwMode="auto">
          <a:xfrm>
            <a:off x="2293938" y="762000"/>
            <a:ext cx="7550150" cy="3429000"/>
            <a:chOff x="528" y="480"/>
            <a:chExt cx="4944" cy="2160"/>
          </a:xfrm>
        </p:grpSpPr>
        <p:sp>
          <p:nvSpPr>
            <p:cNvPr id="24604" name="Line 31">
              <a:extLst>
                <a:ext uri="{FF2B5EF4-FFF2-40B4-BE49-F238E27FC236}">
                  <a16:creationId xmlns:a16="http://schemas.microsoft.com/office/drawing/2014/main" id="{595FE39F-0F44-4459-9E00-1686C0072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872"/>
              <a:ext cx="49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Line 32">
              <a:extLst>
                <a:ext uri="{FF2B5EF4-FFF2-40B4-BE49-F238E27FC236}">
                  <a16:creationId xmlns:a16="http://schemas.microsoft.com/office/drawing/2014/main" id="{FCDEB19A-44FD-45FD-8DE5-EF150E4EA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480"/>
              <a:ext cx="49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6" name="Line 33">
              <a:extLst>
                <a:ext uri="{FF2B5EF4-FFF2-40B4-BE49-F238E27FC236}">
                  <a16:creationId xmlns:a16="http://schemas.microsoft.com/office/drawing/2014/main" id="{C0D433C2-480B-4A12-911D-746C21DA7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912"/>
              <a:ext cx="49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Line 34">
              <a:extLst>
                <a:ext uri="{FF2B5EF4-FFF2-40B4-BE49-F238E27FC236}">
                  <a16:creationId xmlns:a16="http://schemas.microsoft.com/office/drawing/2014/main" id="{FEC833FE-5253-482E-A35A-0CC43F8B8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640"/>
              <a:ext cx="49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02" name="Line 35">
            <a:extLst>
              <a:ext uri="{FF2B5EF4-FFF2-40B4-BE49-F238E27FC236}">
                <a16:creationId xmlns:a16="http://schemas.microsoft.com/office/drawing/2014/main" id="{8CB3CCE3-1D23-4F93-B89A-F5DBF195DD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11401" y="762000"/>
            <a:ext cx="3175" cy="3429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3" name="Line 36">
            <a:extLst>
              <a:ext uri="{FF2B5EF4-FFF2-40B4-BE49-F238E27FC236}">
                <a16:creationId xmlns:a16="http://schemas.microsoft.com/office/drawing/2014/main" id="{4B2ADB19-A318-457E-8107-E13DB9A1D9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55201" y="762000"/>
            <a:ext cx="3175" cy="3429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51</Words>
  <Application>Microsoft Office PowerPoint</Application>
  <PresentationFormat>宽屏</PresentationFormat>
  <Paragraphs>12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黑体</vt:lpstr>
      <vt:lpstr>宋体</vt:lpstr>
      <vt:lpstr>微软雅黑</vt:lpstr>
      <vt:lpstr>Arial</vt:lpstr>
      <vt:lpstr>Times New Roman</vt:lpstr>
      <vt:lpstr>Office 主题​​</vt:lpstr>
      <vt:lpstr>Document</vt:lpstr>
      <vt:lpstr>Equation.KSEE3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jiang hui</cp:lastModifiedBy>
  <cp:revision>56</cp:revision>
  <dcterms:created xsi:type="dcterms:W3CDTF">2019-06-19T02:08:00Z</dcterms:created>
  <dcterms:modified xsi:type="dcterms:W3CDTF">2021-12-15T04:08:57Z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