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84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emf"/><Relationship Id="rId7" Type="http://schemas.openxmlformats.org/officeDocument/2006/relationships/oleObject" Target="../embeddings/Document3.doc"/><Relationship Id="rId6" Type="http://schemas.openxmlformats.org/officeDocument/2006/relationships/image" Target="../media/image5.emf"/><Relationship Id="rId5" Type="http://schemas.openxmlformats.org/officeDocument/2006/relationships/oleObject" Target="../embeddings/Document2.doc"/><Relationship Id="rId4" Type="http://schemas.openxmlformats.org/officeDocument/2006/relationships/image" Target="../media/image4.emf"/><Relationship Id="rId3" Type="http://schemas.openxmlformats.org/officeDocument/2006/relationships/oleObject" Target="../embeddings/Document1.doc"/><Relationship Id="rId2" Type="http://schemas.openxmlformats.org/officeDocument/2006/relationships/image" Target="../media/image3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emf"/><Relationship Id="rId3" Type="http://schemas.openxmlformats.org/officeDocument/2006/relationships/oleObject" Target="../embeddings/Document5.doc"/><Relationship Id="rId2" Type="http://schemas.openxmlformats.org/officeDocument/2006/relationships/image" Target="../media/image7.emf"/><Relationship Id="rId1" Type="http://schemas.openxmlformats.org/officeDocument/2006/relationships/oleObject" Target="../embeddings/Document4.doc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emf"/><Relationship Id="rId7" Type="http://schemas.openxmlformats.org/officeDocument/2006/relationships/oleObject" Target="../embeddings/Document9.doc"/><Relationship Id="rId6" Type="http://schemas.openxmlformats.org/officeDocument/2006/relationships/image" Target="../media/image11.emf"/><Relationship Id="rId5" Type="http://schemas.openxmlformats.org/officeDocument/2006/relationships/oleObject" Target="../embeddings/Document8.doc"/><Relationship Id="rId4" Type="http://schemas.openxmlformats.org/officeDocument/2006/relationships/image" Target="../media/image10.emf"/><Relationship Id="rId3" Type="http://schemas.openxmlformats.org/officeDocument/2006/relationships/oleObject" Target="../embeddings/Document7.doc"/><Relationship Id="rId2" Type="http://schemas.openxmlformats.org/officeDocument/2006/relationships/image" Target="../media/image9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Document6.doc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3.emf"/><Relationship Id="rId1" Type="http://schemas.openxmlformats.org/officeDocument/2006/relationships/oleObject" Target="../embeddings/Document10.doc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oleObject" Target="../embeddings/Document13.doc"/><Relationship Id="rId4" Type="http://schemas.openxmlformats.org/officeDocument/2006/relationships/image" Target="../media/image16.emf"/><Relationship Id="rId3" Type="http://schemas.openxmlformats.org/officeDocument/2006/relationships/oleObject" Target="../embeddings/Document12.doc"/><Relationship Id="rId2" Type="http://schemas.openxmlformats.org/officeDocument/2006/relationships/image" Target="../media/image15.emf"/><Relationship Id="rId1" Type="http://schemas.openxmlformats.org/officeDocument/2006/relationships/oleObject" Target="../embeddings/Document11.doc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emf"/><Relationship Id="rId1" Type="http://schemas.openxmlformats.org/officeDocument/2006/relationships/oleObject" Target="../embeddings/Document14.doc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emf"/><Relationship Id="rId1" Type="http://schemas.openxmlformats.org/officeDocument/2006/relationships/oleObject" Target="../embeddings/Document15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562941" y="832317"/>
          <a:ext cx="83820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1" imgW="5130800" imgH="431800" progId="Word.Document.8">
                  <p:embed/>
                </p:oleObj>
              </mc:Choice>
              <mc:Fallback>
                <p:oleObj name="Document" r:id="rId1" imgW="5130800" imgH="431800" progId="Word.Document.8">
                  <p:embed/>
                  <p:pic>
                    <p:nvPicPr>
                      <p:cNvPr id="0" name="图片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941" y="832317"/>
                        <a:ext cx="838200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96428" y="1654520"/>
          <a:ext cx="8259948" cy="28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3" imgW="3859530" imgH="1321435" progId="Word.Document.8">
                  <p:embed/>
                </p:oleObj>
              </mc:Choice>
              <mc:Fallback>
                <p:oleObj name="Document" r:id="rId3" imgW="3859530" imgH="1321435" progId="Word.Document.8">
                  <p:embed/>
                  <p:pic>
                    <p:nvPicPr>
                      <p:cNvPr id="0" name="图片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428" y="1654520"/>
                        <a:ext cx="8259948" cy="28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53595" y="4234984"/>
          <a:ext cx="10871200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ocument" r:id="rId5" imgW="5198745" imgH="932815" progId="Word.Document.8">
                  <p:embed/>
                </p:oleObj>
              </mc:Choice>
              <mc:Fallback>
                <p:oleObj name="Document" r:id="rId5" imgW="5198745" imgH="932815" progId="Word.Document.8">
                  <p:embed/>
                  <p:pic>
                    <p:nvPicPr>
                      <p:cNvPr id="0" name="图片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95" y="4234984"/>
                        <a:ext cx="10871200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296428" y="1157305"/>
          <a:ext cx="5180572" cy="78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Document" r:id="rId7" imgW="2143760" imgH="330200" progId="Word.Document.8">
                  <p:embed/>
                </p:oleObj>
              </mc:Choice>
              <mc:Fallback>
                <p:oleObj name="Document" r:id="rId7" imgW="2143760" imgH="330200" progId="Word.Document.8">
                  <p:embed/>
                  <p:pic>
                    <p:nvPicPr>
                      <p:cNvPr id="0" name="图片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428" y="1157305"/>
                        <a:ext cx="5180572" cy="789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959879" y="1339946"/>
          <a:ext cx="713422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1" imgW="2801620" imgH="697230" progId="Word.Document.8">
                  <p:embed/>
                </p:oleObj>
              </mc:Choice>
              <mc:Fallback>
                <p:oleObj name="Document" r:id="rId1" imgW="2801620" imgH="697230" progId="Word.Document.8">
                  <p:embed/>
                  <p:pic>
                    <p:nvPicPr>
                      <p:cNvPr id="0" name="图片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879" y="1339946"/>
                        <a:ext cx="7134225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46978" y="2257145"/>
          <a:ext cx="10875963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3" imgW="4902200" imgH="1345565" progId="Word.Document.8">
                  <p:embed/>
                </p:oleObj>
              </mc:Choice>
              <mc:Fallback>
                <p:oleObj name="Document" r:id="rId3" imgW="4902200" imgH="1345565" progId="Word.Document.8">
                  <p:embed/>
                  <p:pic>
                    <p:nvPicPr>
                      <p:cNvPr id="0" name="图片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978" y="2257145"/>
                        <a:ext cx="10875963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335275" y="918881"/>
          <a:ext cx="106822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1" imgW="5235575" imgH="715645" progId="Word.Document.8">
                  <p:embed/>
                </p:oleObj>
              </mc:Choice>
              <mc:Fallback>
                <p:oleObj name="Document" r:id="rId1" imgW="5235575" imgH="715645" progId="Word.Document.8">
                  <p:embed/>
                  <p:pic>
                    <p:nvPicPr>
                      <p:cNvPr id="0" name="图片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275" y="918881"/>
                        <a:ext cx="106822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52538" y="2239963"/>
          <a:ext cx="1048543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ocument" r:id="rId3" imgW="5137785" imgH="681990" progId="Word.Document.8">
                  <p:embed/>
                </p:oleObj>
              </mc:Choice>
              <mc:Fallback>
                <p:oleObj name="Document" r:id="rId3" imgW="5137785" imgH="681990" progId="Word.Document.8">
                  <p:embed/>
                  <p:pic>
                    <p:nvPicPr>
                      <p:cNvPr id="0" name="图片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239963"/>
                        <a:ext cx="10485437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01490" y="3579804"/>
          <a:ext cx="10663238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5" imgW="5241925" imgH="749300" progId="Word.Document.8">
                  <p:embed/>
                </p:oleObj>
              </mc:Choice>
              <mc:Fallback>
                <p:oleObj name="Document" r:id="rId5" imgW="5241925" imgH="749300" progId="Word.Document.8">
                  <p:embed/>
                  <p:pic>
                    <p:nvPicPr>
                      <p:cNvPr id="0" name="图片 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490" y="3579804"/>
                        <a:ext cx="10663238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80291" y="4719825"/>
          <a:ext cx="1088548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7" imgW="5333365" imgH="681990" progId="Word.Document.8">
                  <p:embed/>
                </p:oleObj>
              </mc:Choice>
              <mc:Fallback>
                <p:oleObj name="Document" r:id="rId7" imgW="5333365" imgH="681990" progId="Word.Document.8">
                  <p:embed/>
                  <p:pic>
                    <p:nvPicPr>
                      <p:cNvPr id="0" name="图片 3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91" y="4719825"/>
                        <a:ext cx="10885487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2114550" y="1131888"/>
          <a:ext cx="688022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1" imgW="2801620" imgH="697230" progId="Word.Document.8">
                  <p:embed/>
                </p:oleObj>
              </mc:Choice>
              <mc:Fallback>
                <p:oleObj name="Document" r:id="rId1" imgW="2801620" imgH="697230" progId="Word.Document.8">
                  <p:embed/>
                  <p:pic>
                    <p:nvPicPr>
                      <p:cNvPr id="0" name="图片 4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131888"/>
                        <a:ext cx="6880225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114550" y="1930961"/>
          <a:ext cx="8024812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3" imgW="4699000" imgH="1993900" progId="Word.Document.8">
                  <p:embed/>
                </p:oleObj>
              </mc:Choice>
              <mc:Fallback>
                <p:oleObj name="Document" r:id="rId3" imgW="4699000" imgH="1993900" progId="Word.Document.8">
                  <p:embed/>
                  <p:pic>
                    <p:nvPicPr>
                      <p:cNvPr id="0" name="图片 4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930961"/>
                        <a:ext cx="8024812" cy="338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919163" y="947738"/>
          <a:ext cx="10909300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1" imgW="5064125" imgH="932815" progId="Word.Document.8">
                  <p:embed/>
                </p:oleObj>
              </mc:Choice>
              <mc:Fallback>
                <p:oleObj name="Document" r:id="rId1" imgW="5064125" imgH="932815" progId="Word.Document.8">
                  <p:embed/>
                  <p:pic>
                    <p:nvPicPr>
                      <p:cNvPr id="0" name="图片 5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947738"/>
                        <a:ext cx="10909300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498974" y="2946400"/>
          <a:ext cx="104013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3" imgW="4826000" imgH="700405" progId="Word.Document.8">
                  <p:embed/>
                </p:oleObj>
              </mc:Choice>
              <mc:Fallback>
                <p:oleObj name="Document" r:id="rId3" imgW="4826000" imgH="700405" progId="Word.Document.8">
                  <p:embed/>
                  <p:pic>
                    <p:nvPicPr>
                      <p:cNvPr id="0" name="图片 5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974" y="2946400"/>
                        <a:ext cx="104013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498974" y="4441825"/>
          <a:ext cx="10575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5" imgW="4908550" imgH="681990" progId="Word.Document.8">
                  <p:embed/>
                </p:oleObj>
              </mc:Choice>
              <mc:Fallback>
                <p:oleObj name="Document" r:id="rId5" imgW="4908550" imgH="681990" progId="Word.Document.8">
                  <p:embed/>
                  <p:pic>
                    <p:nvPicPr>
                      <p:cNvPr id="0" name="图片 5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974" y="4441825"/>
                        <a:ext cx="1057592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85987" y="539657"/>
          <a:ext cx="10895013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1" imgW="4911725" imgH="2293620" progId="Word.Document.8">
                  <p:embed/>
                </p:oleObj>
              </mc:Choice>
              <mc:Fallback>
                <p:oleObj name="Document" r:id="rId1" imgW="4911725" imgH="2293620" progId="Word.Document.8">
                  <p:embed/>
                  <p:pic>
                    <p:nvPicPr>
                      <p:cNvPr id="0" name="图片 6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87" y="539657"/>
                        <a:ext cx="10895013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919163" y="841375"/>
          <a:ext cx="11036300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1" imgW="4865370" imgH="2119630" progId="Word.Document.8">
                  <p:embed/>
                </p:oleObj>
              </mc:Choice>
              <mc:Fallback>
                <p:oleObj name="Document" r:id="rId1" imgW="4865370" imgH="2119630" progId="Word.Document.8">
                  <p:embed/>
                  <p:pic>
                    <p:nvPicPr>
                      <p:cNvPr id="0" name="图片 7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841375"/>
                        <a:ext cx="11036300" cy="468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 Unicode MS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Administrator</cp:lastModifiedBy>
  <cp:revision>45</cp:revision>
  <dcterms:created xsi:type="dcterms:W3CDTF">2019-06-19T02:08:00Z</dcterms:created>
  <dcterms:modified xsi:type="dcterms:W3CDTF">2023-12-21T02:01:45Z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C53F3FEFF4E64CBFBD39179A1FA770D5_13</vt:lpwstr>
  </property>
</Properties>
</file>