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35"/>
  </p:handoutMasterIdLst>
  <p:sldIdLst>
    <p:sldId id="260" r:id="rId3"/>
    <p:sldId id="261" r:id="rId4"/>
    <p:sldId id="262" r:id="rId5"/>
    <p:sldId id="263" r:id="rId6"/>
    <p:sldId id="492" r:id="rId7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5" r:id="rId24"/>
    <p:sldId id="279" r:id="rId25"/>
    <p:sldId id="280" r:id="rId26"/>
    <p:sldId id="281" r:id="rId27"/>
    <p:sldId id="282" r:id="rId28"/>
    <p:sldId id="283" r:id="rId29"/>
    <p:sldId id="284" r:id="rId30"/>
    <p:sldId id="1264" r:id="rId31"/>
    <p:sldId id="1265" r:id="rId32"/>
    <p:sldId id="1132" r:id="rId33"/>
    <p:sldId id="113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7.emf"/><Relationship Id="rId4" Type="http://schemas.openxmlformats.org/officeDocument/2006/relationships/image" Target="../media/image56.emf"/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emf"/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emf"/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emf"/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emf"/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1.emf"/><Relationship Id="rId8" Type="http://schemas.openxmlformats.org/officeDocument/2006/relationships/image" Target="../media/image110.emf"/><Relationship Id="rId7" Type="http://schemas.openxmlformats.org/officeDocument/2006/relationships/image" Target="../media/image109.emf"/><Relationship Id="rId6" Type="http://schemas.openxmlformats.org/officeDocument/2006/relationships/image" Target="../media/image108.emf"/><Relationship Id="rId5" Type="http://schemas.openxmlformats.org/officeDocument/2006/relationships/image" Target="../media/image107.emf"/><Relationship Id="rId4" Type="http://schemas.openxmlformats.org/officeDocument/2006/relationships/image" Target="../media/image106.emf"/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2" Type="http://schemas.openxmlformats.org/officeDocument/2006/relationships/image" Target="../media/image114.emf"/><Relationship Id="rId11" Type="http://schemas.openxmlformats.org/officeDocument/2006/relationships/image" Target="../media/image113.emf"/><Relationship Id="rId10" Type="http://schemas.openxmlformats.org/officeDocument/2006/relationships/image" Target="../media/image112.emf"/><Relationship Id="rId1" Type="http://schemas.openxmlformats.org/officeDocument/2006/relationships/image" Target="../media/image103.e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2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4703E0-6806-46EE-9FA0-3AC356AE592B}" type="slidenum">
              <a:rPr lang="en-US" altLang="zh-CN"/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3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50.e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6.e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7.emf"/><Relationship Id="rId1" Type="http://schemas.openxmlformats.org/officeDocument/2006/relationships/oleObject" Target="../embeddings/oleObject5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8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5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2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9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6.emf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image" Target="../media/image73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1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0.e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4.emf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0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85.e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84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3.e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2.emf"/><Relationship Id="rId10" Type="http://schemas.openxmlformats.org/officeDocument/2006/relationships/vmlDrawing" Target="../drawings/vmlDrawing18.vml"/><Relationship Id="rId1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7.e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8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89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90.e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88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7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4.e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92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0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99.e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9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6.e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5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emf"/><Relationship Id="rId3" Type="http://schemas.openxmlformats.org/officeDocument/2006/relationships/oleObject" Target="../embeddings/oleObject102.bin"/><Relationship Id="rId26" Type="http://schemas.openxmlformats.org/officeDocument/2006/relationships/vmlDrawing" Target="../drawings/vmlDrawing2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14.e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113.e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12.emf"/><Relationship Id="rId2" Type="http://schemas.openxmlformats.org/officeDocument/2006/relationships/image" Target="../media/image103.e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11.e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10.e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09.e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8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7.emf"/><Relationship Id="rId1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16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16.emf"/><Relationship Id="rId3" Type="http://schemas.openxmlformats.org/officeDocument/2006/relationships/oleObject" Target="../embeddings/oleObject114.bin"/><Relationship Id="rId2" Type="http://schemas.openxmlformats.org/officeDocument/2006/relationships/image" Target="../media/image115.e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18.bin"/><Relationship Id="rId10" Type="http://schemas.openxmlformats.org/officeDocument/2006/relationships/image" Target="../media/image119.emf"/><Relationship Id="rId1" Type="http://schemas.openxmlformats.org/officeDocument/2006/relationships/oleObject" Target="../embeddings/oleObject11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4.e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3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21.e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25.emf"/><Relationship Id="rId1" Type="http://schemas.openxmlformats.org/officeDocument/2006/relationships/oleObject" Target="../embeddings/oleObject119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26.wmf"/><Relationship Id="rId1" Type="http://schemas.openxmlformats.org/officeDocument/2006/relationships/oleObject" Target="../embeddings/oleObject12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28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2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e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1.bin"/><Relationship Id="rId26" Type="http://schemas.openxmlformats.org/officeDocument/2006/relationships/vmlDrawing" Target="../drawings/vmlDrawing29.vml"/><Relationship Id="rId25" Type="http://schemas.openxmlformats.org/officeDocument/2006/relationships/slideLayout" Target="../slideLayouts/slideLayout4.xml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141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40.bin"/><Relationship Id="rId20" Type="http://schemas.openxmlformats.org/officeDocument/2006/relationships/image" Target="../media/image141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39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38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37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43.bin"/><Relationship Id="rId2" Type="http://schemas.openxmlformats.org/officeDocument/2006/relationships/image" Target="../media/image144.wmf"/><Relationship Id="rId1" Type="http://schemas.openxmlformats.org/officeDocument/2006/relationships/oleObject" Target="../embeddings/oleObject142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" Target="slide5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oleObject" Target="../embeddings/oleObject17.bin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emf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9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e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9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6.emf"/><Relationship Id="rId16" Type="http://schemas.openxmlformats.org/officeDocument/2006/relationships/vmlDrawing" Target="../drawings/vmlDrawing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2.e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1.e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27974-3AF4-4836-BAC7-595D76BCD0E4}" type="slidenum">
              <a:rPr lang="en-US" altLang="zh-CN" sz="1200">
                <a:latin typeface="Garamond" panose="02020404030301010803" pitchFamily="18" charset="0"/>
              </a:rPr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2309907" y="2218018"/>
            <a:ext cx="7580313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</a:rPr>
              <a:t>第四章     随机变量的数字特征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372070" y="835213"/>
          <a:ext cx="81121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ocument" r:id="rId1" imgW="4699000" imgH="406400" progId="Word.Document.8">
                  <p:embed/>
                </p:oleObj>
              </mc:Choice>
              <mc:Fallback>
                <p:oleObj name="Document" r:id="rId1" imgW="4699000" imgH="406400" progId="Word.Document.8">
                  <p:embed/>
                  <p:pic>
                    <p:nvPicPr>
                      <p:cNvPr id="0" name="图片 8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70" y="835213"/>
                        <a:ext cx="8112125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36413" y="3496422"/>
          <a:ext cx="89693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Document" r:id="rId3" imgW="3890010" imgH="434340" progId="Word.Document.8">
                  <p:embed/>
                </p:oleObj>
              </mc:Choice>
              <mc:Fallback>
                <p:oleObj name="Document" r:id="rId3" imgW="3890010" imgH="434340" progId="Word.Document.8">
                  <p:embed/>
                  <p:pic>
                    <p:nvPicPr>
                      <p:cNvPr id="0" name="图片 8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13" y="3496422"/>
                        <a:ext cx="896937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36413" y="1418946"/>
          <a:ext cx="110553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5" imgW="4807585" imgH="1000125" progId="Word.Document.8">
                  <p:embed/>
                </p:oleObj>
              </mc:Choice>
              <mc:Fallback>
                <p:oleObj name="Document" r:id="rId5" imgW="4807585" imgH="1000125" progId="Word.Document.8">
                  <p:embed/>
                  <p:pic>
                    <p:nvPicPr>
                      <p:cNvPr id="0" name="图片 8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13" y="1418946"/>
                        <a:ext cx="1105535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72070" y="4245255"/>
          <a:ext cx="108712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7" imgW="4712970" imgH="584200" progId="Word.Document.8">
                  <p:embed/>
                </p:oleObj>
              </mc:Choice>
              <mc:Fallback>
                <p:oleObj name="Document" r:id="rId7" imgW="4712970" imgH="584200" progId="Word.Document.8">
                  <p:embed/>
                  <p:pic>
                    <p:nvPicPr>
                      <p:cNvPr id="0" name="图片 8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070" y="4245255"/>
                        <a:ext cx="10871200" cy="1335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14363" y="836613"/>
          <a:ext cx="10634662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cument" r:id="rId1" imgW="4740275" imgH="831850" progId="Word.Document.8">
                  <p:embed/>
                </p:oleObj>
              </mc:Choice>
              <mc:Fallback>
                <p:oleObj name="Document" r:id="rId1" imgW="4740275" imgH="831850" progId="Word.Document.8">
                  <p:embed/>
                  <p:pic>
                    <p:nvPicPr>
                      <p:cNvPr id="0" name="图片 9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836613"/>
                        <a:ext cx="10634662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193053" y="2735263"/>
          <a:ext cx="33035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cument" r:id="rId3" imgW="1431290" imgH="354965" progId="Word.Document.8">
                  <p:embed/>
                </p:oleObj>
              </mc:Choice>
              <mc:Fallback>
                <p:oleObj name="Document" r:id="rId3" imgW="1431290" imgH="354965" progId="Word.Document.8">
                  <p:embed/>
                  <p:pic>
                    <p:nvPicPr>
                      <p:cNvPr id="0" name="图片 9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053" y="2735263"/>
                        <a:ext cx="3303588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428471" y="3305175"/>
          <a:ext cx="9718675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Document" r:id="rId5" imgW="4189730" imgH="559435" progId="Word.Document.8">
                  <p:embed/>
                </p:oleObj>
              </mc:Choice>
              <mc:Fallback>
                <p:oleObj name="Document" r:id="rId5" imgW="4189730" imgH="559435" progId="Word.Document.8">
                  <p:embed/>
                  <p:pic>
                    <p:nvPicPr>
                      <p:cNvPr id="0" name="图片 9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71" y="3305175"/>
                        <a:ext cx="9718675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4363" y="4344988"/>
          <a:ext cx="96329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7" imgW="4226560" imgH="407035" progId="Word.Document.8">
                  <p:embed/>
                </p:oleObj>
              </mc:Choice>
              <mc:Fallback>
                <p:oleObj name="Document" r:id="rId7" imgW="4226560" imgH="407035" progId="Word.Document.8">
                  <p:embed/>
                  <p:pic>
                    <p:nvPicPr>
                      <p:cNvPr id="0" name="图片 9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4344988"/>
                        <a:ext cx="963295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9473360" y="4529752"/>
          <a:ext cx="264636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6" name="Document" r:id="rId9" imgW="1168400" imgH="296545" progId="Word.Document.8">
                  <p:embed/>
                </p:oleObj>
              </mc:Choice>
              <mc:Fallback>
                <p:oleObj name="Document" r:id="rId9" imgW="1168400" imgH="296545" progId="Word.Document.8">
                  <p:embed/>
                  <p:pic>
                    <p:nvPicPr>
                      <p:cNvPr id="0" name="图片 93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3360" y="4529752"/>
                        <a:ext cx="264636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14363" y="5351463"/>
          <a:ext cx="1689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name="Document" r:id="rId11" imgW="746125" imgH="296545" progId="Word.Document.8">
                  <p:embed/>
                </p:oleObj>
              </mc:Choice>
              <mc:Fallback>
                <p:oleObj name="Document" r:id="rId11" imgW="746125" imgH="296545" progId="Word.Document.8">
                  <p:embed/>
                  <p:pic>
                    <p:nvPicPr>
                      <p:cNvPr id="0" name="图片 9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351463"/>
                        <a:ext cx="16891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499316" y="824193"/>
          <a:ext cx="11218862" cy="290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Document" r:id="rId1" imgW="4917440" imgH="1278255" progId="Word.Document.8">
                  <p:embed/>
                </p:oleObj>
              </mc:Choice>
              <mc:Fallback>
                <p:oleObj name="Document" r:id="rId1" imgW="4917440" imgH="1278255" progId="Word.Document.8">
                  <p:embed/>
                  <p:pic>
                    <p:nvPicPr>
                      <p:cNvPr id="0" name="图片 103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16" y="824193"/>
                        <a:ext cx="11218862" cy="290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92668" y="3190936"/>
          <a:ext cx="84677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3" imgW="4864100" imgH="914400" progId="Word.Document.8">
                  <p:embed/>
                </p:oleObj>
              </mc:Choice>
              <mc:Fallback>
                <p:oleObj name="Document" r:id="rId3" imgW="4864100" imgH="914400" progId="Word.Document.8">
                  <p:embed/>
                  <p:pic>
                    <p:nvPicPr>
                      <p:cNvPr id="0" name="图片 103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68" y="3190936"/>
                        <a:ext cx="84677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92668" y="4317671"/>
          <a:ext cx="78390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Document" r:id="rId5" imgW="4546600" imgH="546100" progId="Word.Document.8">
                  <p:embed/>
                </p:oleObj>
              </mc:Choice>
              <mc:Fallback>
                <p:oleObj name="Document" r:id="rId5" imgW="4546600" imgH="546100" progId="Word.Document.8">
                  <p:embed/>
                  <p:pic>
                    <p:nvPicPr>
                      <p:cNvPr id="0" name="图片 10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668" y="4317671"/>
                        <a:ext cx="78390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49600" y="5170548"/>
          <a:ext cx="74406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Document" r:id="rId7" imgW="3250565" imgH="422275" progId="Word.Document.8">
                  <p:embed/>
                </p:oleObj>
              </mc:Choice>
              <mc:Fallback>
                <p:oleObj name="Document" r:id="rId7" imgW="3250565" imgH="422275" progId="Word.Document.8">
                  <p:embed/>
                  <p:pic>
                    <p:nvPicPr>
                      <p:cNvPr id="0" name="图片 10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600" y="5170548"/>
                        <a:ext cx="74406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8320693" y="5204023"/>
          <a:ext cx="1434357" cy="9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Document" r:id="rId9" imgW="639445" imgH="419100" progId="Word.Document.8">
                  <p:embed/>
                </p:oleObj>
              </mc:Choice>
              <mc:Fallback>
                <p:oleObj name="Document" r:id="rId9" imgW="639445" imgH="419100" progId="Word.Document.8">
                  <p:embed/>
                  <p:pic>
                    <p:nvPicPr>
                      <p:cNvPr id="0" name="图片 10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93" y="5204023"/>
                        <a:ext cx="1434357" cy="94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189318" y="847352"/>
          <a:ext cx="859948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Document" r:id="rId1" imgW="4914900" imgH="266700" progId="Word.Document.8">
                  <p:embed/>
                </p:oleObj>
              </mc:Choice>
              <mc:Fallback>
                <p:oleObj name="Document" r:id="rId1" imgW="4914900" imgH="266700" progId="Word.Document.8">
                  <p:embed/>
                  <p:pic>
                    <p:nvPicPr>
                      <p:cNvPr id="0" name="图片 11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847352"/>
                        <a:ext cx="859948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89318" y="1433422"/>
          <a:ext cx="68468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Document" r:id="rId3" imgW="3924300" imgH="368300" progId="Word.Document.8">
                  <p:embed/>
                </p:oleObj>
              </mc:Choice>
              <mc:Fallback>
                <p:oleObj name="Document" r:id="rId3" imgW="3924300" imgH="368300" progId="Word.Document.8">
                  <p:embed/>
                  <p:pic>
                    <p:nvPicPr>
                      <p:cNvPr id="0" name="图片 11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18" y="1433422"/>
                        <a:ext cx="68468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520981" y="1928907"/>
          <a:ext cx="111918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Document" r:id="rId5" imgW="4932680" imgH="935990" progId="Word.Document.8">
                  <p:embed/>
                </p:oleObj>
              </mc:Choice>
              <mc:Fallback>
                <p:oleObj name="Document" r:id="rId5" imgW="4932680" imgH="935990" progId="Word.Document.8">
                  <p:embed/>
                  <p:pic>
                    <p:nvPicPr>
                      <p:cNvPr id="0" name="图片 11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81" y="1928907"/>
                        <a:ext cx="1119187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20140" y="4110505"/>
          <a:ext cx="11253788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Document" r:id="rId7" imgW="4960620" imgH="730885" progId="Word.Document.8">
                  <p:embed/>
                </p:oleObj>
              </mc:Choice>
              <mc:Fallback>
                <p:oleObj name="Document" r:id="rId7" imgW="4960620" imgH="730885" progId="Word.Document.8">
                  <p:embed/>
                  <p:pic>
                    <p:nvPicPr>
                      <p:cNvPr id="0" name="图片 11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40" y="4110505"/>
                        <a:ext cx="11253788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82999" y="861733"/>
          <a:ext cx="10780713" cy="258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5" name="Document" r:id="rId1" imgW="4752340" imgH="1143635" progId="Word.Document.8">
                  <p:embed/>
                </p:oleObj>
              </mc:Choice>
              <mc:Fallback>
                <p:oleObj name="Document" r:id="rId1" imgW="4752340" imgH="1143635" progId="Word.Document.8">
                  <p:embed/>
                  <p:pic>
                    <p:nvPicPr>
                      <p:cNvPr id="0" name="图片 123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99" y="861733"/>
                        <a:ext cx="10780713" cy="258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741363" y="3067050"/>
          <a:ext cx="11074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6" name="Document" r:id="rId3" imgW="4942205" imgH="749300" progId="Word.Document.8">
                  <p:embed/>
                </p:oleObj>
              </mc:Choice>
              <mc:Fallback>
                <p:oleObj name="Document" r:id="rId3" imgW="4942205" imgH="749300" progId="Word.Document.8">
                  <p:embed/>
                  <p:pic>
                    <p:nvPicPr>
                      <p:cNvPr id="0" name="图片 12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067050"/>
                        <a:ext cx="110744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37125" y="5326437"/>
          <a:ext cx="571341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Document" r:id="rId5" imgW="2639060" imgH="336550" progId="Word.Document.8">
                  <p:embed/>
                </p:oleObj>
              </mc:Choice>
              <mc:Fallback>
                <p:oleObj name="Document" r:id="rId5" imgW="2639060" imgH="336550" progId="Word.Document.8">
                  <p:embed/>
                  <p:pic>
                    <p:nvPicPr>
                      <p:cNvPr id="0" name="图片 12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7125" y="5326437"/>
                        <a:ext cx="5713412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844116" y="4636715"/>
          <a:ext cx="33274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ocument" r:id="rId7" imgW="1437640" imgH="269240" progId="Word.Document.8">
                  <p:embed/>
                </p:oleObj>
              </mc:Choice>
              <mc:Fallback>
                <p:oleObj name="Document" r:id="rId7" imgW="1437640" imgH="269240" progId="Word.Document.8">
                  <p:embed/>
                  <p:pic>
                    <p:nvPicPr>
                      <p:cNvPr id="0" name="图片 12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116" y="4636715"/>
                        <a:ext cx="3327400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69272" y="789922"/>
          <a:ext cx="11007725" cy="164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Document" r:id="rId1" imgW="4746625" imgH="712470" progId="Word.Document.8">
                  <p:embed/>
                </p:oleObj>
              </mc:Choice>
              <mc:Fallback>
                <p:oleObj name="Document" r:id="rId1" imgW="4746625" imgH="712470" progId="Word.Document.8">
                  <p:embed/>
                  <p:pic>
                    <p:nvPicPr>
                      <p:cNvPr id="0" name="图片 13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72" y="789922"/>
                        <a:ext cx="11007725" cy="164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68338" y="2360613"/>
          <a:ext cx="10729912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Document" r:id="rId3" imgW="4614545" imgH="678815" progId="Word.Document.8">
                  <p:embed/>
                </p:oleObj>
              </mc:Choice>
              <mc:Fallback>
                <p:oleObj name="Document" r:id="rId3" imgW="4614545" imgH="678815" progId="Word.Document.8">
                  <p:embed/>
                  <p:pic>
                    <p:nvPicPr>
                      <p:cNvPr id="0" name="图片 13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360613"/>
                        <a:ext cx="10729912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43201" y="3817004"/>
          <a:ext cx="5164137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Document" r:id="rId5" imgW="2971800" imgH="609600" progId="Word.Document.8">
                  <p:embed/>
                </p:oleObj>
              </mc:Choice>
              <mc:Fallback>
                <p:oleObj name="Document" r:id="rId5" imgW="2971800" imgH="609600" progId="Word.Document.8">
                  <p:embed/>
                  <p:pic>
                    <p:nvPicPr>
                      <p:cNvPr id="0" name="图片 13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201" y="3817004"/>
                        <a:ext cx="5164137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31546" y="4723373"/>
          <a:ext cx="8432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Document" r:id="rId7" imgW="4851400" imgH="546100" progId="Word.Document.8">
                  <p:embed/>
                </p:oleObj>
              </mc:Choice>
              <mc:Fallback>
                <p:oleObj name="Document" r:id="rId7" imgW="4851400" imgH="546100" progId="Word.Document.8">
                  <p:embed/>
                  <p:pic>
                    <p:nvPicPr>
                      <p:cNvPr id="0" name="图片 13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546" y="4723373"/>
                        <a:ext cx="8432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51056" y="922338"/>
          <a:ext cx="10328275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Document" r:id="rId1" imgW="4630420" imgH="773430" progId="Word.Document.8">
                  <p:embed/>
                </p:oleObj>
              </mc:Choice>
              <mc:Fallback>
                <p:oleObj name="Document" r:id="rId1" imgW="4630420" imgH="773430" progId="Word.Document.8">
                  <p:embed/>
                  <p:pic>
                    <p:nvPicPr>
                      <p:cNvPr id="0" name="图片 14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056" y="922338"/>
                        <a:ext cx="10328275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46219" y="3457575"/>
          <a:ext cx="10918825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9" name="Document" r:id="rId3" imgW="4923790" imgH="532130" progId="Word.Document.8">
                  <p:embed/>
                </p:oleObj>
              </mc:Choice>
              <mc:Fallback>
                <p:oleObj name="Document" r:id="rId3" imgW="4923790" imgH="532130" progId="Word.Document.8">
                  <p:embed/>
                  <p:pic>
                    <p:nvPicPr>
                      <p:cNvPr id="0" name="图片 14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219" y="3457575"/>
                        <a:ext cx="10918825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07259" y="2589774"/>
          <a:ext cx="70437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0" name="Document" r:id="rId5" imgW="3162300" imgH="446405" progId="Word.Document.8">
                  <p:embed/>
                </p:oleObj>
              </mc:Choice>
              <mc:Fallback>
                <p:oleObj name="Document" r:id="rId5" imgW="3162300" imgH="446405" progId="Word.Document.8">
                  <p:embed/>
                  <p:pic>
                    <p:nvPicPr>
                      <p:cNvPr id="0" name="图片 14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259" y="2589774"/>
                        <a:ext cx="70437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237660" y="4312211"/>
          <a:ext cx="51133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Document" r:id="rId7" imgW="2296795" imgH="489585" progId="Word.Document.8">
                  <p:embed/>
                </p:oleObj>
              </mc:Choice>
              <mc:Fallback>
                <p:oleObj name="Document" r:id="rId7" imgW="2296795" imgH="489585" progId="Word.Document.8">
                  <p:embed/>
                  <p:pic>
                    <p:nvPicPr>
                      <p:cNvPr id="0" name="图片 14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660" y="4312211"/>
                        <a:ext cx="51133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34359" y="736135"/>
          <a:ext cx="10791825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Document" r:id="rId1" imgW="4957445" imgH="902335" progId="Word.Document.8">
                  <p:embed/>
                </p:oleObj>
              </mc:Choice>
              <mc:Fallback>
                <p:oleObj name="Document" r:id="rId1" imgW="4957445" imgH="902335" progId="Word.Document.8">
                  <p:embed/>
                  <p:pic>
                    <p:nvPicPr>
                      <p:cNvPr id="0" name="图片 15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59" y="736135"/>
                        <a:ext cx="10791825" cy="196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311275" y="2731715"/>
          <a:ext cx="50736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Document" r:id="rId3" imgW="2296795" imgH="314960" progId="Word.Document.8">
                  <p:embed/>
                </p:oleObj>
              </mc:Choice>
              <mc:Fallback>
                <p:oleObj name="Document" r:id="rId3" imgW="2296795" imgH="314960" progId="Word.Document.8">
                  <p:embed/>
                  <p:pic>
                    <p:nvPicPr>
                      <p:cNvPr id="0" name="图片 154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731715"/>
                        <a:ext cx="507365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33413" y="3998540"/>
          <a:ext cx="74120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Document" r:id="rId5" imgW="3361055" imgH="480060" progId="Word.Document.8">
                  <p:embed/>
                </p:oleObj>
              </mc:Choice>
              <mc:Fallback>
                <p:oleObj name="Document" r:id="rId5" imgW="3361055" imgH="480060" progId="Word.Document.8">
                  <p:embed/>
                  <p:pic>
                    <p:nvPicPr>
                      <p:cNvPr id="0" name="图片 154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3998540"/>
                        <a:ext cx="74120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30313" y="3223046"/>
          <a:ext cx="695642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Document" r:id="rId7" imgW="3137535" imgH="446405" progId="Word.Document.8">
                  <p:embed/>
                </p:oleObj>
              </mc:Choice>
              <mc:Fallback>
                <p:oleObj name="Document" r:id="rId7" imgW="3137535" imgH="446405" progId="Word.Document.8">
                  <p:embed/>
                  <p:pic>
                    <p:nvPicPr>
                      <p:cNvPr id="0" name="图片 154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223046"/>
                        <a:ext cx="695642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678906" y="4700214"/>
          <a:ext cx="741203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Document" r:id="rId9" imgW="3361055" imgH="577850" progId="Word.Document.8">
                  <p:embed/>
                </p:oleObj>
              </mc:Choice>
              <mc:Fallback>
                <p:oleObj name="Document" r:id="rId9" imgW="3361055" imgH="577850" progId="Word.Document.8">
                  <p:embed/>
                  <p:pic>
                    <p:nvPicPr>
                      <p:cNvPr id="0" name="图片 15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906" y="4700214"/>
                        <a:ext cx="7412037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845298" y="1531097"/>
          <a:ext cx="1100613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Document" r:id="rId1" imgW="5431155" imgH="1205230" progId="Word.Document.8">
                  <p:embed/>
                </p:oleObj>
              </mc:Choice>
              <mc:Fallback>
                <p:oleObj name="Document" r:id="rId1" imgW="5431155" imgH="1205230" progId="Word.Document.8">
                  <p:embed/>
                  <p:pic>
                    <p:nvPicPr>
                      <p:cNvPr id="0" name="图片 16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98" y="1531097"/>
                        <a:ext cx="1100613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11942" y="953247"/>
          <a:ext cx="6299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Document" r:id="rId3" imgW="3911600" imgH="406400" progId="Word.Document.8">
                  <p:embed/>
                </p:oleObj>
              </mc:Choice>
              <mc:Fallback>
                <p:oleObj name="Document" r:id="rId3" imgW="3911600" imgH="406400" progId="Word.Document.8">
                  <p:embed/>
                  <p:pic>
                    <p:nvPicPr>
                      <p:cNvPr id="0" name="图片 16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942" y="953247"/>
                        <a:ext cx="6299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45298" y="3883399"/>
          <a:ext cx="89646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Document" r:id="rId5" imgW="4422140" imgH="954405" progId="Word.Document.8">
                  <p:embed/>
                </p:oleObj>
              </mc:Choice>
              <mc:Fallback>
                <p:oleObj name="Document" r:id="rId5" imgW="4422140" imgH="954405" progId="Word.Document.8">
                  <p:embed/>
                  <p:pic>
                    <p:nvPicPr>
                      <p:cNvPr id="0" name="图片 16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298" y="3883399"/>
                        <a:ext cx="8964612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93775" y="822325"/>
          <a:ext cx="10883900" cy="224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Document" r:id="rId1" imgW="4874895" imgH="1009015" progId="Word.Document.8">
                  <p:embed/>
                </p:oleObj>
              </mc:Choice>
              <mc:Fallback>
                <p:oleObj name="Document" r:id="rId1" imgW="4874895" imgH="1009015" progId="Word.Document.8">
                  <p:embed/>
                  <p:pic>
                    <p:nvPicPr>
                      <p:cNvPr id="0" name="图片 17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822325"/>
                        <a:ext cx="10883900" cy="224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989013" y="3040436"/>
          <a:ext cx="1077277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Document" r:id="rId3" imgW="4721860" imgH="694055" progId="Word.Document.8">
                  <p:embed/>
                </p:oleObj>
              </mc:Choice>
              <mc:Fallback>
                <p:oleObj name="Document" r:id="rId3" imgW="4721860" imgH="694055" progId="Word.Document.8">
                  <p:embed/>
                  <p:pic>
                    <p:nvPicPr>
                      <p:cNvPr id="0" name="图片 17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040436"/>
                        <a:ext cx="1077277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392675" y="5182441"/>
          <a:ext cx="5684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Document" r:id="rId5" imgW="2626995" imgH="306070" progId="Word.Document.8">
                  <p:embed/>
                </p:oleObj>
              </mc:Choice>
              <mc:Fallback>
                <p:oleObj name="Document" r:id="rId5" imgW="2626995" imgH="306070" progId="Word.Document.8">
                  <p:embed/>
                  <p:pic>
                    <p:nvPicPr>
                      <p:cNvPr id="0" name="图片 17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675" y="5182441"/>
                        <a:ext cx="5684837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4659687" y="4559300"/>
          <a:ext cx="48863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Document" r:id="rId7" imgW="2119630" imgH="351790" progId="Word.Document.8">
                  <p:embed/>
                </p:oleObj>
              </mc:Choice>
              <mc:Fallback>
                <p:oleObj name="Document" r:id="rId7" imgW="2119630" imgH="351790" progId="Word.Document.8">
                  <p:embed/>
                  <p:pic>
                    <p:nvPicPr>
                      <p:cNvPr id="0" name="图片 17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687" y="4559300"/>
                        <a:ext cx="48863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94846" y="1141973"/>
          <a:ext cx="11010900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cument" r:id="rId1" imgW="4850130" imgH="730885" progId="Word.Document.8">
                  <p:embed/>
                </p:oleObj>
              </mc:Choice>
              <mc:Fallback>
                <p:oleObj name="Document" r:id="rId1" imgW="4850130" imgH="730885" progId="Word.Document.8">
                  <p:embed/>
                  <p:pic>
                    <p:nvPicPr>
                      <p:cNvPr id="0" name="图片 1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46" y="1141973"/>
                        <a:ext cx="11010900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94846" y="2598552"/>
          <a:ext cx="11015662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Document" r:id="rId3" imgW="4853305" imgH="510540" progId="Word.Document.8">
                  <p:embed/>
                </p:oleObj>
              </mc:Choice>
              <mc:Fallback>
                <p:oleObj name="Document" r:id="rId3" imgW="4853305" imgH="510540" progId="Word.Document.8">
                  <p:embed/>
                  <p:pic>
                    <p:nvPicPr>
                      <p:cNvPr id="0" name="图片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46" y="2598552"/>
                        <a:ext cx="11015662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94846" y="3749489"/>
          <a:ext cx="11012488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5" imgW="4850130" imgH="513715" progId="Word.Document.8">
                  <p:embed/>
                </p:oleObj>
              </mc:Choice>
              <mc:Fallback>
                <p:oleObj name="Document" r:id="rId5" imgW="4850130" imgH="513715" progId="Word.Document.8">
                  <p:embed/>
                  <p:pic>
                    <p:nvPicPr>
                      <p:cNvPr id="0" name="图片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46" y="3749489"/>
                        <a:ext cx="11012488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806450" y="841375"/>
          <a:ext cx="11072813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Document" r:id="rId1" imgW="5327650" imgH="1360805" progId="Word.Document.8">
                  <p:embed/>
                </p:oleObj>
              </mc:Choice>
              <mc:Fallback>
                <p:oleObj name="Document" r:id="rId1" imgW="5327650" imgH="1360805" progId="Word.Document.8">
                  <p:embed/>
                  <p:pic>
                    <p:nvPicPr>
                      <p:cNvPr id="0" name="图片 18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841375"/>
                        <a:ext cx="11072813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62462" y="3604092"/>
          <a:ext cx="8718550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Document" r:id="rId3" imgW="4196080" imgH="892810" progId="Word.Document.8">
                  <p:embed/>
                </p:oleObj>
              </mc:Choice>
              <mc:Fallback>
                <p:oleObj name="Document" r:id="rId3" imgW="4196080" imgH="892810" progId="Word.Document.8">
                  <p:embed/>
                  <p:pic>
                    <p:nvPicPr>
                      <p:cNvPr id="0" name="图片 184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462" y="3604092"/>
                        <a:ext cx="8718550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946523" y="1090893"/>
          <a:ext cx="11053763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Document" r:id="rId1" imgW="5296535" imgH="1094740" progId="Word.Document.8">
                  <p:embed/>
                </p:oleObj>
              </mc:Choice>
              <mc:Fallback>
                <p:oleObj name="Document" r:id="rId1" imgW="5296535" imgH="1094740" progId="Word.Document.8">
                  <p:embed/>
                  <p:pic>
                    <p:nvPicPr>
                      <p:cNvPr id="0" name="图片 256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523" y="1090893"/>
                        <a:ext cx="11053763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464889" y="3160806"/>
          <a:ext cx="10987087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Document" r:id="rId3" imgW="5287645" imgH="791845" progId="Word.Document.8">
                  <p:embed/>
                </p:oleObj>
              </mc:Choice>
              <mc:Fallback>
                <p:oleObj name="Document" r:id="rId3" imgW="5287645" imgH="791845" progId="Word.Document.8">
                  <p:embed/>
                  <p:pic>
                    <p:nvPicPr>
                      <p:cNvPr id="0" name="图片 256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889" y="3160806"/>
                        <a:ext cx="10987087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94659" y="928688"/>
          <a:ext cx="10987088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Document" r:id="rId1" imgW="5229225" imgH="1202055" progId="Word.Document.8">
                  <p:embed/>
                </p:oleObj>
              </mc:Choice>
              <mc:Fallback>
                <p:oleObj name="Document" r:id="rId1" imgW="5229225" imgH="1202055" progId="Word.Document.8">
                  <p:embed/>
                  <p:pic>
                    <p:nvPicPr>
                      <p:cNvPr id="0" name="图片 19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59" y="928688"/>
                        <a:ext cx="10987088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540" y="3211699"/>
          <a:ext cx="1029493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Document" r:id="rId3" imgW="4987925" imgH="587375" progId="Word.Document.8">
                  <p:embed/>
                </p:oleObj>
              </mc:Choice>
              <mc:Fallback>
                <p:oleObj name="Document" r:id="rId3" imgW="4987925" imgH="587375" progId="Word.Document.8">
                  <p:embed/>
                  <p:pic>
                    <p:nvPicPr>
                      <p:cNvPr id="0" name="图片 19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40" y="3211699"/>
                        <a:ext cx="10294937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31540" y="4027674"/>
          <a:ext cx="20367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Document" r:id="rId5" imgW="990600" imgH="379095" progId="Word.Document.8">
                  <p:embed/>
                </p:oleObj>
              </mc:Choice>
              <mc:Fallback>
                <p:oleObj name="Document" r:id="rId5" imgW="990600" imgH="379095" progId="Word.Document.8">
                  <p:embed/>
                  <p:pic>
                    <p:nvPicPr>
                      <p:cNvPr id="0" name="图片 19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540" y="4027674"/>
                        <a:ext cx="20367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13505" y="4416611"/>
          <a:ext cx="60420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Document" r:id="rId7" imgW="2929890" imgH="773430" progId="Word.Document.8">
                  <p:embed/>
                </p:oleObj>
              </mc:Choice>
              <mc:Fallback>
                <p:oleObj name="Document" r:id="rId7" imgW="2929890" imgH="773430" progId="Word.Document.8">
                  <p:embed/>
                  <p:pic>
                    <p:nvPicPr>
                      <p:cNvPr id="0" name="图片 19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505" y="4416611"/>
                        <a:ext cx="6042025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22655" y="1096356"/>
          <a:ext cx="2454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Document" r:id="rId1" imgW="1122045" imgH="415925" progId="Word.Document.8">
                  <p:embed/>
                </p:oleObj>
              </mc:Choice>
              <mc:Fallback>
                <p:oleObj name="Document" r:id="rId1" imgW="1122045" imgH="415925" progId="Word.Document.8">
                  <p:embed/>
                  <p:pic>
                    <p:nvPicPr>
                      <p:cNvPr id="0" name="图片 205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655" y="1096356"/>
                        <a:ext cx="24542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22655" y="2138200"/>
          <a:ext cx="7756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Document" r:id="rId3" imgW="4711700" imgH="749300" progId="Word.Document.8">
                  <p:embed/>
                </p:oleObj>
              </mc:Choice>
              <mc:Fallback>
                <p:oleObj name="Document" r:id="rId3" imgW="4711700" imgH="749300" progId="Word.Document.8">
                  <p:embed/>
                  <p:pic>
                    <p:nvPicPr>
                      <p:cNvPr id="0" name="图片 205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655" y="2138200"/>
                        <a:ext cx="77565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06108" y="3302281"/>
          <a:ext cx="84709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Document" r:id="rId5" imgW="3865245" imgH="296545" progId="Word.Document.8">
                  <p:embed/>
                </p:oleObj>
              </mc:Choice>
              <mc:Fallback>
                <p:oleObj name="Document" r:id="rId5" imgW="3865245" imgH="296545" progId="Word.Document.8">
                  <p:embed/>
                  <p:pic>
                    <p:nvPicPr>
                      <p:cNvPr id="0" name="图片 205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08" y="3302281"/>
                        <a:ext cx="84709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806108" y="3872193"/>
          <a:ext cx="7881937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Document" r:id="rId7" imgW="3596640" imgH="801370" progId="Word.Document.8">
                  <p:embed/>
                </p:oleObj>
              </mc:Choice>
              <mc:Fallback>
                <p:oleObj name="Document" r:id="rId7" imgW="3596640" imgH="801370" progId="Word.Document.8">
                  <p:embed/>
                  <p:pic>
                    <p:nvPicPr>
                      <p:cNvPr id="0" name="图片 205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108" y="3872193"/>
                        <a:ext cx="7881937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425139" y="820130"/>
          <a:ext cx="6986588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4" name="Document" r:id="rId9" imgW="3208020" imgH="831850" progId="Word.Document.8">
                  <p:embed/>
                </p:oleObj>
              </mc:Choice>
              <mc:Fallback>
                <p:oleObj name="Document" r:id="rId9" imgW="3208020" imgH="831850" progId="Word.Document.8">
                  <p:embed/>
                  <p:pic>
                    <p:nvPicPr>
                      <p:cNvPr id="0" name="图片 205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139" y="820130"/>
                        <a:ext cx="6986588" cy="180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94544" y="814388"/>
          <a:ext cx="10663237" cy="27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Document" r:id="rId1" imgW="4654550" imgH="1220470" progId="Word.Document.8">
                  <p:embed/>
                </p:oleObj>
              </mc:Choice>
              <mc:Fallback>
                <p:oleObj name="Document" r:id="rId1" imgW="4654550" imgH="1220470" progId="Word.Document.8">
                  <p:embed/>
                  <p:pic>
                    <p:nvPicPr>
                      <p:cNvPr id="0" name="图片 21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4" y="814388"/>
                        <a:ext cx="10663237" cy="27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406993" y="3264181"/>
          <a:ext cx="8382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Document" r:id="rId3" imgW="5003800" imgH="673100" progId="Word.Document.8">
                  <p:embed/>
                </p:oleObj>
              </mc:Choice>
              <mc:Fallback>
                <p:oleObj name="Document" r:id="rId3" imgW="5003800" imgH="673100" progId="Word.Document.8">
                  <p:embed/>
                  <p:pic>
                    <p:nvPicPr>
                      <p:cNvPr id="0" name="图片 21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993" y="3264181"/>
                        <a:ext cx="8382000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06993" y="5046850"/>
          <a:ext cx="81883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Document" r:id="rId5" imgW="3615055" imgH="471170" progId="Word.Document.8">
                  <p:embed/>
                </p:oleObj>
              </mc:Choice>
              <mc:Fallback>
                <p:oleObj name="Document" r:id="rId5" imgW="3615055" imgH="471170" progId="Word.Document.8">
                  <p:embed/>
                  <p:pic>
                    <p:nvPicPr>
                      <p:cNvPr id="0" name="图片 21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993" y="5046850"/>
                        <a:ext cx="81883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2612745" y="4198472"/>
          <a:ext cx="8382000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Document" r:id="rId7" imgW="5003800" imgH="596900" progId="Word.Document.8">
                  <p:embed/>
                </p:oleObj>
              </mc:Choice>
              <mc:Fallback>
                <p:oleObj name="Document" r:id="rId7" imgW="5003800" imgH="596900" progId="Word.Document.8">
                  <p:embed/>
                  <p:pic>
                    <p:nvPicPr>
                      <p:cNvPr id="0" name="图片 21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745" y="4198472"/>
                        <a:ext cx="8382000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218693" y="875918"/>
          <a:ext cx="606266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name="Document" r:id="rId1" imgW="3695700" imgH="342900" progId="Word.Document.8">
                  <p:embed/>
                </p:oleObj>
              </mc:Choice>
              <mc:Fallback>
                <p:oleObj name="Document" r:id="rId1" imgW="3695700" imgH="342900" progId="Word.Document.8">
                  <p:embed/>
                  <p:pic>
                    <p:nvPicPr>
                      <p:cNvPr id="0" name="图片 22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93" y="875918"/>
                        <a:ext cx="606266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83480" y="1337717"/>
          <a:ext cx="6062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name="文档" r:id="rId3" imgW="2752090" imgH="250825" progId="Word.Document.8">
                  <p:embed/>
                </p:oleObj>
              </mc:Choice>
              <mc:Fallback>
                <p:oleObj name="文档" r:id="rId3" imgW="2752090" imgH="250825" progId="Word.Document.8">
                  <p:embed/>
                  <p:pic>
                    <p:nvPicPr>
                      <p:cNvPr id="0" name="图片 22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80" y="1337717"/>
                        <a:ext cx="60626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089307" y="1379090"/>
          <a:ext cx="43830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5" name="Document" r:id="rId5" imgW="2005965" imgH="247650" progId="Word.Document.8">
                  <p:embed/>
                </p:oleObj>
              </mc:Choice>
              <mc:Fallback>
                <p:oleObj name="Document" r:id="rId5" imgW="2005965" imgH="247650" progId="Word.Document.8">
                  <p:embed/>
                  <p:pic>
                    <p:nvPicPr>
                      <p:cNvPr id="0" name="图片 22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307" y="1379090"/>
                        <a:ext cx="4383087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181475" y="2321808"/>
          <a:ext cx="53800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name="Document" r:id="rId7" imgW="2458720" imgH="250825" progId="Word.Document.8">
                  <p:embed/>
                </p:oleObj>
              </mc:Choice>
              <mc:Fallback>
                <p:oleObj name="Document" r:id="rId7" imgW="2458720" imgH="250825" progId="Word.Document.8">
                  <p:embed/>
                  <p:pic>
                    <p:nvPicPr>
                      <p:cNvPr id="0" name="图片 22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75" y="2321808"/>
                        <a:ext cx="53800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1181475" y="1855740"/>
          <a:ext cx="60515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name="文档" r:id="rId9" imgW="2761615" imgH="252095" progId="Word.Document.8">
                  <p:embed/>
                </p:oleObj>
              </mc:Choice>
              <mc:Fallback>
                <p:oleObj name="文档" r:id="rId9" imgW="2761615" imgH="252095" progId="Word.Document.8">
                  <p:embed/>
                  <p:pic>
                    <p:nvPicPr>
                      <p:cNvPr id="0" name="图片 22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75" y="1855740"/>
                        <a:ext cx="60515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181475" y="2712481"/>
          <a:ext cx="83407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8" name="Document" r:id="rId11" imgW="3804285" imgH="272415" progId="Word.Document.8">
                  <p:embed/>
                </p:oleObj>
              </mc:Choice>
              <mc:Fallback>
                <p:oleObj name="Document" r:id="rId11" imgW="3804285" imgH="272415" progId="Word.Document.8">
                  <p:embed/>
                  <p:pic>
                    <p:nvPicPr>
                      <p:cNvPr id="0" name="图片 22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75" y="2712481"/>
                        <a:ext cx="83407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181475" y="3211014"/>
          <a:ext cx="8393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9" name="Document" r:id="rId13" imgW="5067300" imgH="368300" progId="Word.Document.8">
                  <p:embed/>
                </p:oleObj>
              </mc:Choice>
              <mc:Fallback>
                <p:oleObj name="Document" r:id="rId13" imgW="5067300" imgH="368300" progId="Word.Document.8">
                  <p:embed/>
                  <p:pic>
                    <p:nvPicPr>
                      <p:cNvPr id="0" name="图片 22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475" y="3211014"/>
                        <a:ext cx="839311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1183481" y="4178601"/>
          <a:ext cx="106473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name="Document" r:id="rId15" imgW="4859655" imgH="290830" progId="Word.Document.8">
                  <p:embed/>
                </p:oleObj>
              </mc:Choice>
              <mc:Fallback>
                <p:oleObj name="Document" r:id="rId15" imgW="4859655" imgH="290830" progId="Word.Document.8">
                  <p:embed/>
                  <p:pic>
                    <p:nvPicPr>
                      <p:cNvPr id="0" name="图片 22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481" y="4178601"/>
                        <a:ext cx="106473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191193" y="4666764"/>
          <a:ext cx="8687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name="文档" r:id="rId17" imgW="3860165" imgH="236220" progId="Word.Document.8">
                  <p:embed/>
                </p:oleObj>
              </mc:Choice>
              <mc:Fallback>
                <p:oleObj name="文档" r:id="rId17" imgW="3860165" imgH="236220" progId="Word.Document.8">
                  <p:embed/>
                  <p:pic>
                    <p:nvPicPr>
                      <p:cNvPr id="0" name="图片 22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193" y="4666764"/>
                        <a:ext cx="8687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1191193" y="5089458"/>
          <a:ext cx="60626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name="文档" r:id="rId19" imgW="2752090" imgH="250825" progId="Word.Document.8">
                  <p:embed/>
                </p:oleObj>
              </mc:Choice>
              <mc:Fallback>
                <p:oleObj name="文档" r:id="rId19" imgW="2752090" imgH="250825" progId="Word.Document.8">
                  <p:embed/>
                  <p:pic>
                    <p:nvPicPr>
                      <p:cNvPr id="0" name="图片 22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1193" y="5089458"/>
                        <a:ext cx="60626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88401" y="3720982"/>
          <a:ext cx="45815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name="Document" r:id="rId21" imgW="2076450" imgH="306070" progId="Word.Document.8">
                  <p:embed/>
                </p:oleObj>
              </mc:Choice>
              <mc:Fallback>
                <p:oleObj name="Document" r:id="rId21" imgW="2076450" imgH="306070" progId="Word.Document.8">
                  <p:embed/>
                  <p:pic>
                    <p:nvPicPr>
                      <p:cNvPr id="0" name="图片 22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401" y="3720982"/>
                        <a:ext cx="45815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563877" y="3680407"/>
          <a:ext cx="4087812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name="Document" r:id="rId23" imgW="1853565" imgH="306070" progId="Word.Document.8">
                  <p:embed/>
                </p:oleObj>
              </mc:Choice>
              <mc:Fallback>
                <p:oleObj name="Document" r:id="rId23" imgW="1853565" imgH="306070" progId="Word.Document.8">
                  <p:embed/>
                  <p:pic>
                    <p:nvPicPr>
                      <p:cNvPr id="0" name="图片 22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3877" y="3680407"/>
                        <a:ext cx="4087812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81025" y="2312988"/>
          <a:ext cx="111458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8" name="Document" r:id="rId1" imgW="4807585" imgH="431165" progId="Word.Document.8">
                  <p:embed/>
                </p:oleObj>
              </mc:Choice>
              <mc:Fallback>
                <p:oleObj name="Document" r:id="rId1" imgW="4807585" imgH="431165" progId="Word.Document.8">
                  <p:embed/>
                  <p:pic>
                    <p:nvPicPr>
                      <p:cNvPr id="0" name="图片 23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2312988"/>
                        <a:ext cx="1114583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81025" y="808038"/>
          <a:ext cx="11731625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Document" r:id="rId3" imgW="5229225" imgH="734060" progId="Word.Document.8">
                  <p:embed/>
                </p:oleObj>
              </mc:Choice>
              <mc:Fallback>
                <p:oleObj name="Document" r:id="rId3" imgW="5229225" imgH="734060" progId="Word.Document.8">
                  <p:embed/>
                  <p:pic>
                    <p:nvPicPr>
                      <p:cNvPr id="0" name="图片 23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808038"/>
                        <a:ext cx="11731625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098675" y="5133555"/>
          <a:ext cx="68421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0" name="Document" r:id="rId5" imgW="3810000" imgH="330200" progId="Word.Document.8">
                  <p:embed/>
                </p:oleObj>
              </mc:Choice>
              <mc:Fallback>
                <p:oleObj name="Document" r:id="rId5" imgW="3810000" imgH="330200" progId="Word.Document.8">
                  <p:embed/>
                  <p:pic>
                    <p:nvPicPr>
                      <p:cNvPr id="0" name="图片 236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5133555"/>
                        <a:ext cx="68421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870075" y="3201987"/>
          <a:ext cx="85677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1" name="Document" r:id="rId7" imgW="4927600" imgH="330200" progId="Word.Document.8">
                  <p:embed/>
                </p:oleObj>
              </mc:Choice>
              <mc:Fallback>
                <p:oleObj name="Document" r:id="rId7" imgW="4927600" imgH="330200" progId="Word.Document.8">
                  <p:embed/>
                  <p:pic>
                    <p:nvPicPr>
                      <p:cNvPr id="0" name="图片 23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201987"/>
                        <a:ext cx="85677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43013" y="3759200"/>
          <a:ext cx="10469562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2" name="Document" r:id="rId9" imgW="4516755" imgH="626745" progId="Word.Document.8">
                  <p:embed/>
                </p:oleObj>
              </mc:Choice>
              <mc:Fallback>
                <p:oleObj name="Document" r:id="rId9" imgW="4516755" imgH="626745" progId="Word.Document.8">
                  <p:embed/>
                  <p:pic>
                    <p:nvPicPr>
                      <p:cNvPr id="0" name="图片 23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759200"/>
                        <a:ext cx="10469562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614082" y="5217456"/>
          <a:ext cx="108378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3" name="Document" r:id="rId11" imgW="4672965" imgH="577850" progId="Word.Document.8">
                  <p:embed/>
                </p:oleObj>
              </mc:Choice>
              <mc:Fallback>
                <p:oleObj name="Document" r:id="rId11" imgW="4672965" imgH="577850" progId="Word.Document.8">
                  <p:embed/>
                  <p:pic>
                    <p:nvPicPr>
                      <p:cNvPr id="0" name="图片 23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82" y="5217456"/>
                        <a:ext cx="10837862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630052" y="770872"/>
          <a:ext cx="11025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8" name="Document" r:id="rId1" imgW="5339715" imgH="577850" progId="Word.Document.8">
                  <p:embed/>
                </p:oleObj>
              </mc:Choice>
              <mc:Fallback>
                <p:oleObj name="Document" r:id="rId1" imgW="5339715" imgH="577850" progId="Word.Document.8">
                  <p:embed/>
                  <p:pic>
                    <p:nvPicPr>
                      <p:cNvPr id="0" name="图片 24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52" y="770872"/>
                        <a:ext cx="110251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712975" y="1853734"/>
          <a:ext cx="11152187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9" name="Document" r:id="rId3" imgW="5241925" imgH="963295" progId="Word.Document.8">
                  <p:embed/>
                </p:oleObj>
              </mc:Choice>
              <mc:Fallback>
                <p:oleObj name="Document" r:id="rId3" imgW="5241925" imgH="963295" progId="Word.Document.8">
                  <p:embed/>
                  <p:pic>
                    <p:nvPicPr>
                      <p:cNvPr id="0" name="图片 24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975" y="1853734"/>
                        <a:ext cx="11152187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46033" y="3572202"/>
          <a:ext cx="10774362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0" name="Document" r:id="rId5" imgW="5092065" imgH="712470" progId="Word.Document.8">
                  <p:embed/>
                </p:oleObj>
              </mc:Choice>
              <mc:Fallback>
                <p:oleObj name="Document" r:id="rId5" imgW="5092065" imgH="712470" progId="Word.Document.8">
                  <p:embed/>
                  <p:pic>
                    <p:nvPicPr>
                      <p:cNvPr id="0" name="图片 246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33" y="3572202"/>
                        <a:ext cx="10774362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638022" y="4611455"/>
          <a:ext cx="841692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Document" r:id="rId7" imgW="5283200" imgH="596900" progId="Word.Document.8">
                  <p:embed/>
                </p:oleObj>
              </mc:Choice>
              <mc:Fallback>
                <p:oleObj name="Document" r:id="rId7" imgW="5283200" imgH="596900" progId="Word.Document.8">
                  <p:embed/>
                  <p:pic>
                    <p:nvPicPr>
                      <p:cNvPr id="0" name="图片 246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022" y="4611455"/>
                        <a:ext cx="841692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746033" y="5257427"/>
          <a:ext cx="84169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Document" r:id="rId9" imgW="5283200" imgH="546100" progId="Word.Document.8">
                  <p:embed/>
                </p:oleObj>
              </mc:Choice>
              <mc:Fallback>
                <p:oleObj name="Document" r:id="rId9" imgW="5283200" imgH="546100" progId="Word.Document.8">
                  <p:embed/>
                  <p:pic>
                    <p:nvPicPr>
                      <p:cNvPr id="0" name="图片 24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033" y="5257427"/>
                        <a:ext cx="84169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254250" y="328614"/>
            <a:ext cx="318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2015</a:t>
            </a:r>
            <a:r>
              <a:rPr lang="zh-CN" altLang="zh-CN" b="1">
                <a:solidFill>
                  <a:srgbClr val="FF0000"/>
                </a:solidFill>
              </a:rPr>
              <a:t>数学一、数学三</a:t>
            </a:r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265364" y="1042989"/>
            <a:ext cx="3609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设随机变量的概率密度为</a:t>
            </a:r>
            <a:endParaRPr lang="zh-CN" altLang="en-US" b="1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740025" y="2911476"/>
            <a:ext cx="3498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）求 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zh-CN" altLang="en-US" b="1"/>
              <a:t>的概率分布</a:t>
            </a:r>
            <a:r>
              <a:rPr lang="zh-CN" altLang="en-US"/>
              <a:t>；</a:t>
            </a:r>
            <a:endParaRPr lang="zh-CN" altLang="en-US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789238" y="3495676"/>
            <a:ext cx="21383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）求</a:t>
            </a:r>
            <a:r>
              <a:rPr lang="en-US" altLang="zh-CN" i="1">
                <a:latin typeface="Times New Roman" panose="02020603050405020304" pitchFamily="18" charset="0"/>
              </a:rPr>
              <a:t>EY</a:t>
            </a:r>
            <a:r>
              <a:rPr lang="en-US" altLang="zh-CN" b="1"/>
              <a:t>.</a:t>
            </a:r>
            <a:endParaRPr lang="en-US" altLang="zh-CN" b="1"/>
          </a:p>
        </p:txBody>
      </p:sp>
      <p:graphicFrame>
        <p:nvGraphicFramePr>
          <p:cNvPr id="3" name="内容占位符 2">
            <a:hlinkClick r:id="" action="ppaction://ole?verb=1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718175" y="814388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" r:id="rId1" imgW="2971800" imgH="914400" progId="Equation.KSEE3">
                  <p:embed/>
                </p:oleObj>
              </mc:Choice>
              <mc:Fallback>
                <p:oleObj name="" r:id="rId1" imgW="2971800" imgH="914400" progId="Equation.KSEE3">
                  <p:embed/>
                  <p:pic>
                    <p:nvPicPr>
                      <p:cNvPr id="0" name="内容占位符 2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814388"/>
                        <a:ext cx="2971800" cy="9144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2357439" y="1651000"/>
            <a:ext cx="6688137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/>
              <a:t>对 </a:t>
            </a:r>
            <a:r>
              <a:rPr lang="en-US" altLang="zh-CN" i="1">
                <a:latin typeface="Times New Roman" panose="02020603050405020304" pitchFamily="18" charset="0"/>
              </a:rPr>
              <a:t>X </a:t>
            </a:r>
            <a:r>
              <a:rPr lang="zh-CN" altLang="en-US" b="1"/>
              <a:t>进行独立重复的观测，直到第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/>
              <a:t>个大于</a:t>
            </a:r>
            <a:r>
              <a:rPr lang="en-US" altLang="zh-CN" b="1">
                <a:latin typeface="Times New Roman" panose="02020603050405020304" pitchFamily="18" charset="0"/>
              </a:rPr>
              <a:t>3</a:t>
            </a:r>
            <a:r>
              <a:rPr lang="zh-CN" altLang="en-US" b="1"/>
              <a:t>的观测值出现时停止，记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 b="1"/>
              <a:t>为观测次数</a:t>
            </a:r>
            <a:r>
              <a:rPr lang="en-US" altLang="zh-CN" b="1"/>
              <a:t>.</a:t>
            </a:r>
            <a:endParaRPr lang="en-US" altLang="zh-CN" b="1"/>
          </a:p>
        </p:txBody>
      </p:sp>
      <p:sp>
        <p:nvSpPr>
          <p:cNvPr id="36" name="文本框 35"/>
          <p:cNvSpPr txBox="1">
            <a:spLocks noChangeArrowheads="1"/>
          </p:cNvSpPr>
          <p:nvPr/>
        </p:nvSpPr>
        <p:spPr bwMode="auto">
          <a:xfrm>
            <a:off x="2357439" y="4413251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2921000" y="4413251"/>
            <a:ext cx="6243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zh-CN" b="1"/>
              <a:t>（</a:t>
            </a:r>
            <a:r>
              <a:rPr lang="en-US" altLang="zh-CN" b="1"/>
              <a:t>1</a:t>
            </a:r>
            <a:r>
              <a:rPr lang="zh-CN" altLang="zh-CN" b="1"/>
              <a:t>）每次观测中，观测值大于</a:t>
            </a:r>
            <a:r>
              <a:rPr lang="en-US" altLang="zh-CN" b="1"/>
              <a:t>3</a:t>
            </a:r>
            <a:r>
              <a:rPr lang="zh-CN" altLang="en-US" b="1"/>
              <a:t>的概率为</a:t>
            </a:r>
            <a:endParaRPr lang="zh-CN" altLang="en-US" b="1"/>
          </a:p>
        </p:txBody>
      </p:sp>
      <p:graphicFrame>
        <p:nvGraphicFramePr>
          <p:cNvPr id="38" name="对象 3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049713" y="4983163"/>
          <a:ext cx="361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" r:id="rId3" imgW="3619500" imgH="736600" progId="Equation.KSEE3">
                  <p:embed/>
                </p:oleObj>
              </mc:Choice>
              <mc:Fallback>
                <p:oleObj name="" r:id="rId3" imgW="3619500" imgH="736600" progId="Equation.KSEE3">
                  <p:embed/>
                  <p:pic>
                    <p:nvPicPr>
                      <p:cNvPr id="0" name="对象 3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4983163"/>
                        <a:ext cx="3619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2381251" y="4173538"/>
            <a:ext cx="7573963" cy="23812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13" grpId="0"/>
      <p:bldP spid="10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371725" y="2581276"/>
            <a:ext cx="909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endParaRPr lang="zh-CN" altLang="en-US" b="1"/>
          </a:p>
        </p:txBody>
      </p:sp>
      <p:graphicFrame>
        <p:nvGraphicFramePr>
          <p:cNvPr id="6" name="内容占位符 5">
            <a:hlinkClick r:id="" action="ppaction://ole?verb=1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28976" y="2373313"/>
          <a:ext cx="35163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" r:id="rId1" imgW="3517265" imgH="876300" progId="Equation.KSEE3">
                  <p:embed/>
                </p:oleObj>
              </mc:Choice>
              <mc:Fallback>
                <p:oleObj name="" r:id="rId1" imgW="3517265" imgH="876300" progId="Equation.KSEE3">
                  <p:embed/>
                  <p:pic>
                    <p:nvPicPr>
                      <p:cNvPr id="0" name="内容占位符 5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6" y="2373313"/>
                        <a:ext cx="3516313" cy="8763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内容占位符 6">
            <a:hlinkClick r:id="" action="ppaction://ole?verb=1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3349625"/>
          <a:ext cx="4254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" r:id="rId3" imgW="4254500" imgH="927100" progId="Equation.KSEE3">
                  <p:embed/>
                </p:oleObj>
              </mc:Choice>
              <mc:Fallback>
                <p:oleObj name="" r:id="rId3" imgW="4254500" imgH="927100" progId="Equation.KSEE3">
                  <p:embed/>
                  <p:pic>
                    <p:nvPicPr>
                      <p:cNvPr id="0" name="内容占位符 6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49625"/>
                        <a:ext cx="4254500" cy="9271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419475" y="4402138"/>
          <a:ext cx="2908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" r:id="rId5" imgW="2908300" imgH="927100" progId="Equation.KSEE3">
                  <p:embed/>
                </p:oleObj>
              </mc:Choice>
              <mc:Fallback>
                <p:oleObj name="" r:id="rId5" imgW="2908300" imgH="927100" progId="Equation.KSEE3">
                  <p:embed/>
                  <p:pic>
                    <p:nvPicPr>
                      <p:cNvPr id="0" name="对象 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402138"/>
                        <a:ext cx="2908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2527301" y="968376"/>
            <a:ext cx="2860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故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zh-CN" altLang="en-US" b="1"/>
              <a:t>的概率分布为</a:t>
            </a:r>
            <a:endParaRPr lang="zh-CN" altLang="en-US" b="1"/>
          </a:p>
        </p:txBody>
      </p:sp>
      <p:graphicFrame>
        <p:nvGraphicFramePr>
          <p:cNvPr id="17" name="对象 16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768600" y="1371600"/>
          <a:ext cx="5029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" r:id="rId7" imgW="5029200" imgH="876300" progId="Equation.KSEE3">
                  <p:embed/>
                </p:oleObj>
              </mc:Choice>
              <mc:Fallback>
                <p:oleObj name="" r:id="rId7" imgW="5029200" imgH="876300" progId="Equation.KSEE3">
                  <p:embed/>
                  <p:pic>
                    <p:nvPicPr>
                      <p:cNvPr id="0" name="对象 16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1371600"/>
                        <a:ext cx="5029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1566863" y="744070"/>
          <a:ext cx="8280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Document" r:id="rId1" imgW="4800600" imgH="431800" progId="Word.Document.8">
                  <p:embed/>
                </p:oleObj>
              </mc:Choice>
              <mc:Fallback>
                <p:oleObj name="Document" r:id="rId1" imgW="4800600" imgH="431800" progId="Word.Document.8">
                  <p:embed/>
                  <p:pic>
                    <p:nvPicPr>
                      <p:cNvPr id="0" name="图片 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744070"/>
                        <a:ext cx="8280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2"/>
          <p:cNvGraphicFramePr>
            <a:graphicFrameLocks noChangeAspect="1"/>
          </p:cNvGraphicFramePr>
          <p:nvPr/>
        </p:nvGraphicFramePr>
        <p:xfrm>
          <a:off x="1251605" y="1161117"/>
          <a:ext cx="8026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Document" r:id="rId3" imgW="4800600" imgH="469900" progId="Word.Document.8">
                  <p:embed/>
                </p:oleObj>
              </mc:Choice>
              <mc:Fallback>
                <p:oleObj name="Document" r:id="rId3" imgW="4800600" imgH="469900" progId="Word.Document.8">
                  <p:embed/>
                  <p:pic>
                    <p:nvPicPr>
                      <p:cNvPr id="0" name="图片 2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605" y="1161117"/>
                        <a:ext cx="8026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652463" y="2341563"/>
          <a:ext cx="1098867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Document" r:id="rId5" imgW="5189855" imgH="1672590" progId="Word.Document.8">
                  <p:embed/>
                </p:oleObj>
              </mc:Choice>
              <mc:Fallback>
                <p:oleObj name="Document" r:id="rId5" imgW="5189855" imgH="1672590" progId="Word.Document.8">
                  <p:embed/>
                  <p:pic>
                    <p:nvPicPr>
                      <p:cNvPr id="0" name="图片 2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341563"/>
                        <a:ext cx="10988675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52837" y="1735978"/>
          <a:ext cx="10602351" cy="768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Document" r:id="rId7" imgW="4969510" imgH="363855" progId="Word.Document.8">
                  <p:embed/>
                </p:oleObj>
              </mc:Choice>
              <mc:Fallback>
                <p:oleObj name="Document" r:id="rId7" imgW="4969510" imgH="363855" progId="Word.Document.8">
                  <p:embed/>
                  <p:pic>
                    <p:nvPicPr>
                      <p:cNvPr id="0" name="图片 2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37" y="1735978"/>
                        <a:ext cx="10602351" cy="768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2" descr="BD06121_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37" y="3812796"/>
            <a:ext cx="175260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305050" y="273051"/>
            <a:ext cx="318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FF0000"/>
                </a:solidFill>
              </a:rPr>
              <a:t>2014</a:t>
            </a:r>
            <a:r>
              <a:rPr lang="zh-CN" altLang="zh-CN" b="1">
                <a:solidFill>
                  <a:srgbClr val="FF0000"/>
                </a:solidFill>
              </a:rPr>
              <a:t>数学一、数学三</a:t>
            </a:r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305051" y="762001"/>
            <a:ext cx="3921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设随机变量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/>
              <a:t>的概率分布为</a:t>
            </a:r>
            <a:endParaRPr lang="zh-CN" altLang="en-US" b="1"/>
          </a:p>
        </p:txBody>
      </p:sp>
      <p:graphicFrame>
        <p:nvGraphicFramePr>
          <p:cNvPr id="7" name="内容占位符 6">
            <a:hlinkClick r:id="" action="ppaction://ole?verb=1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5988050" y="628650"/>
          <a:ext cx="3162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" r:id="rId1" imgW="3162300" imgH="723900" progId="Equation.KSEE3">
                  <p:embed/>
                </p:oleObj>
              </mc:Choice>
              <mc:Fallback>
                <p:oleObj name="" r:id="rId1" imgW="3162300" imgH="723900" progId="Equation.KSEE3">
                  <p:embed/>
                  <p:pic>
                    <p:nvPicPr>
                      <p:cNvPr id="0" name="内容占位符 6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628650"/>
                        <a:ext cx="3162300" cy="7239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379664" y="1354139"/>
            <a:ext cx="6645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在给定</a:t>
            </a:r>
            <a:r>
              <a:rPr lang="zh-CN" altLang="en-US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zh-CN" b="1"/>
              <a:t>的条件下，随机变量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服从均匀分布</a:t>
            </a:r>
            <a:endParaRPr lang="zh-CN" altLang="en-US" b="1"/>
          </a:p>
        </p:txBody>
      </p:sp>
      <p:graphicFrame>
        <p:nvGraphicFramePr>
          <p:cNvPr id="9" name="内容占位符 8">
            <a:hlinkClick r:id="" action="ppaction://ole?verb=1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535238" y="2035175"/>
          <a:ext cx="203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" r:id="rId3" imgW="2032000" imgH="342900" progId="Equation.KSEE3">
                  <p:embed/>
                </p:oleObj>
              </mc:Choice>
              <mc:Fallback>
                <p:oleObj name="" r:id="rId3" imgW="2032000" imgH="342900" progId="Equation.KSEE3">
                  <p:embed/>
                  <p:pic>
                    <p:nvPicPr>
                      <p:cNvPr id="0" name="内容占位符 8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238" y="2035175"/>
                        <a:ext cx="2032000" cy="3429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489200" y="2538414"/>
            <a:ext cx="3498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  <a:r>
              <a:rPr lang="zh-CN" altLang="en-US" b="1"/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的分布函数</a:t>
            </a:r>
            <a:endParaRPr lang="zh-CN" altLang="en-US" b="1"/>
          </a:p>
        </p:txBody>
      </p:sp>
      <p:graphicFrame>
        <p:nvGraphicFramePr>
          <p:cNvPr id="12" name="对象 1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46700" y="2617788"/>
          <a:ext cx="82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" r:id="rId5" imgW="825500" imgH="381000" progId="Equation.KSEE3">
                  <p:embed/>
                </p:oleObj>
              </mc:Choice>
              <mc:Fallback>
                <p:oleObj name="" r:id="rId5" imgW="825500" imgH="381000" progId="Equation.KSEE3">
                  <p:embed/>
                  <p:pic>
                    <p:nvPicPr>
                      <p:cNvPr id="0" name="对象 1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617788"/>
                        <a:ext cx="82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2489201" y="3101976"/>
            <a:ext cx="2138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  <a:r>
              <a:rPr lang="zh-CN" altLang="en-US" b="1"/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EY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16" name="文本框 15"/>
          <p:cNvSpPr txBox="1">
            <a:spLocks noChangeArrowheads="1"/>
          </p:cNvSpPr>
          <p:nvPr/>
        </p:nvSpPr>
        <p:spPr bwMode="auto">
          <a:xfrm>
            <a:off x="1866901" y="3702051"/>
            <a:ext cx="11525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解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2359026" y="3662364"/>
            <a:ext cx="968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192463" y="3702050"/>
          <a:ext cx="2146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" r:id="rId7" imgW="2145665" imgH="381000" progId="Equation.KSEE3">
                  <p:embed/>
                </p:oleObj>
              </mc:Choice>
              <mc:Fallback>
                <p:oleObj name="" r:id="rId7" imgW="2145665" imgH="381000" progId="Equation.KSEE3">
                  <p:embed/>
                  <p:pic>
                    <p:nvPicPr>
                      <p:cNvPr id="0" name="对象 1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2463" y="3702050"/>
                        <a:ext cx="2146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246438" y="4248150"/>
          <a:ext cx="6540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" r:id="rId9" imgW="6540500" imgH="431800" progId="Equation.KSEE3">
                  <p:embed/>
                </p:oleObj>
              </mc:Choice>
              <mc:Fallback>
                <p:oleObj name="" r:id="rId9" imgW="6540500" imgH="431800" progId="Equation.KSEE3">
                  <p:embed/>
                  <p:pic>
                    <p:nvPicPr>
                      <p:cNvPr id="0" name="对象 18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4248150"/>
                        <a:ext cx="6540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7943850" y="3662364"/>
            <a:ext cx="18430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000FF"/>
                </a:solidFill>
              </a:rPr>
              <a:t>全概率公式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2630489" y="4841876"/>
            <a:ext cx="169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 </a:t>
            </a:r>
            <a:r>
              <a:rPr lang="en-US" altLang="zh-CN" i="1">
                <a:latin typeface="Times New Roman" panose="02020603050405020304" pitchFamily="18" charset="0"/>
              </a:rPr>
              <a:t>y </a:t>
            </a:r>
            <a:r>
              <a:rPr lang="en-US" altLang="zh-CN">
                <a:latin typeface="Times New Roman" panose="02020603050405020304" pitchFamily="18" charset="0"/>
              </a:rPr>
              <a:t>&lt; 0 </a:t>
            </a:r>
            <a:r>
              <a:rPr lang="zh-CN" altLang="zh-CN" b="1"/>
              <a:t>时</a:t>
            </a:r>
            <a:r>
              <a:rPr lang="zh-CN" altLang="zh-CN"/>
              <a:t>，</a:t>
            </a:r>
            <a:endParaRPr lang="zh-CN" altLang="zh-CN"/>
          </a:p>
        </p:txBody>
      </p:sp>
      <p:graphicFrame>
        <p:nvGraphicFramePr>
          <p:cNvPr id="23" name="对象 22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337050" y="4881563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" r:id="rId11" imgW="1270000" imgH="381000" progId="Equation.KSEE3">
                  <p:embed/>
                </p:oleObj>
              </mc:Choice>
              <mc:Fallback>
                <p:oleObj name="" r:id="rId11" imgW="1270000" imgH="381000" progId="Equation.KSEE3">
                  <p:embed/>
                  <p:pic>
                    <p:nvPicPr>
                      <p:cNvPr id="0" name="对象 22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050" y="4881563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43589" y="4822826"/>
            <a:ext cx="53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  <a:endParaRPr lang="zh-CN" altLang="en-US" b="1"/>
          </a:p>
        </p:txBody>
      </p:sp>
      <p:graphicFrame>
        <p:nvGraphicFramePr>
          <p:cNvPr id="25" name="对象 2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6254750" y="4881563"/>
          <a:ext cx="1054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" r:id="rId13" imgW="1054100" imgH="342900" progId="Equation.KSEE3">
                  <p:embed/>
                </p:oleObj>
              </mc:Choice>
              <mc:Fallback>
                <p:oleObj name="" r:id="rId13" imgW="1054100" imgH="342900" progId="Equation.KSEE3">
                  <p:embed/>
                  <p:pic>
                    <p:nvPicPr>
                      <p:cNvPr id="0" name="对象 2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4881563"/>
                        <a:ext cx="1054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7256463" y="4822826"/>
            <a:ext cx="665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时</a:t>
            </a:r>
            <a:r>
              <a:rPr lang="zh-CN" altLang="en-US"/>
              <a:t>，</a:t>
            </a:r>
            <a:endParaRPr lang="zh-CN" altLang="en-US"/>
          </a:p>
        </p:txBody>
      </p:sp>
      <p:graphicFrame>
        <p:nvGraphicFramePr>
          <p:cNvPr id="28" name="对象 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943850" y="4659313"/>
          <a:ext cx="1511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" r:id="rId15" imgW="1511300" imgH="723900" progId="Equation.KSEE3">
                  <p:embed/>
                </p:oleObj>
              </mc:Choice>
              <mc:Fallback>
                <p:oleObj name="" r:id="rId15" imgW="1511300" imgH="723900" progId="Equation.KSEE3">
                  <p:embed/>
                  <p:pic>
                    <p:nvPicPr>
                      <p:cNvPr id="0" name="对象 27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850" y="4659313"/>
                        <a:ext cx="1511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/>
          <p:cNvCxnSpPr/>
          <p:nvPr/>
        </p:nvCxnSpPr>
        <p:spPr>
          <a:xfrm>
            <a:off x="2024064" y="3525838"/>
            <a:ext cx="8085137" cy="2381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595564" y="5572126"/>
            <a:ext cx="5302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</a:t>
            </a:r>
            <a:endParaRPr lang="zh-CN" altLang="en-US" b="1"/>
          </a:p>
        </p:txBody>
      </p:sp>
      <p:graphicFrame>
        <p:nvGraphicFramePr>
          <p:cNvPr id="4" name="对象 3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041650" y="5688013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" r:id="rId17" imgW="1066800" imgH="342900" progId="Equation.KSEE3">
                  <p:embed/>
                </p:oleObj>
              </mc:Choice>
              <mc:Fallback>
                <p:oleObj name="" r:id="rId17" imgW="1066800" imgH="342900" progId="Equation.KSEE3">
                  <p:embed/>
                  <p:pic>
                    <p:nvPicPr>
                      <p:cNvPr id="0" name="对象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688013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181476" y="5629276"/>
            <a:ext cx="663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时</a:t>
            </a:r>
            <a:r>
              <a:rPr lang="zh-CN" altLang="en-US"/>
              <a:t>，</a:t>
            </a:r>
            <a:endParaRPr lang="zh-CN" altLang="en-US"/>
          </a:p>
        </p:txBody>
      </p:sp>
      <p:graphicFrame>
        <p:nvGraphicFramePr>
          <p:cNvPr id="20" name="对象 1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4708525" y="5440363"/>
          <a:ext cx="1854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" r:id="rId19" imgW="1854200" imgH="723900" progId="Equation.KSEE3">
                  <p:embed/>
                </p:oleObj>
              </mc:Choice>
              <mc:Fallback>
                <p:oleObj name="" r:id="rId19" imgW="1854200" imgH="723900" progId="Equation.KSEE3">
                  <p:embed/>
                  <p:pic>
                    <p:nvPicPr>
                      <p:cNvPr id="0" name="对象 19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5440363"/>
                        <a:ext cx="1854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694489" y="5534026"/>
            <a:ext cx="1697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当        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zh-CN" b="1"/>
              <a:t>时</a:t>
            </a:r>
            <a:r>
              <a:rPr lang="zh-CN" altLang="zh-CN"/>
              <a:t>，</a:t>
            </a:r>
            <a:endParaRPr lang="zh-CN" altLang="zh-CN"/>
          </a:p>
        </p:txBody>
      </p:sp>
      <p:graphicFrame>
        <p:nvGraphicFramePr>
          <p:cNvPr id="15" name="对象 14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428038" y="5572125"/>
          <a:ext cx="121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21" imgW="29260800" imgH="9144000" progId="Equation.DSMT4">
                  <p:embed/>
                </p:oleObj>
              </mc:Choice>
              <mc:Fallback>
                <p:oleObj name="Equation" r:id="rId21" imgW="29260800" imgH="9144000" progId="Equation.DSMT4">
                  <p:embed/>
                  <p:pic>
                    <p:nvPicPr>
                      <p:cNvPr id="0" name="对象 14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038" y="5572125"/>
                        <a:ext cx="121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213600" y="5592763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" r:id="rId23" imgW="660400" imgH="342900" progId="Equation.KSEE3">
                  <p:embed/>
                </p:oleObj>
              </mc:Choice>
              <mc:Fallback>
                <p:oleObj name="" r:id="rId23" imgW="660400" imgH="342900" progId="Equation.KSEE3">
                  <p:embed/>
                  <p:pic>
                    <p:nvPicPr>
                      <p:cNvPr id="0" name="对象 29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3600" y="5592763"/>
                        <a:ext cx="66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1" grpId="0"/>
      <p:bldP spid="13" grpId="0"/>
      <p:bldP spid="16" grpId="0"/>
      <p:bldP spid="17" grpId="0"/>
      <p:bldP spid="21" grpId="0"/>
      <p:bldP spid="22" grpId="0"/>
      <p:bldP spid="24" grpId="0"/>
      <p:bldP spid="26" grpId="0"/>
      <p:bldP spid="3" grpId="0"/>
      <p:bldP spid="10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2978150" y="1317626"/>
            <a:ext cx="2978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所以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的分布函数为</a:t>
            </a:r>
            <a:endParaRPr lang="zh-CN" altLang="en-US" b="1"/>
          </a:p>
        </p:txBody>
      </p:sp>
      <p:graphicFrame>
        <p:nvGraphicFramePr>
          <p:cNvPr id="22" name="对象 2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729288" y="306388"/>
          <a:ext cx="3148012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" r:id="rId1" imgW="3148965" imgH="2514600" progId="Equation.KSEE3">
                  <p:embed/>
                </p:oleObj>
              </mc:Choice>
              <mc:Fallback>
                <p:oleObj name="" r:id="rId1" imgW="3148965" imgH="2514600" progId="Equation.KSEE3">
                  <p:embed/>
                  <p:pic>
                    <p:nvPicPr>
                      <p:cNvPr id="0" name="对象 21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288" y="306388"/>
                        <a:ext cx="3148012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489200" y="2876551"/>
            <a:ext cx="4254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）随机变量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zh-CN" altLang="en-US" b="1"/>
              <a:t>的密度函数为</a:t>
            </a:r>
            <a:endParaRPr lang="zh-CN" altLang="en-US" b="1"/>
          </a:p>
        </p:txBody>
      </p:sp>
      <p:graphicFrame>
        <p:nvGraphicFramePr>
          <p:cNvPr id="26" name="内容占位符 25">
            <a:hlinkClick r:id="" action="ppaction://ole?verb=1"/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692650" y="3444875"/>
          <a:ext cx="3111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" r:id="rId3" imgW="3111500" imgH="1346200" progId="Equation.KSEE3">
                  <p:embed/>
                </p:oleObj>
              </mc:Choice>
              <mc:Fallback>
                <p:oleObj name="" r:id="rId3" imgW="3111500" imgH="1346200" progId="Equation.KSEE3">
                  <p:embed/>
                  <p:pic>
                    <p:nvPicPr>
                      <p:cNvPr id="0" name="内容占位符 25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3444875"/>
                        <a:ext cx="3111500" cy="13462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内容占位符 26">
            <a:hlinkClick r:id="" action="ppaction://ole?verb=1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227388" y="5041900"/>
          <a:ext cx="5372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" r:id="rId5" imgW="5372100" imgH="723900" progId="Equation.KSEE3">
                  <p:embed/>
                </p:oleObj>
              </mc:Choice>
              <mc:Fallback>
                <p:oleObj name="" r:id="rId5" imgW="5372100" imgH="723900" progId="Equation.KSEE3">
                  <p:embed/>
                  <p:pic>
                    <p:nvPicPr>
                      <p:cNvPr id="0" name="内容占位符 26">
                        <a:hlinkClick r:id="" action="ppaction://ole?verb=1"/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7388" y="5041900"/>
                        <a:ext cx="5372100" cy="7239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78517" y="791602"/>
          <a:ext cx="10828338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Document" r:id="rId1" imgW="4826000" imgH="993775" progId="Word.Document.8">
                  <p:embed/>
                </p:oleObj>
              </mc:Choice>
              <mc:Fallback>
                <p:oleObj name="Document" r:id="rId1" imgW="4826000" imgH="993775" progId="Word.Document.8">
                  <p:embed/>
                  <p:pic>
                    <p:nvPicPr>
                      <p:cNvPr id="0" name="图片 3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17" y="791602"/>
                        <a:ext cx="10828338" cy="222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64864" y="2825191"/>
          <a:ext cx="8270875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Document" r:id="rId3" imgW="3672840" imgH="1066800" progId="Word.Document.8">
                  <p:embed/>
                </p:oleObj>
              </mc:Choice>
              <mc:Fallback>
                <p:oleObj name="Document" r:id="rId3" imgW="3672840" imgH="1066800" progId="Word.Document.8">
                  <p:embed/>
                  <p:pic>
                    <p:nvPicPr>
                      <p:cNvPr id="0" name="图片 3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864" y="2825191"/>
                        <a:ext cx="8270875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78517" y="5046103"/>
          <a:ext cx="102457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5" imgW="4565650" imgH="311785" progId="Word.Document.8">
                  <p:embed/>
                </p:oleObj>
              </mc:Choice>
              <mc:Fallback>
                <p:oleObj name="Document" r:id="rId5" imgW="4565650" imgH="311785" progId="Word.Document.8">
                  <p:embed/>
                  <p:pic>
                    <p:nvPicPr>
                      <p:cNvPr id="0" name="图片 3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517" y="5046103"/>
                        <a:ext cx="1024572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884832" y="3461778"/>
          <a:ext cx="34099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Document" r:id="rId7" imgW="1515110" imgH="707390" progId="Word.Document.8">
                  <p:embed/>
                </p:oleObj>
              </mc:Choice>
              <mc:Fallback>
                <p:oleObj name="Document" r:id="rId7" imgW="1515110" imgH="707390" progId="Word.Document.8">
                  <p:embed/>
                  <p:pic>
                    <p:nvPicPr>
                      <p:cNvPr id="0" name="图片 3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832" y="3461778"/>
                        <a:ext cx="3409950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3"/>
          <p:cNvGraphicFramePr>
            <a:graphicFrameLocks noChangeAspect="1"/>
          </p:cNvGraphicFramePr>
          <p:nvPr/>
        </p:nvGraphicFramePr>
        <p:xfrm>
          <a:off x="6839791" y="1963457"/>
          <a:ext cx="5107530" cy="104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cument" r:id="rId9" imgW="2605405" imgH="538480" progId="Word.Document.8">
                  <p:embed/>
                </p:oleObj>
              </mc:Choice>
              <mc:Fallback>
                <p:oleObj name="Document" r:id="rId9" imgW="2605405" imgH="538480" progId="Word.Document.8">
                  <p:embed/>
                  <p:pic>
                    <p:nvPicPr>
                      <p:cNvPr id="0" name="图片 3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9791" y="1963457"/>
                        <a:ext cx="5107530" cy="1049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243512" y="666330"/>
          <a:ext cx="1963737" cy="103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1" imgW="16154400" imgH="8534400" progId="Equation.DSMT4">
                  <p:embed/>
                </p:oleObj>
              </mc:Choice>
              <mc:Fallback>
                <p:oleObj name="Equation" r:id="rId1" imgW="16154400" imgH="853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2" y="666330"/>
                        <a:ext cx="1963737" cy="103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819400" y="936626"/>
            <a:ext cx="2425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</a:rPr>
              <a:t>平均射中环数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6629400" y="762000"/>
            <a:ext cx="5334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7162800" y="1339851"/>
            <a:ext cx="2844800" cy="519113"/>
            <a:chOff x="3552" y="1276"/>
            <a:chExt cx="1792" cy="327"/>
          </a:xfrm>
        </p:grpSpPr>
        <p:sp>
          <p:nvSpPr>
            <p:cNvPr id="12317" name="Line 6"/>
            <p:cNvSpPr>
              <a:spLocks noChangeShapeType="1"/>
            </p:cNvSpPr>
            <p:nvPr/>
          </p:nvSpPr>
          <p:spPr bwMode="auto">
            <a:xfrm>
              <a:off x="3552" y="148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8" name="Text Box 7"/>
            <p:cNvSpPr txBox="1">
              <a:spLocks noChangeArrowheads="1"/>
            </p:cNvSpPr>
            <p:nvPr/>
          </p:nvSpPr>
          <p:spPr bwMode="auto">
            <a:xfrm>
              <a:off x="3878" y="127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latin typeface="Times New Roman" panose="02020603050405020304" pitchFamily="18" charset="0"/>
                </a:rPr>
                <a:t>频率随机波动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2971800" y="914400"/>
            <a:ext cx="2286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9"/>
          <p:cNvGrpSpPr/>
          <p:nvPr/>
        </p:nvGrpSpPr>
        <p:grpSpPr bwMode="auto">
          <a:xfrm>
            <a:off x="3581401" y="1447801"/>
            <a:ext cx="2136775" cy="595313"/>
            <a:chOff x="1296" y="1344"/>
            <a:chExt cx="1346" cy="375"/>
          </a:xfrm>
        </p:grpSpPr>
        <p:grpSp>
          <p:nvGrpSpPr>
            <p:cNvPr id="12313" name="Group 10"/>
            <p:cNvGrpSpPr/>
            <p:nvPr/>
          </p:nvGrpSpPr>
          <p:grpSpPr bwMode="auto">
            <a:xfrm>
              <a:off x="1296" y="1392"/>
              <a:ext cx="1346" cy="327"/>
              <a:chOff x="3552" y="1276"/>
              <a:chExt cx="1346" cy="327"/>
            </a:xfrm>
          </p:grpSpPr>
          <p:sp>
            <p:nvSpPr>
              <p:cNvPr id="12315" name="Line 11"/>
              <p:cNvSpPr>
                <a:spLocks noChangeShapeType="1"/>
              </p:cNvSpPr>
              <p:nvPr/>
            </p:nvSpPr>
            <p:spPr bwMode="auto">
              <a:xfrm>
                <a:off x="3552" y="148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316" name="Text Box 12"/>
              <p:cNvSpPr txBox="1">
                <a:spLocks noChangeArrowheads="1"/>
              </p:cNvSpPr>
              <p:nvPr/>
            </p:nvSpPr>
            <p:spPr bwMode="auto">
              <a:xfrm>
                <a:off x="3878" y="1276"/>
                <a:ext cx="10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>
                    <a:latin typeface="Times New Roman" panose="02020603050405020304" pitchFamily="18" charset="0"/>
                  </a:rPr>
                  <a:t>随机波动</a:t>
                </a:r>
                <a:endParaRPr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14" name="Line 13"/>
            <p:cNvSpPr>
              <a:spLocks noChangeShapeType="1"/>
            </p:cNvSpPr>
            <p:nvPr/>
          </p:nvSpPr>
          <p:spPr bwMode="auto">
            <a:xfrm>
              <a:off x="1296" y="134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5"/>
          <p:cNvGrpSpPr/>
          <p:nvPr/>
        </p:nvGrpSpPr>
        <p:grpSpPr bwMode="auto">
          <a:xfrm>
            <a:off x="4953000" y="3048000"/>
            <a:ext cx="1524000" cy="381000"/>
            <a:chOff x="2160" y="1920"/>
            <a:chExt cx="960" cy="240"/>
          </a:xfrm>
        </p:grpSpPr>
        <p:sp>
          <p:nvSpPr>
            <p:cNvPr id="12311" name="Line 16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2312" name="Object 17"/>
            <p:cNvGraphicFramePr>
              <a:graphicFrameLocks noChangeAspect="1"/>
            </p:cNvGraphicFramePr>
            <p:nvPr/>
          </p:nvGraphicFramePr>
          <p:xfrm>
            <a:off x="2352" y="1920"/>
            <a:ext cx="6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" name="Equation" r:id="rId3" imgW="1002665" imgH="254000" progId="Equation.3">
                    <p:embed/>
                  </p:oleObj>
                </mc:Choice>
                <mc:Fallback>
                  <p:oleObj name="Equation" r:id="rId3" imgW="1002665" imgH="254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0"/>
                          <a:ext cx="63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9026" name="Object 18"/>
          <p:cNvGraphicFramePr>
            <a:graphicFrameLocks noChangeAspect="1"/>
          </p:cNvGraphicFramePr>
          <p:nvPr/>
        </p:nvGraphicFramePr>
        <p:xfrm>
          <a:off x="6696861" y="2885173"/>
          <a:ext cx="1524000" cy="979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5" imgW="12801600" imgH="8229600" progId="Equation.DSMT4">
                  <p:embed/>
                </p:oleObj>
              </mc:Choice>
              <mc:Fallback>
                <p:oleObj name="Equation" r:id="rId5" imgW="12801600" imgH="822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861" y="2885173"/>
                        <a:ext cx="1524000" cy="9797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/>
          <p:nvPr/>
        </p:nvGrpSpPr>
        <p:grpSpPr bwMode="auto">
          <a:xfrm>
            <a:off x="3124201" y="3810003"/>
            <a:ext cx="1717675" cy="963613"/>
            <a:chOff x="1008" y="2400"/>
            <a:chExt cx="1082" cy="607"/>
          </a:xfrm>
        </p:grpSpPr>
        <p:sp>
          <p:nvSpPr>
            <p:cNvPr id="12309" name="Rectangle 20"/>
            <p:cNvSpPr>
              <a:spLocks noChangeArrowheads="1"/>
            </p:cNvSpPr>
            <p:nvPr/>
          </p:nvSpPr>
          <p:spPr bwMode="auto">
            <a:xfrm>
              <a:off x="1008" y="2677"/>
              <a:ext cx="1082" cy="33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latin typeface="Times New Roman" panose="02020603050405020304" pitchFamily="18" charset="0"/>
                </a:rPr>
                <a:t>随机波动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310" name="Line 21"/>
            <p:cNvSpPr>
              <a:spLocks noChangeShapeType="1"/>
            </p:cNvSpPr>
            <p:nvPr/>
          </p:nvSpPr>
          <p:spPr bwMode="auto">
            <a:xfrm>
              <a:off x="15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9030" name="Line 22"/>
          <p:cNvSpPr>
            <a:spLocks noChangeShapeType="1"/>
          </p:cNvSpPr>
          <p:nvPr/>
        </p:nvSpPr>
        <p:spPr bwMode="auto">
          <a:xfrm>
            <a:off x="5148263" y="4562475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23"/>
          <p:cNvGrpSpPr/>
          <p:nvPr/>
        </p:nvGrpSpPr>
        <p:grpSpPr bwMode="auto">
          <a:xfrm>
            <a:off x="6858000" y="3814766"/>
            <a:ext cx="1714500" cy="981075"/>
            <a:chOff x="3360" y="2400"/>
            <a:chExt cx="1080" cy="618"/>
          </a:xfrm>
        </p:grpSpPr>
        <p:sp>
          <p:nvSpPr>
            <p:cNvPr id="12307" name="Rectangle 24"/>
            <p:cNvSpPr>
              <a:spLocks noChangeArrowheads="1"/>
            </p:cNvSpPr>
            <p:nvPr/>
          </p:nvSpPr>
          <p:spPr bwMode="auto">
            <a:xfrm>
              <a:off x="3360" y="2688"/>
              <a:ext cx="1080" cy="330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Times New Roman" panose="02020603050405020304" pitchFamily="18" charset="0"/>
                </a:rPr>
                <a:t>   </a:t>
              </a:r>
              <a:r>
                <a:rPr lang="zh-CN" altLang="en-US" sz="2800">
                  <a:latin typeface="Times New Roman" panose="02020603050405020304" pitchFamily="18" charset="0"/>
                </a:rPr>
                <a:t>稳定值  </a:t>
              </a: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12308" name="Line 25"/>
            <p:cNvSpPr>
              <a:spLocks noChangeShapeType="1"/>
            </p:cNvSpPr>
            <p:nvPr/>
          </p:nvSpPr>
          <p:spPr bwMode="auto">
            <a:xfrm flipH="1">
              <a:off x="39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9034" name="Rectangle 26"/>
          <p:cNvSpPr>
            <a:spLocks noChangeArrowheads="1"/>
          </p:cNvSpPr>
          <p:nvPr/>
        </p:nvSpPr>
        <p:spPr bwMode="auto">
          <a:xfrm>
            <a:off x="2438401" y="2286000"/>
            <a:ext cx="442140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 “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平均射中环数”</a:t>
            </a:r>
            <a:r>
              <a:rPr lang="zh-CN" altLang="en-US" sz="2800">
                <a:latin typeface="Times New Roman" panose="02020603050405020304" pitchFamily="18" charset="0"/>
              </a:rPr>
              <a:t>的稳定值</a:t>
            </a:r>
            <a:endParaRPr lang="zh-CN" altLang="en-US" sz="2800" i="1">
              <a:latin typeface="Times New Roman" panose="02020603050405020304" pitchFamily="18" charset="0"/>
            </a:endParaRPr>
          </a:p>
        </p:txBody>
      </p:sp>
      <p:graphicFrame>
        <p:nvGraphicFramePr>
          <p:cNvPr id="299035" name="Object 27"/>
          <p:cNvGraphicFramePr>
            <a:graphicFrameLocks noChangeAspect="1"/>
          </p:cNvGraphicFramePr>
          <p:nvPr/>
        </p:nvGraphicFramePr>
        <p:xfrm>
          <a:off x="6629400" y="24384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7" imgW="481965" imgH="317500" progId="Equation.3">
                  <p:embed/>
                </p:oleObj>
              </mc:Choice>
              <mc:Fallback>
                <p:oleObj name="Equation" r:id="rId7" imgW="481965" imgH="317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4384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9036" name="Rectangle 28"/>
          <p:cNvSpPr>
            <a:spLocks noChangeArrowheads="1"/>
          </p:cNvSpPr>
          <p:nvPr/>
        </p:nvSpPr>
        <p:spPr bwMode="auto">
          <a:xfrm>
            <a:off x="2438400" y="4953000"/>
            <a:ext cx="3789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  “</a:t>
            </a:r>
            <a:r>
              <a:rPr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平均射中环数”</a:t>
            </a:r>
            <a:r>
              <a:rPr lang="zh-CN" altLang="en-US" sz="2800">
                <a:latin typeface="Times New Roman" panose="02020603050405020304" pitchFamily="18" charset="0"/>
              </a:rPr>
              <a:t>等于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9037" name="Rectangle 29"/>
          <p:cNvSpPr>
            <a:spLocks noChangeArrowheads="1"/>
          </p:cNvSpPr>
          <p:nvPr/>
        </p:nvSpPr>
        <p:spPr bwMode="auto">
          <a:xfrm>
            <a:off x="3121281" y="5429250"/>
            <a:ext cx="6316152" cy="5232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射中环数的可能值与其概率之积的累加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306" name="十字星 29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9596439" y="4214813"/>
            <a:ext cx="428625" cy="2069544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" name="Object 2"/>
          <p:cNvGraphicFramePr>
            <a:graphicFrameLocks noChangeAspect="1"/>
          </p:cNvGraphicFramePr>
          <p:nvPr/>
        </p:nvGraphicFramePr>
        <p:xfrm>
          <a:off x="2836863" y="2772557"/>
          <a:ext cx="1963737" cy="1037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0" imgW="16154400" imgH="8534400" progId="Equation.DSMT4">
                  <p:embed/>
                </p:oleObj>
              </mc:Choice>
              <mc:Fallback>
                <p:oleObj name="Equation" r:id="rId10" imgW="16154400" imgH="853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2772557"/>
                        <a:ext cx="1963737" cy="1037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9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0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/>
      <p:bldP spid="299016" grpId="0" animBg="1"/>
      <p:bldP spid="299034" grpId="0" autoUpdateAnimBg="0"/>
      <p:bldP spid="299036" grpId="0" autoUpdateAnimBg="0"/>
      <p:bldP spid="29903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625662" y="1299883"/>
          <a:ext cx="1097280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Document" r:id="rId1" imgW="5153025" imgH="1633220" progId="Word.Document.8">
                  <p:embed/>
                </p:oleObj>
              </mc:Choice>
              <mc:Fallback>
                <p:oleObj name="Document" r:id="rId1" imgW="5153025" imgH="1633220" progId="Word.Document.8">
                  <p:embed/>
                  <p:pic>
                    <p:nvPicPr>
                      <p:cNvPr id="0" name="图片 4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62" y="1299883"/>
                        <a:ext cx="10972800" cy="346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85875" y="4596654"/>
          <a:ext cx="7826749" cy="87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文档" r:id="rId3" imgW="3526790" imgH="396240" progId="Word.Document.8">
                  <p:embed/>
                </p:oleObj>
              </mc:Choice>
              <mc:Fallback>
                <p:oleObj name="文档" r:id="rId3" imgW="3526790" imgH="396240" progId="Word.Document.8">
                  <p:embed/>
                  <p:pic>
                    <p:nvPicPr>
                      <p:cNvPr id="0" name="图片 4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596654"/>
                        <a:ext cx="7826749" cy="8723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15186" y="800241"/>
          <a:ext cx="81121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Document" r:id="rId5" imgW="4699000" imgH="406400" progId="Word.Document.8">
                  <p:embed/>
                </p:oleObj>
              </mc:Choice>
              <mc:Fallback>
                <p:oleObj name="Document" r:id="rId5" imgW="4699000" imgH="406400" progId="Word.Document.8">
                  <p:embed/>
                  <p:pic>
                    <p:nvPicPr>
                      <p:cNvPr id="0" name="图片 4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186" y="800241"/>
                        <a:ext cx="81121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90080" y="5540702"/>
            <a:ext cx="11411839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级数的绝对收敛性</a:t>
            </a:r>
            <a:r>
              <a:rPr lang="zh-CN" altLang="en-US" sz="2800" dirty="0">
                <a:latin typeface="Times New Roman" panose="02020603050405020304" pitchFamily="18" charset="0"/>
              </a:rPr>
              <a:t>保证了级数的和不随级数各项次序的改变而改变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36613" y="1006475"/>
          <a:ext cx="108473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Document" r:id="rId1" imgW="4777105" imgH="520065" progId="Word.Document.8">
                  <p:embed/>
                </p:oleObj>
              </mc:Choice>
              <mc:Fallback>
                <p:oleObj name="Document" r:id="rId1" imgW="4777105" imgH="520065" progId="Word.Document.8">
                  <p:embed/>
                  <p:pic>
                    <p:nvPicPr>
                      <p:cNvPr id="0" name="图片 5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1006475"/>
                        <a:ext cx="1084738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76263" y="3217863"/>
          <a:ext cx="11098212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" name="Document" r:id="rId3" imgW="5272405" imgH="724535" progId="Word.Document.8">
                  <p:embed/>
                </p:oleObj>
              </mc:Choice>
              <mc:Fallback>
                <p:oleObj name="Document" r:id="rId3" imgW="5272405" imgH="724535" progId="Word.Document.8">
                  <p:embed/>
                  <p:pic>
                    <p:nvPicPr>
                      <p:cNvPr id="0" name="图片 5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217863"/>
                        <a:ext cx="11098212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60463" y="4392614"/>
          <a:ext cx="10417455" cy="9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Document" r:id="rId5" imgW="4679315" imgH="449580" progId="Word.Document.8">
                  <p:embed/>
                </p:oleObj>
              </mc:Choice>
              <mc:Fallback>
                <p:oleObj name="Document" r:id="rId5" imgW="4679315" imgH="449580" progId="Word.Document.8">
                  <p:embed/>
                  <p:pic>
                    <p:nvPicPr>
                      <p:cNvPr id="0" name="图片 5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4392614"/>
                        <a:ext cx="10417455" cy="98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476141" y="2073998"/>
          <a:ext cx="1001077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Document" r:id="rId7" imgW="4440555" imgH="427990" progId="Word.Document.8">
                  <p:embed/>
                </p:oleObj>
              </mc:Choice>
              <mc:Fallback>
                <p:oleObj name="Document" r:id="rId7" imgW="4440555" imgH="427990" progId="Word.Document.8">
                  <p:embed/>
                  <p:pic>
                    <p:nvPicPr>
                      <p:cNvPr id="0" name="图片 5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141" y="2073998"/>
                        <a:ext cx="1001077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9966325" y="4635500"/>
          <a:ext cx="228441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Document" r:id="rId9" imgW="1015365" imgH="314960" progId="Word.Document.8">
                  <p:embed/>
                </p:oleObj>
              </mc:Choice>
              <mc:Fallback>
                <p:oleObj name="Document" r:id="rId9" imgW="1015365" imgH="314960" progId="Word.Document.8">
                  <p:embed/>
                  <p:pic>
                    <p:nvPicPr>
                      <p:cNvPr id="0" name="图片 5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6325" y="4635500"/>
                        <a:ext cx="2284413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476141" y="2406860"/>
          <a:ext cx="10552113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Document" r:id="rId11" imgW="4666615" imgH="434340" progId="Word.Document.8">
                  <p:embed/>
                </p:oleObj>
              </mc:Choice>
              <mc:Fallback>
                <p:oleObj name="Document" r:id="rId11" imgW="4666615" imgH="434340" progId="Word.Document.8">
                  <p:embed/>
                  <p:pic>
                    <p:nvPicPr>
                      <p:cNvPr id="0" name="图片 5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141" y="2406860"/>
                        <a:ext cx="10552113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6575" y="5346700"/>
          <a:ext cx="25304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Document" r:id="rId13" imgW="1125220" imgH="314960" progId="Word.Document.8">
                  <p:embed/>
                </p:oleObj>
              </mc:Choice>
              <mc:Fallback>
                <p:oleObj name="Document" r:id="rId13" imgW="1125220" imgH="314960" progId="Word.Document.8">
                  <p:embed/>
                  <p:pic>
                    <p:nvPicPr>
                      <p:cNvPr id="0" name="图片 5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5346700"/>
                        <a:ext cx="253047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55065" y="850900"/>
          <a:ext cx="110886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0" name="Document" r:id="rId1" imgW="4999990" imgH="507365" progId="Word.Document.8">
                  <p:embed/>
                </p:oleObj>
              </mc:Choice>
              <mc:Fallback>
                <p:oleObj name="Document" r:id="rId1" imgW="4999990" imgH="507365" progId="Word.Document.8">
                  <p:embed/>
                  <p:pic>
                    <p:nvPicPr>
                      <p:cNvPr id="0" name="图片 62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5" y="850900"/>
                        <a:ext cx="110886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58240" y="1833469"/>
          <a:ext cx="1108551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1" name="Document" r:id="rId3" imgW="4975860" imgH="532130" progId="Word.Document.8">
                  <p:embed/>
                </p:oleObj>
              </mc:Choice>
              <mc:Fallback>
                <p:oleObj name="Document" r:id="rId3" imgW="4975860" imgH="532130" progId="Word.Document.8">
                  <p:embed/>
                  <p:pic>
                    <p:nvPicPr>
                      <p:cNvPr id="0" name="图片 6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240" y="1833469"/>
                        <a:ext cx="11085513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661957" y="4377298"/>
          <a:ext cx="4611688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Document" r:id="rId5" imgW="2058035" imgH="495300" progId="Word.Document.8">
                  <p:embed/>
                </p:oleObj>
              </mc:Choice>
              <mc:Fallback>
                <p:oleObj name="Document" r:id="rId5" imgW="2058035" imgH="495300" progId="Word.Document.8">
                  <p:embed/>
                  <p:pic>
                    <p:nvPicPr>
                      <p:cNvPr id="0" name="图片 6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957" y="4377298"/>
                        <a:ext cx="4611688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55625" y="2786063"/>
          <a:ext cx="3352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Document" r:id="rId7" imgW="1513840" imgH="293370" progId="Word.Document.8">
                  <p:embed/>
                </p:oleObj>
              </mc:Choice>
              <mc:Fallback>
                <p:oleObj name="Document" r:id="rId7" imgW="1513840" imgH="293370" progId="Word.Document.8">
                  <p:embed/>
                  <p:pic>
                    <p:nvPicPr>
                      <p:cNvPr id="0" name="图片 6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786063"/>
                        <a:ext cx="3352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55065" y="4074645"/>
          <a:ext cx="2414587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name="Document" r:id="rId9" imgW="1085850" imgH="721995" progId="Word.Document.8">
                  <p:embed/>
                </p:oleObj>
              </mc:Choice>
              <mc:Fallback>
                <p:oleObj name="Document" r:id="rId9" imgW="1085850" imgH="721995" progId="Word.Document.8">
                  <p:embed/>
                  <p:pic>
                    <p:nvPicPr>
                      <p:cNvPr id="0" name="图片 6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5" y="4074645"/>
                        <a:ext cx="2414587" cy="160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116853" y="3206982"/>
          <a:ext cx="101981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5" name="Document" r:id="rId11" imgW="4596765" imgH="409575" progId="Word.Document.8">
                  <p:embed/>
                </p:oleObj>
              </mc:Choice>
              <mc:Fallback>
                <p:oleObj name="Document" r:id="rId11" imgW="4596765" imgH="409575" progId="Word.Document.8">
                  <p:embed/>
                  <p:pic>
                    <p:nvPicPr>
                      <p:cNvPr id="0" name="图片 6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53" y="3206982"/>
                        <a:ext cx="101981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513977" y="833952"/>
          <a:ext cx="43640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Document" r:id="rId1" imgW="1926590" imgH="308610" progId="Word.Document.8">
                  <p:embed/>
                </p:oleObj>
              </mc:Choice>
              <mc:Fallback>
                <p:oleObj name="Document" r:id="rId1" imgW="1926590" imgH="308610" progId="Word.Document.8">
                  <p:embed/>
                  <p:pic>
                    <p:nvPicPr>
                      <p:cNvPr id="0" name="图片 7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77" y="833952"/>
                        <a:ext cx="436403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4968" y="5097092"/>
          <a:ext cx="33385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Document" r:id="rId3" imgW="1468120" imgH="409575" progId="Word.Document.8">
                  <p:embed/>
                </p:oleObj>
              </mc:Choice>
              <mc:Fallback>
                <p:oleObj name="Document" r:id="rId3" imgW="1468120" imgH="409575" progId="Word.Document.8">
                  <p:embed/>
                  <p:pic>
                    <p:nvPicPr>
                      <p:cNvPr id="0" name="图片 7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68" y="5097092"/>
                        <a:ext cx="33385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54445" y="2205680"/>
          <a:ext cx="8591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Document" r:id="rId5" imgW="3587750" imgH="423545" progId="Word.Document.8">
                  <p:embed/>
                </p:oleObj>
              </mc:Choice>
              <mc:Fallback>
                <p:oleObj name="Document" r:id="rId5" imgW="3587750" imgH="423545" progId="Word.Document.8">
                  <p:embed/>
                  <p:pic>
                    <p:nvPicPr>
                      <p:cNvPr id="0" name="图片 7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445" y="2205680"/>
                        <a:ext cx="85915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215030" y="3154667"/>
          <a:ext cx="7399338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Document" r:id="rId7" imgW="3334385" imgH="478790" progId="Word.Document.8">
                  <p:embed/>
                </p:oleObj>
              </mc:Choice>
              <mc:Fallback>
                <p:oleObj name="Document" r:id="rId7" imgW="3334385" imgH="478790" progId="Word.Document.8">
                  <p:embed/>
                  <p:pic>
                    <p:nvPicPr>
                      <p:cNvPr id="0" name="图片 7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5030" y="3154667"/>
                        <a:ext cx="7399338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74968" y="4373610"/>
          <a:ext cx="27781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Document" r:id="rId9" imgW="1220470" imgH="327025" progId="Word.Document.8">
                  <p:embed/>
                </p:oleObj>
              </mc:Choice>
              <mc:Fallback>
                <p:oleObj name="Document" r:id="rId9" imgW="1220470" imgH="327025" progId="Word.Document.8">
                  <p:embed/>
                  <p:pic>
                    <p:nvPicPr>
                      <p:cNvPr id="0" name="图片 7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968" y="4373610"/>
                        <a:ext cx="27781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48150" y="4200829"/>
          <a:ext cx="84328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Document" r:id="rId11" imgW="3684905" imgH="734060" progId="Word.Document.8">
                  <p:embed/>
                </p:oleObj>
              </mc:Choice>
              <mc:Fallback>
                <p:oleObj name="Document" r:id="rId11" imgW="3684905" imgH="734060" progId="Word.Document.8">
                  <p:embed/>
                  <p:pic>
                    <p:nvPicPr>
                      <p:cNvPr id="0" name="图片 7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150" y="4200829"/>
                        <a:ext cx="84328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247309" y="1313597"/>
          <a:ext cx="106045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name="Document" r:id="rId13" imgW="4648200" imgH="437515" progId="Word.Document.8">
                  <p:embed/>
                </p:oleObj>
              </mc:Choice>
              <mc:Fallback>
                <p:oleObj name="Document" r:id="rId13" imgW="4648200" imgH="437515" progId="Word.Document.8">
                  <p:embed/>
                  <p:pic>
                    <p:nvPicPr>
                      <p:cNvPr id="0" name="图片 7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309" y="1313597"/>
                        <a:ext cx="106045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WPS 演示</Application>
  <PresentationFormat>宽屏</PresentationFormat>
  <Paragraphs>72</Paragraphs>
  <Slides>31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144</vt:i4>
      </vt:variant>
      <vt:variant>
        <vt:lpstr>幻灯片标题</vt:lpstr>
      </vt:variant>
      <vt:variant>
        <vt:i4>31</vt:i4>
      </vt:variant>
    </vt:vector>
  </HeadingPairs>
  <TitlesOfParts>
    <vt:vector size="184" baseType="lpstr">
      <vt:lpstr>Arial</vt:lpstr>
      <vt:lpstr>宋体</vt:lpstr>
      <vt:lpstr>Wingdings</vt:lpstr>
      <vt:lpstr>微软雅黑</vt:lpstr>
      <vt:lpstr>Garamond</vt:lpstr>
      <vt:lpstr>Times New Roman</vt:lpstr>
      <vt:lpstr>黑体</vt:lpstr>
      <vt:lpstr>Arial Unicode MS</vt:lpstr>
      <vt:lpstr>Office 主题​​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Equation.DSMT4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第四章     随机变量的数字特征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Administrator</cp:lastModifiedBy>
  <cp:revision>69</cp:revision>
  <dcterms:created xsi:type="dcterms:W3CDTF">2019-06-19T02:08:00Z</dcterms:created>
  <dcterms:modified xsi:type="dcterms:W3CDTF">2023-12-21T02:01:53Z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A8523E10B7B144DE9D5AB2A0399B069B_13</vt:lpwstr>
  </property>
</Properties>
</file>