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 userDrawn="1">
          <p15:clr>
            <a:srgbClr val="A4A3A4"/>
          </p15:clr>
        </p15:guide>
        <p15:guide id="2" pos="38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540" y="108"/>
      </p:cViewPr>
      <p:guideLst>
        <p:guide orient="horz" pos="2158"/>
        <p:guide pos="386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emf"/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7" Type="http://schemas.openxmlformats.org/officeDocument/2006/relationships/image" Target="../media/image25.emf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5.vml.rels><?xml version="1.0" encoding="UTF-8" standalone="yes"?>
<Relationships xmlns="http://schemas.openxmlformats.org/package/2006/relationships"><Relationship Id="rId7" Type="http://schemas.openxmlformats.org/officeDocument/2006/relationships/image" Target="../media/image33.emf"/><Relationship Id="rId6" Type="http://schemas.openxmlformats.org/officeDocument/2006/relationships/image" Target="../media/image32.emf"/><Relationship Id="rId5" Type="http://schemas.openxmlformats.org/officeDocument/2006/relationships/image" Target="../media/image31.emf"/><Relationship Id="rId4" Type="http://schemas.openxmlformats.org/officeDocument/2006/relationships/image" Target="../media/image30.emf"/><Relationship Id="rId3" Type="http://schemas.openxmlformats.org/officeDocument/2006/relationships/image" Target="../media/image29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42.emf"/><Relationship Id="rId8" Type="http://schemas.openxmlformats.org/officeDocument/2006/relationships/image" Target="../media/image41.emf"/><Relationship Id="rId7" Type="http://schemas.openxmlformats.org/officeDocument/2006/relationships/image" Target="../media/image40.emf"/><Relationship Id="rId6" Type="http://schemas.openxmlformats.org/officeDocument/2006/relationships/image" Target="../media/image39.emf"/><Relationship Id="rId5" Type="http://schemas.openxmlformats.org/officeDocument/2006/relationships/image" Target="../media/image38.emf"/><Relationship Id="rId4" Type="http://schemas.openxmlformats.org/officeDocument/2006/relationships/image" Target="../media/image37.emf"/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7.vml.rels><?xml version="1.0" encoding="UTF-8" standalone="yes"?>
<Relationships xmlns="http://schemas.openxmlformats.org/package/2006/relationships"><Relationship Id="rId7" Type="http://schemas.openxmlformats.org/officeDocument/2006/relationships/image" Target="../media/image49.emf"/><Relationship Id="rId6" Type="http://schemas.openxmlformats.org/officeDocument/2006/relationships/image" Target="../media/image48.emf"/><Relationship Id="rId5" Type="http://schemas.openxmlformats.org/officeDocument/2006/relationships/image" Target="../media/image47.emf"/><Relationship Id="rId4" Type="http://schemas.openxmlformats.org/officeDocument/2006/relationships/image" Target="../media/image46.emf"/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drawings/_rels/vmlDrawing8.vml.rels><?xml version="1.0" encoding="UTF-8" standalone="yes"?>
<Relationships xmlns="http://schemas.openxmlformats.org/package/2006/relationships"><Relationship Id="rId6" Type="http://schemas.openxmlformats.org/officeDocument/2006/relationships/image" Target="../media/image55.emf"/><Relationship Id="rId5" Type="http://schemas.openxmlformats.org/officeDocument/2006/relationships/image" Target="../media/image54.emf"/><Relationship Id="rId4" Type="http://schemas.openxmlformats.org/officeDocument/2006/relationships/image" Target="../media/image53.emf"/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image" Target="../media/image5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  <a:prstGeom prst="rect">
            <a:avLst/>
          </a:prstGeo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  <a:prstGeom prst="rect">
            <a:avLst/>
          </a:prstGeo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  <a:prstGeom prst="rect">
            <a:avLst/>
          </a:prstGeo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  <a:prstGeom prst="rect">
            <a:avLst/>
          </a:prstGeo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png"/><Relationship Id="rId13" Type="http://schemas.openxmlformats.org/officeDocument/2006/relationships/tags" Target="../tags/tag53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6600217" y="234834"/>
            <a:ext cx="5491260" cy="461665"/>
            <a:chOff x="6600217" y="234834"/>
            <a:chExt cx="5491260" cy="461665"/>
          </a:xfrm>
        </p:grpSpPr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14"/>
            <a:stretch>
              <a:fillRect/>
            </a:stretch>
          </p:blipFill>
          <p:spPr>
            <a:xfrm>
              <a:off x="6600217" y="243967"/>
              <a:ext cx="2821020" cy="437940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 userDrawn="1"/>
          </p:nvSpPr>
          <p:spPr>
            <a:xfrm>
              <a:off x="9401781" y="234834"/>
              <a:ext cx="268969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400" b="1" dirty="0">
                  <a:solidFill>
                    <a:srgbClr val="00B0F0"/>
                  </a:solidFill>
                  <a:effectLst/>
                </a:rPr>
                <a:t>概率论与数理统计</a:t>
              </a:r>
              <a:endParaRPr lang="zh-CN" altLang="en-US" sz="2400" b="1" dirty="0">
                <a:solidFill>
                  <a:srgbClr val="00B0F0"/>
                </a:solidFill>
                <a:effectLst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6.e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5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3.emf"/><Relationship Id="rId14" Type="http://schemas.openxmlformats.org/officeDocument/2006/relationships/vmlDrawing" Target="../drawings/vmlDrawing1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8.e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7.e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2.emf"/><Relationship Id="rId7" Type="http://schemas.openxmlformats.org/officeDocument/2006/relationships/oleObject" Target="../embeddings/oleObject10.bin"/><Relationship Id="rId6" Type="http://schemas.openxmlformats.org/officeDocument/2006/relationships/image" Target="../media/image11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0.e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9.emf"/><Relationship Id="rId10" Type="http://schemas.openxmlformats.org/officeDocument/2006/relationships/vmlDrawing" Target="../drawings/vmlDrawing2.vml"/><Relationship Id="rId1" Type="http://schemas.openxmlformats.org/officeDocument/2006/relationships/oleObject" Target="../embeddings/oleObject7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.bin"/><Relationship Id="rId8" Type="http://schemas.openxmlformats.org/officeDocument/2006/relationships/image" Target="../media/image16.emf"/><Relationship Id="rId7" Type="http://schemas.openxmlformats.org/officeDocument/2006/relationships/oleObject" Target="../embeddings/oleObject14.bin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4.e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13.emf"/><Relationship Id="rId14" Type="http://schemas.openxmlformats.org/officeDocument/2006/relationships/vmlDrawing" Target="../drawings/vmlDrawing3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8.emf"/><Relationship Id="rId11" Type="http://schemas.openxmlformats.org/officeDocument/2006/relationships/oleObject" Target="../embeddings/oleObject16.bin"/><Relationship Id="rId10" Type="http://schemas.openxmlformats.org/officeDocument/2006/relationships/image" Target="../media/image17.emf"/><Relationship Id="rId1" Type="http://schemas.openxmlformats.org/officeDocument/2006/relationships/oleObject" Target="../embeddings/oleObject11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.bin"/><Relationship Id="rId8" Type="http://schemas.openxmlformats.org/officeDocument/2006/relationships/image" Target="../media/image22.emf"/><Relationship Id="rId7" Type="http://schemas.openxmlformats.org/officeDocument/2006/relationships/oleObject" Target="../embeddings/oleObject20.bin"/><Relationship Id="rId6" Type="http://schemas.openxmlformats.org/officeDocument/2006/relationships/image" Target="../media/image21.e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0.e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19.emf"/><Relationship Id="rId16" Type="http://schemas.openxmlformats.org/officeDocument/2006/relationships/vmlDrawing" Target="../drawings/vmlDrawing4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25.emf"/><Relationship Id="rId13" Type="http://schemas.openxmlformats.org/officeDocument/2006/relationships/oleObject" Target="../embeddings/oleObject23.bin"/><Relationship Id="rId12" Type="http://schemas.openxmlformats.org/officeDocument/2006/relationships/image" Target="../media/image24.emf"/><Relationship Id="rId11" Type="http://schemas.openxmlformats.org/officeDocument/2006/relationships/oleObject" Target="../embeddings/oleObject22.bin"/><Relationship Id="rId10" Type="http://schemas.openxmlformats.org/officeDocument/2006/relationships/image" Target="../media/image23.emf"/><Relationship Id="rId1" Type="http://schemas.openxmlformats.org/officeDocument/2006/relationships/oleObject" Target="../embeddings/oleObject17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.emf"/><Relationship Id="rId8" Type="http://schemas.openxmlformats.org/officeDocument/2006/relationships/oleObject" Target="../embeddings/oleObject27.bin"/><Relationship Id="rId7" Type="http://schemas.openxmlformats.org/officeDocument/2006/relationships/image" Target="../media/image29.emf"/><Relationship Id="rId6" Type="http://schemas.openxmlformats.org/officeDocument/2006/relationships/oleObject" Target="../embeddings/oleObject26.bin"/><Relationship Id="rId5" Type="http://schemas.openxmlformats.org/officeDocument/2006/relationships/image" Target="../media/image28.png"/><Relationship Id="rId4" Type="http://schemas.openxmlformats.org/officeDocument/2006/relationships/image" Target="../media/image27.e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26.emf"/><Relationship Id="rId17" Type="http://schemas.openxmlformats.org/officeDocument/2006/relationships/vmlDrawing" Target="../drawings/vmlDrawing5.v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33.emf"/><Relationship Id="rId14" Type="http://schemas.openxmlformats.org/officeDocument/2006/relationships/oleObject" Target="../embeddings/oleObject30.bin"/><Relationship Id="rId13" Type="http://schemas.openxmlformats.org/officeDocument/2006/relationships/image" Target="../media/image32.emf"/><Relationship Id="rId12" Type="http://schemas.openxmlformats.org/officeDocument/2006/relationships/oleObject" Target="../embeddings/oleObject29.bin"/><Relationship Id="rId11" Type="http://schemas.openxmlformats.org/officeDocument/2006/relationships/image" Target="../media/image31.emf"/><Relationship Id="rId10" Type="http://schemas.openxmlformats.org/officeDocument/2006/relationships/oleObject" Target="../embeddings/oleObject28.bin"/><Relationship Id="rId1" Type="http://schemas.openxmlformats.org/officeDocument/2006/relationships/oleObject" Target="../embeddings/oleObject24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5.bin"/><Relationship Id="rId8" Type="http://schemas.openxmlformats.org/officeDocument/2006/relationships/image" Target="../media/image37.emf"/><Relationship Id="rId7" Type="http://schemas.openxmlformats.org/officeDocument/2006/relationships/oleObject" Target="../embeddings/oleObject34.bin"/><Relationship Id="rId6" Type="http://schemas.openxmlformats.org/officeDocument/2006/relationships/image" Target="../media/image36.e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5.emf"/><Relationship Id="rId3" Type="http://schemas.openxmlformats.org/officeDocument/2006/relationships/oleObject" Target="../embeddings/oleObject32.bin"/><Relationship Id="rId20" Type="http://schemas.openxmlformats.org/officeDocument/2006/relationships/vmlDrawing" Target="../drawings/vmlDrawing6.vml"/><Relationship Id="rId2" Type="http://schemas.openxmlformats.org/officeDocument/2006/relationships/image" Target="../media/image34.e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42.emf"/><Relationship Id="rId17" Type="http://schemas.openxmlformats.org/officeDocument/2006/relationships/oleObject" Target="../embeddings/oleObject39.bin"/><Relationship Id="rId16" Type="http://schemas.openxmlformats.org/officeDocument/2006/relationships/image" Target="../media/image41.emf"/><Relationship Id="rId15" Type="http://schemas.openxmlformats.org/officeDocument/2006/relationships/oleObject" Target="../embeddings/oleObject38.bin"/><Relationship Id="rId14" Type="http://schemas.openxmlformats.org/officeDocument/2006/relationships/image" Target="../media/image40.emf"/><Relationship Id="rId13" Type="http://schemas.openxmlformats.org/officeDocument/2006/relationships/oleObject" Target="../embeddings/oleObject37.bin"/><Relationship Id="rId12" Type="http://schemas.openxmlformats.org/officeDocument/2006/relationships/image" Target="../media/image39.emf"/><Relationship Id="rId11" Type="http://schemas.openxmlformats.org/officeDocument/2006/relationships/oleObject" Target="../embeddings/oleObject36.bin"/><Relationship Id="rId10" Type="http://schemas.openxmlformats.org/officeDocument/2006/relationships/image" Target="../media/image38.emf"/><Relationship Id="rId1" Type="http://schemas.openxmlformats.org/officeDocument/2006/relationships/oleObject" Target="../embeddings/oleObject31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4.bin"/><Relationship Id="rId8" Type="http://schemas.openxmlformats.org/officeDocument/2006/relationships/image" Target="../media/image46.emf"/><Relationship Id="rId7" Type="http://schemas.openxmlformats.org/officeDocument/2006/relationships/oleObject" Target="../embeddings/oleObject43.bin"/><Relationship Id="rId6" Type="http://schemas.openxmlformats.org/officeDocument/2006/relationships/image" Target="../media/image45.e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44.emf"/><Relationship Id="rId3" Type="http://schemas.openxmlformats.org/officeDocument/2006/relationships/oleObject" Target="../embeddings/oleObject41.bin"/><Relationship Id="rId2" Type="http://schemas.openxmlformats.org/officeDocument/2006/relationships/image" Target="../media/image43.emf"/><Relationship Id="rId16" Type="http://schemas.openxmlformats.org/officeDocument/2006/relationships/vmlDrawing" Target="../drawings/vmlDrawing7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49.emf"/><Relationship Id="rId13" Type="http://schemas.openxmlformats.org/officeDocument/2006/relationships/oleObject" Target="../embeddings/oleObject46.bin"/><Relationship Id="rId12" Type="http://schemas.openxmlformats.org/officeDocument/2006/relationships/image" Target="../media/image48.emf"/><Relationship Id="rId11" Type="http://schemas.openxmlformats.org/officeDocument/2006/relationships/oleObject" Target="../embeddings/oleObject45.bin"/><Relationship Id="rId10" Type="http://schemas.openxmlformats.org/officeDocument/2006/relationships/image" Target="../media/image47.emf"/><Relationship Id="rId1" Type="http://schemas.openxmlformats.org/officeDocument/2006/relationships/oleObject" Target="../embeddings/oleObject40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1.bin"/><Relationship Id="rId8" Type="http://schemas.openxmlformats.org/officeDocument/2006/relationships/image" Target="../media/image53.emf"/><Relationship Id="rId7" Type="http://schemas.openxmlformats.org/officeDocument/2006/relationships/oleObject" Target="../embeddings/oleObject50.bin"/><Relationship Id="rId6" Type="http://schemas.openxmlformats.org/officeDocument/2006/relationships/image" Target="../media/image52.e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51.emf"/><Relationship Id="rId3" Type="http://schemas.openxmlformats.org/officeDocument/2006/relationships/oleObject" Target="../embeddings/oleObject48.bin"/><Relationship Id="rId2" Type="http://schemas.openxmlformats.org/officeDocument/2006/relationships/image" Target="../media/image50.emf"/><Relationship Id="rId14" Type="http://schemas.openxmlformats.org/officeDocument/2006/relationships/vmlDrawing" Target="../drawings/vmlDrawing8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55.emf"/><Relationship Id="rId11" Type="http://schemas.openxmlformats.org/officeDocument/2006/relationships/oleObject" Target="../embeddings/oleObject52.bin"/><Relationship Id="rId10" Type="http://schemas.openxmlformats.org/officeDocument/2006/relationships/image" Target="../media/image54.emf"/><Relationship Id="rId1" Type="http://schemas.openxmlformats.org/officeDocument/2006/relationships/oleObject" Target="../embeddings/oleObject4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/>
        </p:nvGraphicFramePr>
        <p:xfrm>
          <a:off x="1913731" y="470182"/>
          <a:ext cx="8364538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Document" r:id="rId1" imgW="4876800" imgH="596900" progId="Word.Document.8">
                  <p:embed/>
                </p:oleObj>
              </mc:Choice>
              <mc:Fallback>
                <p:oleObj name="Document" r:id="rId1" imgW="4876800" imgH="596900" progId="Word.Document.8">
                  <p:embed/>
                  <p:pic>
                    <p:nvPicPr>
                      <p:cNvPr id="0" name="图片 10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3731" y="470182"/>
                        <a:ext cx="8364538" cy="998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639163" y="1255901"/>
          <a:ext cx="3082144" cy="640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Document" r:id="rId3" imgW="1238885" imgH="259715" progId="Word.Document.8">
                  <p:embed/>
                </p:oleObj>
              </mc:Choice>
              <mc:Fallback>
                <p:oleObj name="Document" r:id="rId3" imgW="1238885" imgH="259715" progId="Word.Document.8">
                  <p:embed/>
                  <p:pic>
                    <p:nvPicPr>
                      <p:cNvPr id="0" name="图片 10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9163" y="1255901"/>
                        <a:ext cx="3082144" cy="6407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956984" y="2785485"/>
          <a:ext cx="8178052" cy="661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Document" r:id="rId5" imgW="4889500" imgH="406400" progId="Word.Document.8">
                  <p:embed/>
                </p:oleObj>
              </mc:Choice>
              <mc:Fallback>
                <p:oleObj name="Document" r:id="rId5" imgW="4889500" imgH="406400" progId="Word.Document.8">
                  <p:embed/>
                  <p:pic>
                    <p:nvPicPr>
                      <p:cNvPr id="0" name="图片 10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6984" y="2785485"/>
                        <a:ext cx="8178052" cy="6613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999472" y="1731870"/>
          <a:ext cx="10606087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Document" r:id="rId7" imgW="4893310" imgH="568960" progId="Word.Document.8">
                  <p:embed/>
                </p:oleObj>
              </mc:Choice>
              <mc:Fallback>
                <p:oleObj name="Document" r:id="rId7" imgW="4893310" imgH="568960" progId="Word.Document.8">
                  <p:embed/>
                  <p:pic>
                    <p:nvPicPr>
                      <p:cNvPr id="0" name="图片 10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9472" y="1731870"/>
                        <a:ext cx="10606087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7"/>
          <p:cNvGraphicFramePr>
            <a:graphicFrameLocks noChangeAspect="1"/>
          </p:cNvGraphicFramePr>
          <p:nvPr/>
        </p:nvGraphicFramePr>
        <p:xfrm>
          <a:off x="1504297" y="3515703"/>
          <a:ext cx="7402512" cy="163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Document" r:id="rId9" imgW="3437255" imgH="767715" progId="Word.Document.8">
                  <p:embed/>
                </p:oleObj>
              </mc:Choice>
              <mc:Fallback>
                <p:oleObj name="Document" r:id="rId9" imgW="3437255" imgH="767715" progId="Word.Document.8">
                  <p:embed/>
                  <p:pic>
                    <p:nvPicPr>
                      <p:cNvPr id="0" name="图片 10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297" y="3515703"/>
                        <a:ext cx="7402512" cy="163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919163" y="5099050"/>
          <a:ext cx="8364537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Document" r:id="rId11" imgW="3669665" imgH="269240" progId="Word.Document.8">
                  <p:embed/>
                </p:oleObj>
              </mc:Choice>
              <mc:Fallback>
                <p:oleObj name="Document" r:id="rId11" imgW="3669665" imgH="269240" progId="Word.Document.8">
                  <p:embed/>
                  <p:pic>
                    <p:nvPicPr>
                      <p:cNvPr id="0" name="图片 10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163" y="5099050"/>
                        <a:ext cx="8364537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552482" y="960904"/>
          <a:ext cx="10391775" cy="249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Document" r:id="rId1" imgW="4556760" imgH="1097915" progId="Word.Document.8">
                  <p:embed/>
                </p:oleObj>
              </mc:Choice>
              <mc:Fallback>
                <p:oleObj name="Document" r:id="rId1" imgW="4556760" imgH="1097915" progId="Word.Document.8">
                  <p:embed/>
                  <p:pic>
                    <p:nvPicPr>
                      <p:cNvPr id="0" name="图片 20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2482" y="960904"/>
                        <a:ext cx="10391775" cy="249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1552482" y="3114675"/>
          <a:ext cx="10556875" cy="150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Document" r:id="rId3" imgW="4627245" imgH="663575" progId="Word.Document.8">
                  <p:embed/>
                </p:oleObj>
              </mc:Choice>
              <mc:Fallback>
                <p:oleObj name="Document" r:id="rId3" imgW="4627245" imgH="663575" progId="Word.Document.8">
                  <p:embed/>
                  <p:pic>
                    <p:nvPicPr>
                      <p:cNvPr id="0" name="图片 20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2482" y="3114675"/>
                        <a:ext cx="10556875" cy="150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1552575" y="4305300"/>
          <a:ext cx="9420225" cy="14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Document" r:id="rId5" imgW="4177665" imgH="742950" progId="Word.Document.8">
                  <p:embed/>
                </p:oleObj>
              </mc:Choice>
              <mc:Fallback>
                <p:oleObj name="Document" r:id="rId5" imgW="4177665" imgH="742950" progId="Word.Document.8">
                  <p:embed/>
                  <p:pic>
                    <p:nvPicPr>
                      <p:cNvPr id="0" name="图片 20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2575" y="4305300"/>
                        <a:ext cx="9420225" cy="145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箭头连接符 6"/>
          <p:cNvCxnSpPr>
            <a:cxnSpLocks noChangeShapeType="1"/>
          </p:cNvCxnSpPr>
          <p:nvPr/>
        </p:nvCxnSpPr>
        <p:spPr bwMode="auto">
          <a:xfrm>
            <a:off x="7805178" y="5273582"/>
            <a:ext cx="790575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8664575" y="5070475"/>
          <a:ext cx="160655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Document" r:id="rId7" imgW="718820" imgH="262890" progId="Word.Document.8">
                  <p:embed/>
                </p:oleObj>
              </mc:Choice>
              <mc:Fallback>
                <p:oleObj name="Document" r:id="rId7" imgW="718820" imgH="262890" progId="Word.Document.8">
                  <p:embed/>
                  <p:pic>
                    <p:nvPicPr>
                      <p:cNvPr id="0" name="图片 20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4575" y="5070475"/>
                        <a:ext cx="160655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692570" y="841097"/>
          <a:ext cx="10787063" cy="167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Document" r:id="rId1" imgW="5161915" imgH="804545" progId="Word.Document.8">
                  <p:embed/>
                </p:oleObj>
              </mc:Choice>
              <mc:Fallback>
                <p:oleObj name="Document" r:id="rId1" imgW="5161915" imgH="804545" progId="Word.Document.8">
                  <p:embed/>
                  <p:pic>
                    <p:nvPicPr>
                      <p:cNvPr id="0" name="图片 3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570" y="841097"/>
                        <a:ext cx="10787063" cy="167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246750" y="2263497"/>
          <a:ext cx="8226425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Document" r:id="rId3" imgW="5156200" imgH="419100" progId="Word.Document.8">
                  <p:embed/>
                </p:oleObj>
              </mc:Choice>
              <mc:Fallback>
                <p:oleObj name="Document" r:id="rId3" imgW="5156200" imgH="419100" progId="Word.Document.8">
                  <p:embed/>
                  <p:pic>
                    <p:nvPicPr>
                      <p:cNvPr id="0" name="图片 3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6750" y="2263497"/>
                        <a:ext cx="8226425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692570" y="4379071"/>
          <a:ext cx="10852150" cy="1306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Document" r:id="rId5" imgW="5097780" imgH="614680" progId="Word.Document.8">
                  <p:embed/>
                </p:oleObj>
              </mc:Choice>
              <mc:Fallback>
                <p:oleObj name="Document" r:id="rId5" imgW="5097780" imgH="614680" progId="Word.Document.8">
                  <p:embed/>
                  <p:pic>
                    <p:nvPicPr>
                      <p:cNvPr id="0" name="图片 3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570" y="4379071"/>
                        <a:ext cx="10852150" cy="1306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1795463" y="2898775"/>
          <a:ext cx="8180387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Document" r:id="rId7" imgW="3865245" imgH="274955" progId="Word.Document.8">
                  <p:embed/>
                </p:oleObj>
              </mc:Choice>
              <mc:Fallback>
                <p:oleObj name="Document" r:id="rId7" imgW="3865245" imgH="274955" progId="Word.Document.8">
                  <p:embed/>
                  <p:pic>
                    <p:nvPicPr>
                      <p:cNvPr id="0" name="图片 3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463" y="2898775"/>
                        <a:ext cx="8180387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692570" y="3849593"/>
          <a:ext cx="82296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Document" r:id="rId9" imgW="5156200" imgH="419100" progId="Word.Document.8">
                  <p:embed/>
                </p:oleObj>
              </mc:Choice>
              <mc:Fallback>
                <p:oleObj name="Document" r:id="rId9" imgW="5156200" imgH="419100" progId="Word.Document.8">
                  <p:embed/>
                  <p:pic>
                    <p:nvPicPr>
                      <p:cNvPr id="0" name="图片 3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570" y="3849593"/>
                        <a:ext cx="82296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1746157" y="3418728"/>
          <a:ext cx="8180387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Document" r:id="rId11" imgW="3865245" imgH="278130" progId="Word.Document.8">
                  <p:embed/>
                </p:oleObj>
              </mc:Choice>
              <mc:Fallback>
                <p:oleObj name="Document" r:id="rId11" imgW="3865245" imgH="278130" progId="Word.Document.8">
                  <p:embed/>
                  <p:pic>
                    <p:nvPicPr>
                      <p:cNvPr id="0" name="图片 3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157" y="3418728"/>
                        <a:ext cx="8180387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224056" y="774725"/>
          <a:ext cx="8285163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4" name="Document" r:id="rId1" imgW="3935095" imgH="562610" progId="Word.Document.8">
                  <p:embed/>
                </p:oleObj>
              </mc:Choice>
              <mc:Fallback>
                <p:oleObj name="Document" r:id="rId1" imgW="3935095" imgH="562610" progId="Word.Document.8">
                  <p:embed/>
                  <p:pic>
                    <p:nvPicPr>
                      <p:cNvPr id="0" name="图片 4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4056" y="774725"/>
                        <a:ext cx="8285163" cy="117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229052" y="1463502"/>
          <a:ext cx="819626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5" name="Document" r:id="rId3" imgW="5143500" imgH="546100" progId="Word.Document.8">
                  <p:embed/>
                </p:oleObj>
              </mc:Choice>
              <mc:Fallback>
                <p:oleObj name="Document" r:id="rId3" imgW="5143500" imgH="546100" progId="Word.Document.8">
                  <p:embed/>
                  <p:pic>
                    <p:nvPicPr>
                      <p:cNvPr id="0" name="图片 4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9052" y="1463502"/>
                        <a:ext cx="819626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671606" y="3447676"/>
          <a:ext cx="10939463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6" name="Document" r:id="rId5" imgW="5198745" imgH="589915" progId="Word.Document.8">
                  <p:embed/>
                </p:oleObj>
              </mc:Choice>
              <mc:Fallback>
                <p:oleObj name="Document" r:id="rId5" imgW="5198745" imgH="589915" progId="Word.Document.8">
                  <p:embed/>
                  <p:pic>
                    <p:nvPicPr>
                      <p:cNvPr id="0" name="图片 4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606" y="3447676"/>
                        <a:ext cx="10939463" cy="123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1224056" y="4598614"/>
          <a:ext cx="10290175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" name="Document" r:id="rId7" imgW="4862830" imgH="556895" progId="Word.Document.8">
                  <p:embed/>
                </p:oleObj>
              </mc:Choice>
              <mc:Fallback>
                <p:oleObj name="Document" r:id="rId7" imgW="4862830" imgH="556895" progId="Word.Document.8">
                  <p:embed/>
                  <p:pic>
                    <p:nvPicPr>
                      <p:cNvPr id="0" name="图片 4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4056" y="4598614"/>
                        <a:ext cx="10290175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2570911" y="2118544"/>
          <a:ext cx="8196263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8" name="Document" r:id="rId9" imgW="5143500" imgH="546100" progId="Word.Document.8">
                  <p:embed/>
                </p:oleObj>
              </mc:Choice>
              <mc:Fallback>
                <p:oleObj name="Document" r:id="rId9" imgW="5143500" imgH="546100" progId="Word.Document.8">
                  <p:embed/>
                  <p:pic>
                    <p:nvPicPr>
                      <p:cNvPr id="0" name="图片 4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0911" y="2118544"/>
                        <a:ext cx="8196263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673848" y="2701553"/>
          <a:ext cx="4538663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9" name="Document" r:id="rId11" imgW="2857500" imgH="647700" progId="Word.Document.8">
                  <p:embed/>
                </p:oleObj>
              </mc:Choice>
              <mc:Fallback>
                <p:oleObj name="Document" r:id="rId11" imgW="2857500" imgH="647700" progId="Word.Document.8">
                  <p:embed/>
                  <p:pic>
                    <p:nvPicPr>
                      <p:cNvPr id="0" name="图片 4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848" y="2701553"/>
                        <a:ext cx="4538663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671606" y="5663174"/>
          <a:ext cx="621506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0" name="Document" r:id="rId13" imgW="3911600" imgH="355600" progId="Word.Document.8">
                  <p:embed/>
                </p:oleObj>
              </mc:Choice>
              <mc:Fallback>
                <p:oleObj name="Document" r:id="rId13" imgW="3911600" imgH="355600" progId="Word.Document.8">
                  <p:embed/>
                  <p:pic>
                    <p:nvPicPr>
                      <p:cNvPr id="0" name="图片 4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606" y="5663174"/>
                        <a:ext cx="6215062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768257" y="879476"/>
          <a:ext cx="10907261" cy="130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8" name="Document" r:id="rId1" imgW="5082540" imgH="611505" progId="Word.Document.8">
                  <p:embed/>
                </p:oleObj>
              </mc:Choice>
              <mc:Fallback>
                <p:oleObj name="Document" r:id="rId1" imgW="5082540" imgH="611505" progId="Word.Document.8">
                  <p:embed/>
                  <p:pic>
                    <p:nvPicPr>
                      <p:cNvPr id="0" name="图片 51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257" y="879476"/>
                        <a:ext cx="10907261" cy="1306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397000" y="2032000"/>
          <a:ext cx="5697538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9" name="Document" r:id="rId3" imgW="2743200" imgH="700405" progId="Word.Document.8">
                  <p:embed/>
                </p:oleObj>
              </mc:Choice>
              <mc:Fallback>
                <p:oleObj name="Document" r:id="rId3" imgW="2743200" imgH="700405" progId="Word.Document.8">
                  <p:embed/>
                  <p:pic>
                    <p:nvPicPr>
                      <p:cNvPr id="0" name="图片 5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0" y="2032000"/>
                        <a:ext cx="5697538" cy="145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5" name="Picture 5" descr="C:\Users\Ningrj\AppData\Roaming\Tencent\Users\767623779\QQ\WinTemp\RichOle\AYNO$Z21}YV@P0%OM(Y)R2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2694" y="2101851"/>
            <a:ext cx="2332038" cy="203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727916" y="3117058"/>
          <a:ext cx="7985125" cy="133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0" name="Document" r:id="rId6" imgW="3816350" imgH="636905" progId="Word.Document.8">
                  <p:embed/>
                </p:oleObj>
              </mc:Choice>
              <mc:Fallback>
                <p:oleObj name="Document" r:id="rId6" imgW="3816350" imgH="636905" progId="Word.Document.8">
                  <p:embed/>
                  <p:pic>
                    <p:nvPicPr>
                      <p:cNvPr id="0" name="图片 51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916" y="3117058"/>
                        <a:ext cx="7985125" cy="133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727916" y="5376771"/>
          <a:ext cx="296545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1" name="Document" r:id="rId8" imgW="1420495" imgH="252730" progId="Word.Document.8">
                  <p:embed/>
                </p:oleObj>
              </mc:Choice>
              <mc:Fallback>
                <p:oleObj name="Document" r:id="rId8" imgW="1420495" imgH="252730" progId="Word.Document.8">
                  <p:embed/>
                  <p:pic>
                    <p:nvPicPr>
                      <p:cNvPr id="0" name="图片 51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916" y="5376771"/>
                        <a:ext cx="2965450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1558179" y="5305333"/>
          <a:ext cx="44704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2" name="Document" r:id="rId10" imgW="2136775" imgH="433070" progId="Word.Document.8">
                  <p:embed/>
                </p:oleObj>
              </mc:Choice>
              <mc:Fallback>
                <p:oleObj name="Document" r:id="rId10" imgW="2136775" imgH="433070" progId="Word.Document.8">
                  <p:embed/>
                  <p:pic>
                    <p:nvPicPr>
                      <p:cNvPr id="0" name="图片 51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8179" y="5305333"/>
                        <a:ext cx="4470400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/>
        </p:nvGraphicFramePr>
        <p:xfrm>
          <a:off x="5550741" y="5148170"/>
          <a:ext cx="3500438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3" name="Document" r:id="rId12" imgW="1675130" imgH="435610" progId="Word.Document.8">
                  <p:embed/>
                </p:oleObj>
              </mc:Choice>
              <mc:Fallback>
                <p:oleObj name="Document" r:id="rId12" imgW="1675130" imgH="435610" progId="Word.Document.8">
                  <p:embed/>
                  <p:pic>
                    <p:nvPicPr>
                      <p:cNvPr id="0" name="图片 51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0741" y="5148170"/>
                        <a:ext cx="3500438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/>
        </p:nvGraphicFramePr>
        <p:xfrm>
          <a:off x="1181894" y="4279808"/>
          <a:ext cx="7985125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4" name="Document" r:id="rId14" imgW="3816350" imgH="492125" progId="Word.Document.8">
                  <p:embed/>
                </p:oleObj>
              </mc:Choice>
              <mc:Fallback>
                <p:oleObj name="Document" r:id="rId14" imgW="3816350" imgH="492125" progId="Word.Document.8">
                  <p:embed/>
                  <p:pic>
                    <p:nvPicPr>
                      <p:cNvPr id="0" name="图片 51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894" y="4279808"/>
                        <a:ext cx="7985125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/>
        </p:nvGraphicFramePr>
        <p:xfrm>
          <a:off x="1154113" y="871958"/>
          <a:ext cx="60642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5" name="Document" r:id="rId1" imgW="3683000" imgH="342900" progId="Word.Document.8">
                  <p:embed/>
                </p:oleObj>
              </mc:Choice>
              <mc:Fallback>
                <p:oleObj name="Document" r:id="rId1" imgW="3683000" imgH="342900" progId="Word.Document.8">
                  <p:embed/>
                  <p:pic>
                    <p:nvPicPr>
                      <p:cNvPr id="0" name="图片 62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113" y="871958"/>
                        <a:ext cx="606425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154113" y="1347883"/>
          <a:ext cx="605155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6" name="文档" r:id="rId3" imgW="2761615" imgH="252095" progId="Word.Document.8">
                  <p:embed/>
                </p:oleObj>
              </mc:Choice>
              <mc:Fallback>
                <p:oleObj name="文档" r:id="rId3" imgW="2761615" imgH="252095" progId="Word.Document.8">
                  <p:embed/>
                  <p:pic>
                    <p:nvPicPr>
                      <p:cNvPr id="0" name="图片 62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113" y="1347883"/>
                        <a:ext cx="6051550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154860" y="1916206"/>
          <a:ext cx="10537825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7" name="Document" r:id="rId5" imgW="4807585" imgH="287655" progId="Word.Document.8">
                  <p:embed/>
                </p:oleObj>
              </mc:Choice>
              <mc:Fallback>
                <p:oleObj name="Document" r:id="rId5" imgW="4807585" imgH="287655" progId="Word.Document.8">
                  <p:embed/>
                  <p:pic>
                    <p:nvPicPr>
                      <p:cNvPr id="0" name="图片 62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860" y="1916206"/>
                        <a:ext cx="10537825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7"/>
          <p:cNvGraphicFramePr>
            <a:graphicFrameLocks noChangeAspect="1"/>
          </p:cNvGraphicFramePr>
          <p:nvPr/>
        </p:nvGraphicFramePr>
        <p:xfrm>
          <a:off x="1154113" y="2440084"/>
          <a:ext cx="6062662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8" name="文档" r:id="rId7" imgW="2752090" imgH="250825" progId="Word.Document.8">
                  <p:embed/>
                </p:oleObj>
              </mc:Choice>
              <mc:Fallback>
                <p:oleObj name="文档" r:id="rId7" imgW="2752090" imgH="250825" progId="Word.Document.8">
                  <p:embed/>
                  <p:pic>
                    <p:nvPicPr>
                      <p:cNvPr id="0" name="图片 62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113" y="2440084"/>
                        <a:ext cx="6062662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1154860" y="2986181"/>
          <a:ext cx="45720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9" name="Document" r:id="rId9" imgW="2088515" imgH="272415" progId="Word.Document.8">
                  <p:embed/>
                </p:oleObj>
              </mc:Choice>
              <mc:Fallback>
                <p:oleObj name="Document" r:id="rId9" imgW="2088515" imgH="272415" progId="Word.Document.8">
                  <p:embed/>
                  <p:pic>
                    <p:nvPicPr>
                      <p:cNvPr id="0" name="图片 62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860" y="2986181"/>
                        <a:ext cx="45720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9"/>
          <p:cNvGraphicFramePr>
            <a:graphicFrameLocks noChangeAspect="1"/>
          </p:cNvGraphicFramePr>
          <p:nvPr/>
        </p:nvGraphicFramePr>
        <p:xfrm>
          <a:off x="1154113" y="3596575"/>
          <a:ext cx="841375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0" name="Document" r:id="rId11" imgW="5080000" imgH="368300" progId="Word.Document.8">
                  <p:embed/>
                </p:oleObj>
              </mc:Choice>
              <mc:Fallback>
                <p:oleObj name="Document" r:id="rId11" imgW="5080000" imgH="368300" progId="Word.Document.8">
                  <p:embed/>
                  <p:pic>
                    <p:nvPicPr>
                      <p:cNvPr id="0" name="图片 62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113" y="3596575"/>
                        <a:ext cx="841375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"/>
          <p:cNvGraphicFramePr>
            <a:graphicFrameLocks noChangeAspect="1"/>
          </p:cNvGraphicFramePr>
          <p:nvPr/>
        </p:nvGraphicFramePr>
        <p:xfrm>
          <a:off x="1154114" y="4610350"/>
          <a:ext cx="10849628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1" name="Document" r:id="rId13" imgW="5095240" imgH="345440" progId="Word.Document.8">
                  <p:embed/>
                </p:oleObj>
              </mc:Choice>
              <mc:Fallback>
                <p:oleObj name="Document" r:id="rId13" imgW="5095240" imgH="345440" progId="Word.Document.8">
                  <p:embed/>
                  <p:pic>
                    <p:nvPicPr>
                      <p:cNvPr id="0" name="图片 62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114" y="4610350"/>
                        <a:ext cx="10849628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/>
        </p:nvGraphicFramePr>
        <p:xfrm>
          <a:off x="544373" y="4155535"/>
          <a:ext cx="4808538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2" name="Document" r:id="rId15" imgW="2183765" imgH="192405" progId="Word.Document.8">
                  <p:embed/>
                </p:oleObj>
              </mc:Choice>
              <mc:Fallback>
                <p:oleObj name="Document" r:id="rId15" imgW="2183765" imgH="192405" progId="Word.Document.8">
                  <p:embed/>
                  <p:pic>
                    <p:nvPicPr>
                      <p:cNvPr id="0" name="图片 62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373" y="4155535"/>
                        <a:ext cx="4808538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/>
        </p:nvGraphicFramePr>
        <p:xfrm>
          <a:off x="4846265" y="4155535"/>
          <a:ext cx="429577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3" name="Document" r:id="rId17" imgW="1951355" imgH="229235" progId="Word.Document.8">
                  <p:embed/>
                </p:oleObj>
              </mc:Choice>
              <mc:Fallback>
                <p:oleObj name="Document" r:id="rId17" imgW="1951355" imgH="229235" progId="Word.Document.8">
                  <p:embed/>
                  <p:pic>
                    <p:nvPicPr>
                      <p:cNvPr id="0" name="图片 62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6265" y="4155535"/>
                        <a:ext cx="4295775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544513" y="900113"/>
          <a:ext cx="10893425" cy="1465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6" name="Document" r:id="rId1" imgW="4859655" imgH="657225" progId="Word.Document.8">
                  <p:embed/>
                </p:oleObj>
              </mc:Choice>
              <mc:Fallback>
                <p:oleObj name="Document" r:id="rId1" imgW="4859655" imgH="657225" progId="Word.Document.8">
                  <p:embed/>
                  <p:pic>
                    <p:nvPicPr>
                      <p:cNvPr id="0" name="图片 72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513" y="900113"/>
                        <a:ext cx="10893425" cy="1465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178672" y="2127343"/>
          <a:ext cx="8967788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7" name="Document" r:id="rId3" imgW="4462145" imgH="443230" progId="Word.Document.8">
                  <p:embed/>
                </p:oleObj>
              </mc:Choice>
              <mc:Fallback>
                <p:oleObj name="Document" r:id="rId3" imgW="4462145" imgH="443230" progId="Word.Document.8">
                  <p:embed/>
                  <p:pic>
                    <p:nvPicPr>
                      <p:cNvPr id="0" name="图片 72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8672" y="2127343"/>
                        <a:ext cx="8967788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9"/>
          <p:cNvGraphicFramePr>
            <a:graphicFrameLocks noChangeAspect="1"/>
          </p:cNvGraphicFramePr>
          <p:nvPr/>
        </p:nvGraphicFramePr>
        <p:xfrm>
          <a:off x="546100" y="3730625"/>
          <a:ext cx="11303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8" name="Document" r:id="rId5" imgW="5125720" imgH="314960" progId="Word.Document.8">
                  <p:embed/>
                </p:oleObj>
              </mc:Choice>
              <mc:Fallback>
                <p:oleObj name="Document" r:id="rId5" imgW="5125720" imgH="314960" progId="Word.Document.8">
                  <p:embed/>
                  <p:pic>
                    <p:nvPicPr>
                      <p:cNvPr id="0" name="图片 72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" y="3730625"/>
                        <a:ext cx="113030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0"/>
          <p:cNvGraphicFramePr>
            <a:graphicFrameLocks noChangeAspect="1"/>
          </p:cNvGraphicFramePr>
          <p:nvPr/>
        </p:nvGraphicFramePr>
        <p:xfrm>
          <a:off x="1124884" y="4416425"/>
          <a:ext cx="8481780" cy="471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9" name="Document" r:id="rId7" imgW="5168900" imgH="304800" progId="Word.Document.8">
                  <p:embed/>
                </p:oleObj>
              </mc:Choice>
              <mc:Fallback>
                <p:oleObj name="Document" r:id="rId7" imgW="5168900" imgH="304800" progId="Word.Document.8">
                  <p:embed/>
                  <p:pic>
                    <p:nvPicPr>
                      <p:cNvPr id="0" name="图片 72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4884" y="4416425"/>
                        <a:ext cx="8481780" cy="4712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1178672" y="2948829"/>
          <a:ext cx="7595767" cy="844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0" name="Document" r:id="rId9" imgW="5130800" imgH="584200" progId="Word.Document.8">
                  <p:embed/>
                </p:oleObj>
              </mc:Choice>
              <mc:Fallback>
                <p:oleObj name="Document" r:id="rId9" imgW="5130800" imgH="584200" progId="Word.Document.8">
                  <p:embed/>
                  <p:pic>
                    <p:nvPicPr>
                      <p:cNvPr id="0" name="图片 72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8672" y="2948829"/>
                        <a:ext cx="7595767" cy="8445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1584698" y="4962574"/>
          <a:ext cx="8193088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1" name="Document" r:id="rId11" imgW="3844925" imgH="458470" progId="Word.Document.8">
                  <p:embed/>
                </p:oleObj>
              </mc:Choice>
              <mc:Fallback>
                <p:oleObj name="Document" r:id="rId11" imgW="3844925" imgH="458470" progId="Word.Document.8">
                  <p:embed/>
                  <p:pic>
                    <p:nvPicPr>
                      <p:cNvPr id="0" name="图片 72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698" y="4962574"/>
                        <a:ext cx="8193088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3135032" y="5529781"/>
          <a:ext cx="6853238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2" name="Document" r:id="rId13" imgW="3216910" imgH="260350" progId="Word.Document.8">
                  <p:embed/>
                </p:oleObj>
              </mc:Choice>
              <mc:Fallback>
                <p:oleObj name="Document" r:id="rId13" imgW="3216910" imgH="260350" progId="Word.Document.8">
                  <p:embed/>
                  <p:pic>
                    <p:nvPicPr>
                      <p:cNvPr id="0" name="图片 72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5032" y="5529781"/>
                        <a:ext cx="6853238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850900" y="798513"/>
          <a:ext cx="11069638" cy="212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3" name="Document" r:id="rId1" imgW="4969510" imgH="954405" progId="Word.Document.8">
                  <p:embed/>
                </p:oleObj>
              </mc:Choice>
              <mc:Fallback>
                <p:oleObj name="Document" r:id="rId1" imgW="4969510" imgH="954405" progId="Word.Document.8">
                  <p:embed/>
                  <p:pic>
                    <p:nvPicPr>
                      <p:cNvPr id="0" name="图片 82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900" y="798513"/>
                        <a:ext cx="11069638" cy="2122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475723" y="2730501"/>
          <a:ext cx="8212137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4" name="Document" r:id="rId3" imgW="5156200" imgH="622300" progId="Word.Document.8">
                  <p:embed/>
                </p:oleObj>
              </mc:Choice>
              <mc:Fallback>
                <p:oleObj name="Document" r:id="rId3" imgW="5156200" imgH="622300" progId="Word.Document.8">
                  <p:embed/>
                  <p:pic>
                    <p:nvPicPr>
                      <p:cNvPr id="0" name="图片 82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723" y="2730501"/>
                        <a:ext cx="8212137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3344865" y="4678177"/>
          <a:ext cx="4624760" cy="46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5" name="Document" r:id="rId5" imgW="2362200" imgH="254000" progId="Word.Document.8">
                  <p:embed/>
                </p:oleObj>
              </mc:Choice>
              <mc:Fallback>
                <p:oleObj name="Document" r:id="rId5" imgW="2362200" imgH="254000" progId="Word.Document.8">
                  <p:embed/>
                  <p:pic>
                    <p:nvPicPr>
                      <p:cNvPr id="0" name="图片 82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4865" y="4678177"/>
                        <a:ext cx="4624760" cy="46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1301750" y="3589338"/>
          <a:ext cx="3763963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6" name="Document" r:id="rId7" imgW="1791970" imgH="461645" progId="Word.Document.8">
                  <p:embed/>
                </p:oleObj>
              </mc:Choice>
              <mc:Fallback>
                <p:oleObj name="Document" r:id="rId7" imgW="1791970" imgH="461645" progId="Word.Document.8">
                  <p:embed/>
                  <p:pic>
                    <p:nvPicPr>
                      <p:cNvPr id="0" name="图片 82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750" y="3589338"/>
                        <a:ext cx="3763963" cy="96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1981200" y="5214939"/>
          <a:ext cx="7958138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7" name="Document" r:id="rId9" imgW="4762500" imgH="622300" progId="Word.Document.8">
                  <p:embed/>
                </p:oleObj>
              </mc:Choice>
              <mc:Fallback>
                <p:oleObj name="Document" r:id="rId9" imgW="4762500" imgH="622300" progId="Word.Document.8">
                  <p:embed/>
                  <p:pic>
                    <p:nvPicPr>
                      <p:cNvPr id="0" name="图片 82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214939"/>
                        <a:ext cx="7958138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5992626" y="798513"/>
            <a:ext cx="1276350" cy="463846"/>
          </a:xfrm>
          <a:prstGeom prst="rect">
            <a:avLst/>
          </a:prstGeom>
          <a:noFill/>
          <a:ln w="31750" algn="ctr">
            <a:solidFill>
              <a:srgbClr val="CC0099"/>
            </a:solidFill>
            <a:rou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marL="1143000" indent="-228600"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80000"/>
              <a:buFontTx/>
              <a:buChar char="•"/>
            </a:pPr>
            <a:endParaRPr lang="zh-CN" altLang="en-US"/>
          </a:p>
        </p:txBody>
      </p:sp>
      <p:cxnSp>
        <p:nvCxnSpPr>
          <p:cNvPr id="8" name="直接箭头连接符 7"/>
          <p:cNvCxnSpPr>
            <a:cxnSpLocks noChangeShapeType="1"/>
            <a:stCxn id="6" idx="2"/>
          </p:cNvCxnSpPr>
          <p:nvPr/>
        </p:nvCxnSpPr>
        <p:spPr bwMode="auto">
          <a:xfrm flipH="1">
            <a:off x="3980329" y="1262359"/>
            <a:ext cx="2650472" cy="2753829"/>
          </a:xfrm>
          <a:prstGeom prst="straightConnector1">
            <a:avLst/>
          </a:prstGeom>
          <a:noFill/>
          <a:ln w="31750" algn="ctr">
            <a:solidFill>
              <a:srgbClr val="CC0099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1" name="Object 5"/>
          <p:cNvGraphicFramePr>
            <a:graphicFrameLocks noChangeAspect="1"/>
          </p:cNvGraphicFramePr>
          <p:nvPr/>
        </p:nvGraphicFramePr>
        <p:xfrm>
          <a:off x="4335182" y="3582989"/>
          <a:ext cx="627380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8" name="Document" r:id="rId11" imgW="2966720" imgH="461645" progId="Word.Document.8">
                  <p:embed/>
                </p:oleObj>
              </mc:Choice>
              <mc:Fallback>
                <p:oleObj name="Document" r:id="rId11" imgW="2966720" imgH="461645" progId="Word.Document.8">
                  <p:embed/>
                  <p:pic>
                    <p:nvPicPr>
                      <p:cNvPr id="0" name="图片 82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5182" y="3582989"/>
                        <a:ext cx="6273800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52</vt:i4>
      </vt:variant>
      <vt:variant>
        <vt:lpstr>幻灯片标题</vt:lpstr>
      </vt:variant>
      <vt:variant>
        <vt:i4>8</vt:i4>
      </vt:variant>
    </vt:vector>
  </HeadingPairs>
  <TitlesOfParts>
    <vt:vector size="66" baseType="lpstr">
      <vt:lpstr>Arial</vt:lpstr>
      <vt:lpstr>宋体</vt:lpstr>
      <vt:lpstr>Wingdings</vt:lpstr>
      <vt:lpstr>微软雅黑</vt:lpstr>
      <vt:lpstr>Arial Unicode MS</vt:lpstr>
      <vt:lpstr>Office 主题​​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微软雅黑 54号(标题)</dc:title>
  <dc:creator>宁荣健</dc:creator>
  <cp:lastModifiedBy>Administrator</cp:lastModifiedBy>
  <cp:revision>50</cp:revision>
  <dcterms:created xsi:type="dcterms:W3CDTF">2019-06-19T02:08:00Z</dcterms:created>
  <dcterms:modified xsi:type="dcterms:W3CDTF">2023-12-21T02:02:40Z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2052-12.1.0.15990</vt:lpwstr>
  </property>
  <property fmtid="{D5CDD505-2E9C-101B-9397-08002B2CF9AE}" pid="3" name="ICV">
    <vt:lpwstr>52FF9D1735BA49F78AF60F2C78ED0DB2_13</vt:lpwstr>
  </property>
</Properties>
</file>