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73" r:id="rId21"/>
    <p:sldId id="377" r:id="rId22"/>
    <p:sldId id="378" r:id="rId23"/>
    <p:sldId id="279" r:id="rId24"/>
    <p:sldId id="280" r:id="rId25"/>
    <p:sldId id="1173" r:id="rId26"/>
    <p:sldId id="1174" r:id="rId27"/>
    <p:sldId id="1175" r:id="rId28"/>
    <p:sldId id="1176" r:id="rId29"/>
    <p:sldId id="1470" r:id="rId30"/>
    <p:sldId id="1471" r:id="rId31"/>
    <p:sldId id="1177" r:id="rId32"/>
    <p:sldId id="14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52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10" Type="http://schemas.openxmlformats.org/officeDocument/2006/relationships/image" Target="../media/image128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4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emf"/><Relationship Id="rId5" Type="http://schemas.openxmlformats.org/officeDocument/2006/relationships/image" Target="../media/image17.wmf"/><Relationship Id="rId10" Type="http://schemas.openxmlformats.org/officeDocument/2006/relationships/image" Target="../media/image22.e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11" Type="http://schemas.openxmlformats.org/officeDocument/2006/relationships/image" Target="../media/image68.emf"/><Relationship Id="rId5" Type="http://schemas.openxmlformats.org/officeDocument/2006/relationships/image" Target="../media/image62.wmf"/><Relationship Id="rId10" Type="http://schemas.openxmlformats.org/officeDocument/2006/relationships/image" Target="../media/image67.emf"/><Relationship Id="rId4" Type="http://schemas.openxmlformats.org/officeDocument/2006/relationships/image" Target="../media/image61.wmf"/><Relationship Id="rId9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4.emf"/><Relationship Id="rId22" Type="http://schemas.openxmlformats.org/officeDocument/2006/relationships/image" Target="../media/image12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3.e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5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w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5.e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198.bin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200.bin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4.wmf"/><Relationship Id="rId5" Type="http://schemas.openxmlformats.org/officeDocument/2006/relationships/oleObject" Target="../embeddings/oleObject191.bin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98.wmf"/><Relationship Id="rId4" Type="http://schemas.openxmlformats.org/officeDocument/2006/relationships/image" Target="../media/image191.wmf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196.bin"/><Relationship Id="rId22" Type="http://schemas.openxmlformats.org/officeDocument/2006/relationships/image" Target="../media/image19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0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w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wmf"/><Relationship Id="rId22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17073"/>
              </p:ext>
            </p:extLst>
          </p:nvPr>
        </p:nvGraphicFramePr>
        <p:xfrm>
          <a:off x="1733645" y="723503"/>
          <a:ext cx="8518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Document" r:id="rId3" imgW="3728153" imgH="371429" progId="Word.Document.8">
                  <p:embed/>
                </p:oleObj>
              </mc:Choice>
              <mc:Fallback>
                <p:oleObj name="Document" r:id="rId3" imgW="3728153" imgH="37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645" y="723503"/>
                        <a:ext cx="85185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05709"/>
              </p:ext>
            </p:extLst>
          </p:nvPr>
        </p:nvGraphicFramePr>
        <p:xfrm>
          <a:off x="1335087" y="3406123"/>
          <a:ext cx="102520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Document" r:id="rId5" imgW="4501833" imgH="790507" progId="Word.Document.8">
                  <p:embed/>
                </p:oleObj>
              </mc:Choice>
              <mc:Fallback>
                <p:oleObj name="Document" r:id="rId5" imgW="4501833" imgH="790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7" y="3406123"/>
                        <a:ext cx="10252075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85392"/>
              </p:ext>
            </p:extLst>
          </p:nvPr>
        </p:nvGraphicFramePr>
        <p:xfrm>
          <a:off x="1401017" y="1204819"/>
          <a:ext cx="84661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Document" r:id="rId7" imgW="3728153" imgH="344975" progId="Word.Document.8">
                  <p:embed/>
                </p:oleObj>
              </mc:Choice>
              <mc:Fallback>
                <p:oleObj name="Document" r:id="rId7" imgW="3728153" imgH="344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017" y="1204819"/>
                        <a:ext cx="84661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19928"/>
              </p:ext>
            </p:extLst>
          </p:nvPr>
        </p:nvGraphicFramePr>
        <p:xfrm>
          <a:off x="1335087" y="1722391"/>
          <a:ext cx="84661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Document" r:id="rId9" imgW="3728153" imgH="397072" progId="Word.Document.8">
                  <p:embed/>
                </p:oleObj>
              </mc:Choice>
              <mc:Fallback>
                <p:oleObj name="Document" r:id="rId9" imgW="3728153" imgH="397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7" y="1722391"/>
                        <a:ext cx="84661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71486"/>
              </p:ext>
            </p:extLst>
          </p:nvPr>
        </p:nvGraphicFramePr>
        <p:xfrm>
          <a:off x="702235" y="2267790"/>
          <a:ext cx="109442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Document" r:id="rId11" imgW="4831910" imgH="555404" progId="Word.Document.8">
                  <p:embed/>
                </p:oleObj>
              </mc:Choice>
              <mc:Fallback>
                <p:oleObj name="Document" r:id="rId11" imgW="4831910" imgH="555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5" y="2267790"/>
                        <a:ext cx="109442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330198"/>
              </p:ext>
            </p:extLst>
          </p:nvPr>
        </p:nvGraphicFramePr>
        <p:xfrm>
          <a:off x="702235" y="5199998"/>
          <a:ext cx="94154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Document" r:id="rId13" imgW="4134403" imgH="355171" progId="Word.Document.8">
                  <p:embed/>
                </p:oleObj>
              </mc:Choice>
              <mc:Fallback>
                <p:oleObj name="Document" r:id="rId13" imgW="4134403" imgH="355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5" y="5199998"/>
                        <a:ext cx="94154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2763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54390"/>
              </p:ext>
            </p:extLst>
          </p:nvPr>
        </p:nvGraphicFramePr>
        <p:xfrm>
          <a:off x="1746157" y="2908300"/>
          <a:ext cx="7975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Document" r:id="rId3" imgW="3454433" imgH="431894" progId="Word.Document.8">
                  <p:embed/>
                </p:oleObj>
              </mc:Choice>
              <mc:Fallback>
                <p:oleObj name="Document" r:id="rId3" imgW="3454433" imgH="431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57" y="2908300"/>
                        <a:ext cx="79756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462855"/>
              </p:ext>
            </p:extLst>
          </p:nvPr>
        </p:nvGraphicFramePr>
        <p:xfrm>
          <a:off x="1044575" y="885825"/>
          <a:ext cx="1082833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Document" r:id="rId5" imgW="4674235" imgH="874986" progId="Word.Document.8">
                  <p:embed/>
                </p:oleObj>
              </mc:Choice>
              <mc:Fallback>
                <p:oleObj name="Document" r:id="rId5" imgW="4674235" imgH="8749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885825"/>
                        <a:ext cx="1082833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31940"/>
              </p:ext>
            </p:extLst>
          </p:nvPr>
        </p:nvGraphicFramePr>
        <p:xfrm>
          <a:off x="5036204" y="2894947"/>
          <a:ext cx="79756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Document" r:id="rId7" imgW="3454433" imgH="431894" progId="Word.Document.8">
                  <p:embed/>
                </p:oleObj>
              </mc:Choice>
              <mc:Fallback>
                <p:oleObj name="Document" r:id="rId7" imgW="3454433" imgH="431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204" y="2894947"/>
                        <a:ext cx="79756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220932"/>
              </p:ext>
            </p:extLst>
          </p:nvPr>
        </p:nvGraphicFramePr>
        <p:xfrm>
          <a:off x="1746157" y="3961204"/>
          <a:ext cx="797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Document" r:id="rId9" imgW="3454433" imgH="446470" progId="Word.Document.8">
                  <p:embed/>
                </p:oleObj>
              </mc:Choice>
              <mc:Fallback>
                <p:oleObj name="Document" r:id="rId9" imgW="3454433" imgH="446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57" y="3961204"/>
                        <a:ext cx="797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78014"/>
              </p:ext>
            </p:extLst>
          </p:nvPr>
        </p:nvGraphicFramePr>
        <p:xfrm>
          <a:off x="3777429" y="4179514"/>
          <a:ext cx="7975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Document" r:id="rId11" imgW="3454433" imgH="292608" progId="Word.Document.8">
                  <p:embed/>
                </p:oleObj>
              </mc:Choice>
              <mc:Fallback>
                <p:oleObj name="Document" r:id="rId11" imgW="3454433" imgH="2926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429" y="4179514"/>
                        <a:ext cx="7975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7691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162303"/>
              </p:ext>
            </p:extLst>
          </p:nvPr>
        </p:nvGraphicFramePr>
        <p:xfrm>
          <a:off x="705877" y="823866"/>
          <a:ext cx="105124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Document" r:id="rId3" imgW="4720568" imgH="552169" progId="Word.Document.8">
                  <p:embed/>
                </p:oleObj>
              </mc:Choice>
              <mc:Fallback>
                <p:oleObj name="Document" r:id="rId3" imgW="4720568" imgH="552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77" y="823866"/>
                        <a:ext cx="1051242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61865"/>
              </p:ext>
            </p:extLst>
          </p:nvPr>
        </p:nvGraphicFramePr>
        <p:xfrm>
          <a:off x="1300350" y="1692789"/>
          <a:ext cx="86026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Document" r:id="rId5" imgW="3872032" imgH="373048" progId="Word.Document.8">
                  <p:embed/>
                </p:oleObj>
              </mc:Choice>
              <mc:Fallback>
                <p:oleObj name="Document" r:id="rId5" imgW="3872032" imgH="373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350" y="1692789"/>
                        <a:ext cx="86026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20202"/>
              </p:ext>
            </p:extLst>
          </p:nvPr>
        </p:nvGraphicFramePr>
        <p:xfrm>
          <a:off x="995595" y="2365537"/>
          <a:ext cx="99329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Document" r:id="rId7" imgW="4462684" imgH="378178" progId="Word.Document.8">
                  <p:embed/>
                </p:oleObj>
              </mc:Choice>
              <mc:Fallback>
                <p:oleObj name="Document" r:id="rId7" imgW="4462684" imgH="378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95" y="2365537"/>
                        <a:ext cx="993298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73200"/>
              </p:ext>
            </p:extLst>
          </p:nvPr>
        </p:nvGraphicFramePr>
        <p:xfrm>
          <a:off x="1660712" y="4393803"/>
          <a:ext cx="29813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Document" r:id="rId9" imgW="1345925" imgH="472384" progId="Word.Document.8">
                  <p:embed/>
                </p:oleObj>
              </mc:Choice>
              <mc:Fallback>
                <p:oleObj name="Document" r:id="rId9" imgW="1345925" imgH="472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712" y="4393803"/>
                        <a:ext cx="29813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777650"/>
              </p:ext>
            </p:extLst>
          </p:nvPr>
        </p:nvGraphicFramePr>
        <p:xfrm>
          <a:off x="995595" y="2998694"/>
          <a:ext cx="86026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Document" r:id="rId11" imgW="3872032" imgH="350374" progId="Word.Document.8">
                  <p:embed/>
                </p:oleObj>
              </mc:Choice>
              <mc:Fallback>
                <p:oleObj name="Document" r:id="rId11" imgW="3872032" imgH="350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95" y="2998694"/>
                        <a:ext cx="86026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65147"/>
              </p:ext>
            </p:extLst>
          </p:nvPr>
        </p:nvGraphicFramePr>
        <p:xfrm>
          <a:off x="1301097" y="3603905"/>
          <a:ext cx="1069368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Document" r:id="rId13" imgW="4914160" imgH="412688" progId="Word.Document.8">
                  <p:embed/>
                </p:oleObj>
              </mc:Choice>
              <mc:Fallback>
                <p:oleObj name="Document" r:id="rId13" imgW="4914160" imgH="412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097" y="3603905"/>
                        <a:ext cx="1069368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95423"/>
              </p:ext>
            </p:extLst>
          </p:nvPr>
        </p:nvGraphicFramePr>
        <p:xfrm>
          <a:off x="705877" y="4393804"/>
          <a:ext cx="860266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Document" r:id="rId15" imgW="3872032" imgH="472924" progId="Word.Document.8">
                  <p:embed/>
                </p:oleObj>
              </mc:Choice>
              <mc:Fallback>
                <p:oleObj name="Document" r:id="rId15" imgW="3872032" imgH="4729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77" y="4393804"/>
                        <a:ext cx="860266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2208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16215"/>
              </p:ext>
            </p:extLst>
          </p:nvPr>
        </p:nvGraphicFramePr>
        <p:xfrm>
          <a:off x="1058022" y="733380"/>
          <a:ext cx="60626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Document" r:id="rId3" imgW="2762305" imgH="251038" progId="Word.Document.8">
                  <p:embed/>
                </p:oleObj>
              </mc:Choice>
              <mc:Fallback>
                <p:oleObj name="Document" r:id="rId3" imgW="2762305" imgH="251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022" y="733380"/>
                        <a:ext cx="60626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06028"/>
              </p:ext>
            </p:extLst>
          </p:nvPr>
        </p:nvGraphicFramePr>
        <p:xfrm>
          <a:off x="1002647" y="1027907"/>
          <a:ext cx="8121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Document" r:id="rId5" imgW="3681724" imgH="396262" progId="Word.Document.8">
                  <p:embed/>
                </p:oleObj>
              </mc:Choice>
              <mc:Fallback>
                <p:oleObj name="Document" r:id="rId5" imgW="3681724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647" y="1027907"/>
                        <a:ext cx="81216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56554"/>
              </p:ext>
            </p:extLst>
          </p:nvPr>
        </p:nvGraphicFramePr>
        <p:xfrm>
          <a:off x="1004607" y="1777347"/>
          <a:ext cx="1066323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Document" r:id="rId7" imgW="4930323" imgH="778644" progId="Word.Document.8">
                  <p:embed/>
                </p:oleObj>
              </mc:Choice>
              <mc:Fallback>
                <p:oleObj name="Document" r:id="rId7" imgW="4930323" imgH="778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607" y="1777347"/>
                        <a:ext cx="10663238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26599"/>
              </p:ext>
            </p:extLst>
          </p:nvPr>
        </p:nvGraphicFramePr>
        <p:xfrm>
          <a:off x="1025059" y="3778811"/>
          <a:ext cx="110886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Document" r:id="rId9" imgW="5002875" imgH="559358" progId="Word.Document.8">
                  <p:embed/>
                </p:oleObj>
              </mc:Choice>
              <mc:Fallback>
                <p:oleObj name="Document" r:id="rId9" imgW="5002875" imgH="559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059" y="3778811"/>
                        <a:ext cx="1108868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50242"/>
              </p:ext>
            </p:extLst>
          </p:nvPr>
        </p:nvGraphicFramePr>
        <p:xfrm>
          <a:off x="434975" y="3170892"/>
          <a:ext cx="84470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Document" r:id="rId11" imgW="3838088" imgH="400106" progId="Word.Document.8">
                  <p:embed/>
                </p:oleObj>
              </mc:Choice>
              <mc:Fallback>
                <p:oleObj name="Document" r:id="rId11" imgW="3838088" imgH="400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170892"/>
                        <a:ext cx="84470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29014"/>
              </p:ext>
            </p:extLst>
          </p:nvPr>
        </p:nvGraphicFramePr>
        <p:xfrm>
          <a:off x="433107" y="4777722"/>
          <a:ext cx="110601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Document" r:id="rId13" imgW="5112063" imgH="619752" progId="Word.Document.8">
                  <p:embed/>
                </p:oleObj>
              </mc:Choice>
              <mc:Fallback>
                <p:oleObj name="Document" r:id="rId13" imgW="5112063" imgH="619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07" y="4777722"/>
                        <a:ext cx="110601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4646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98320"/>
              </p:ext>
            </p:extLst>
          </p:nvPr>
        </p:nvGraphicFramePr>
        <p:xfrm>
          <a:off x="800054" y="3078351"/>
          <a:ext cx="109585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Document" r:id="rId3" imgW="4784500" imgH="570502" progId="Word.Document.8">
                  <p:embed/>
                </p:oleObj>
              </mc:Choice>
              <mc:Fallback>
                <p:oleObj name="Document" r:id="rId3" imgW="4784500" imgH="570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54" y="3078351"/>
                        <a:ext cx="109585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28807"/>
              </p:ext>
            </p:extLst>
          </p:nvPr>
        </p:nvGraphicFramePr>
        <p:xfrm>
          <a:off x="1397188" y="731187"/>
          <a:ext cx="83153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Document" r:id="rId5" imgW="3774853" imgH="496678" progId="Word.Document.8">
                  <p:embed/>
                </p:oleObj>
              </mc:Choice>
              <mc:Fallback>
                <p:oleObj name="Document" r:id="rId5" imgW="3774853" imgH="496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188" y="731187"/>
                        <a:ext cx="83153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61775"/>
              </p:ext>
            </p:extLst>
          </p:nvPr>
        </p:nvGraphicFramePr>
        <p:xfrm>
          <a:off x="804816" y="1553231"/>
          <a:ext cx="109537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Document" r:id="rId7" imgW="4975219" imgH="848743" progId="Word.Document.8">
                  <p:embed/>
                </p:oleObj>
              </mc:Choice>
              <mc:Fallback>
                <p:oleObj name="Document" r:id="rId7" imgW="4975219" imgH="848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16" y="1553231"/>
                        <a:ext cx="109537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97415"/>
              </p:ext>
            </p:extLst>
          </p:nvPr>
        </p:nvGraphicFramePr>
        <p:xfrm>
          <a:off x="797673" y="4239000"/>
          <a:ext cx="107934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Document" r:id="rId9" imgW="4736371" imgH="382492" progId="Word.Document.8">
                  <p:embed/>
                </p:oleObj>
              </mc:Choice>
              <mc:Fallback>
                <p:oleObj name="Document" r:id="rId9" imgW="4736371" imgH="382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73" y="4239000"/>
                        <a:ext cx="107934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45416"/>
              </p:ext>
            </p:extLst>
          </p:nvPr>
        </p:nvGraphicFramePr>
        <p:xfrm>
          <a:off x="1316038" y="4833938"/>
          <a:ext cx="69469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Document" r:id="rId11" imgW="3033188" imgH="388243" progId="Word.Document.8">
                  <p:embed/>
                </p:oleObj>
              </mc:Choice>
              <mc:Fallback>
                <p:oleObj name="Document" r:id="rId11" imgW="3033188" imgH="388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833938"/>
                        <a:ext cx="69469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5995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40940"/>
              </p:ext>
            </p:extLst>
          </p:nvPr>
        </p:nvGraphicFramePr>
        <p:xfrm>
          <a:off x="609040" y="1790209"/>
          <a:ext cx="7769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Document" r:id="rId3" imgW="3769486" imgH="690211" progId="Word.Document.8">
                  <p:embed/>
                </p:oleObj>
              </mc:Choice>
              <mc:Fallback>
                <p:oleObj name="Document" r:id="rId3" imgW="3769486" imgH="690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40" y="1790209"/>
                        <a:ext cx="77692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30500"/>
              </p:ext>
            </p:extLst>
          </p:nvPr>
        </p:nvGraphicFramePr>
        <p:xfrm>
          <a:off x="609040" y="732492"/>
          <a:ext cx="112045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Document" r:id="rId5" imgW="5057469" imgH="592431" progId="Word.Document.8">
                  <p:embed/>
                </p:oleObj>
              </mc:Choice>
              <mc:Fallback>
                <p:oleObj name="Document" r:id="rId5" imgW="5057469" imgH="592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40" y="732492"/>
                        <a:ext cx="112045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78917"/>
              </p:ext>
            </p:extLst>
          </p:nvPr>
        </p:nvGraphicFramePr>
        <p:xfrm>
          <a:off x="1094984" y="4198333"/>
          <a:ext cx="109140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Document" r:id="rId7" imgW="5267942" imgH="541384" progId="Word.Document.8">
                  <p:embed/>
                </p:oleObj>
              </mc:Choice>
              <mc:Fallback>
                <p:oleObj name="Document" r:id="rId7" imgW="5267942" imgH="541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84" y="4198333"/>
                        <a:ext cx="1091406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37644"/>
              </p:ext>
            </p:extLst>
          </p:nvPr>
        </p:nvGraphicFramePr>
        <p:xfrm>
          <a:off x="3905505" y="3270250"/>
          <a:ext cx="79597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Document" r:id="rId9" imgW="3829246" imgH="390614" progId="Word.Document.8">
                  <p:embed/>
                </p:oleObj>
              </mc:Choice>
              <mc:Fallback>
                <p:oleObj name="Document" r:id="rId9" imgW="3829246" imgH="390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505" y="3270250"/>
                        <a:ext cx="79597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68867"/>
              </p:ext>
            </p:extLst>
          </p:nvPr>
        </p:nvGraphicFramePr>
        <p:xfrm>
          <a:off x="575139" y="5233383"/>
          <a:ext cx="7959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Document" r:id="rId11" imgW="3829246" imgH="331932" progId="Word.Document.8">
                  <p:embed/>
                </p:oleObj>
              </mc:Choice>
              <mc:Fallback>
                <p:oleObj name="Document" r:id="rId11" imgW="3829246" imgH="331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39" y="5233383"/>
                        <a:ext cx="79597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4995"/>
              </p:ext>
            </p:extLst>
          </p:nvPr>
        </p:nvGraphicFramePr>
        <p:xfrm>
          <a:off x="474663" y="2786063"/>
          <a:ext cx="37877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Document" r:id="rId13" imgW="1633145" imgH="755996" progId="Word.Document.8">
                  <p:embed/>
                </p:oleObj>
              </mc:Choice>
              <mc:Fallback>
                <p:oleObj name="Document" r:id="rId13" imgW="1633145" imgH="7559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786063"/>
                        <a:ext cx="37877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84089"/>
              </p:ext>
            </p:extLst>
          </p:nvPr>
        </p:nvGraphicFramePr>
        <p:xfrm>
          <a:off x="7925708" y="1755236"/>
          <a:ext cx="370998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Document" r:id="rId15" imgW="1793694" imgH="685897" progId="Word.Document.8">
                  <p:embed/>
                </p:oleObj>
              </mc:Choice>
              <mc:Fallback>
                <p:oleObj name="Document" r:id="rId15" imgW="1793694" imgH="685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8" y="1755236"/>
                        <a:ext cx="370998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9731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85406"/>
              </p:ext>
            </p:extLst>
          </p:nvPr>
        </p:nvGraphicFramePr>
        <p:xfrm>
          <a:off x="653151" y="922525"/>
          <a:ext cx="66135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Document" r:id="rId3" imgW="2958481" imgH="306640" progId="Word.Document.8">
                  <p:embed/>
                </p:oleObj>
              </mc:Choice>
              <mc:Fallback>
                <p:oleObj name="Document" r:id="rId3" imgW="2958481" imgH="30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51" y="922525"/>
                        <a:ext cx="66135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9961"/>
              </p:ext>
            </p:extLst>
          </p:nvPr>
        </p:nvGraphicFramePr>
        <p:xfrm>
          <a:off x="1171142" y="4031030"/>
          <a:ext cx="11147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Document" r:id="rId5" imgW="5005030" imgH="443245" progId="Word.Document.8">
                  <p:embed/>
                </p:oleObj>
              </mc:Choice>
              <mc:Fallback>
                <p:oleObj name="Document" r:id="rId5" imgW="5005030" imgH="443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42" y="4031030"/>
                        <a:ext cx="111474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32220"/>
              </p:ext>
            </p:extLst>
          </p:nvPr>
        </p:nvGraphicFramePr>
        <p:xfrm>
          <a:off x="526489" y="4920876"/>
          <a:ext cx="8945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Document" r:id="rId7" imgW="4018032" imgH="297653" progId="Word.Document.8">
                  <p:embed/>
                </p:oleObj>
              </mc:Choice>
              <mc:Fallback>
                <p:oleObj name="Document" r:id="rId7" imgW="4018032" imgH="29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89" y="4920876"/>
                        <a:ext cx="89455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43696"/>
              </p:ext>
            </p:extLst>
          </p:nvPr>
        </p:nvGraphicFramePr>
        <p:xfrm>
          <a:off x="3628206" y="1456390"/>
          <a:ext cx="599125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Document" r:id="rId9" imgW="2887725" imgH="1167606" progId="Word.Document.8">
                  <p:embed/>
                </p:oleObj>
              </mc:Choice>
              <mc:Fallback>
                <p:oleObj name="Document" r:id="rId9" imgW="2887725" imgH="116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206" y="1456390"/>
                        <a:ext cx="599125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42214"/>
              </p:ext>
            </p:extLst>
          </p:nvPr>
        </p:nvGraphicFramePr>
        <p:xfrm>
          <a:off x="653151" y="3713248"/>
          <a:ext cx="56499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Document" r:id="rId11" imgW="2528555" imgH="291542" progId="Word.Document.8">
                  <p:embed/>
                </p:oleObj>
              </mc:Choice>
              <mc:Fallback>
                <p:oleObj name="Document" r:id="rId11" imgW="2528555" imgH="291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51" y="3713248"/>
                        <a:ext cx="56499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74917"/>
              </p:ext>
            </p:extLst>
          </p:nvPr>
        </p:nvGraphicFramePr>
        <p:xfrm>
          <a:off x="8720231" y="4920876"/>
          <a:ext cx="3309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Document" r:id="rId13" imgW="1487681" imgH="225756" progId="Word.Document.8">
                  <p:embed/>
                </p:oleObj>
              </mc:Choice>
              <mc:Fallback>
                <p:oleObj name="Document" r:id="rId13" imgW="1487681" imgH="2257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231" y="4920876"/>
                        <a:ext cx="33099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73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54335"/>
              </p:ext>
            </p:extLst>
          </p:nvPr>
        </p:nvGraphicFramePr>
        <p:xfrm>
          <a:off x="604838" y="751914"/>
          <a:ext cx="11156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Document" r:id="rId3" imgW="5040588" imgH="395793" progId="Word.Document.8">
                  <p:embed/>
                </p:oleObj>
              </mc:Choice>
              <mc:Fallback>
                <p:oleObj name="Document" r:id="rId3" imgW="5040588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751914"/>
                        <a:ext cx="11156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287752"/>
              </p:ext>
            </p:extLst>
          </p:nvPr>
        </p:nvGraphicFramePr>
        <p:xfrm>
          <a:off x="1191933" y="1522224"/>
          <a:ext cx="103917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Document" r:id="rId5" imgW="4536673" imgH="304124" progId="Word.Document.8">
                  <p:embed/>
                </p:oleObj>
              </mc:Choice>
              <mc:Fallback>
                <p:oleObj name="Document" r:id="rId5" imgW="4536673" imgH="304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933" y="1522224"/>
                        <a:ext cx="103917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58575"/>
              </p:ext>
            </p:extLst>
          </p:nvPr>
        </p:nvGraphicFramePr>
        <p:xfrm>
          <a:off x="599748" y="2169503"/>
          <a:ext cx="109347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Document" r:id="rId7" imgW="4828319" imgH="724362" progId="Word.Document.8">
                  <p:embed/>
                </p:oleObj>
              </mc:Choice>
              <mc:Fallback>
                <p:oleObj name="Document" r:id="rId7" imgW="4828319" imgH="724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48" y="2169503"/>
                        <a:ext cx="1093470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95218"/>
              </p:ext>
            </p:extLst>
          </p:nvPr>
        </p:nvGraphicFramePr>
        <p:xfrm>
          <a:off x="599748" y="3504920"/>
          <a:ext cx="93281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Document" r:id="rId9" imgW="4119318" imgH="328929" progId="Word.Document.8">
                  <p:embed/>
                </p:oleObj>
              </mc:Choice>
              <mc:Fallback>
                <p:oleObj name="Document" r:id="rId9" imgW="4119318" imgH="3289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48" y="3504920"/>
                        <a:ext cx="93281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63589"/>
              </p:ext>
            </p:extLst>
          </p:nvPr>
        </p:nvGraphicFramePr>
        <p:xfrm>
          <a:off x="600075" y="4127500"/>
          <a:ext cx="10788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Document" r:id="rId11" imgW="4736371" imgH="292980" progId="Word.Document.8">
                  <p:embed/>
                </p:oleObj>
              </mc:Choice>
              <mc:Fallback>
                <p:oleObj name="Document" r:id="rId11" imgW="4736371" imgH="29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127500"/>
                        <a:ext cx="107886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7248"/>
              </p:ext>
            </p:extLst>
          </p:nvPr>
        </p:nvGraphicFramePr>
        <p:xfrm>
          <a:off x="1947069" y="4703950"/>
          <a:ext cx="8094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Document" r:id="rId13" imgW="3561060" imgH="481292" progId="Word.Document.8">
                  <p:embed/>
                </p:oleObj>
              </mc:Choice>
              <mc:Fallback>
                <p:oleObj name="Document" r:id="rId13" imgW="3561060" imgH="481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069" y="4703950"/>
                        <a:ext cx="80946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74815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28253"/>
              </p:ext>
            </p:extLst>
          </p:nvPr>
        </p:nvGraphicFramePr>
        <p:xfrm>
          <a:off x="2116138" y="849126"/>
          <a:ext cx="8094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Document" r:id="rId3" imgW="3561060" imgH="481292" progId="Word.Document.8">
                  <p:embed/>
                </p:oleObj>
              </mc:Choice>
              <mc:Fallback>
                <p:oleObj name="Document" r:id="rId3" imgW="3561060" imgH="481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849126"/>
                        <a:ext cx="80946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80511"/>
              </p:ext>
            </p:extLst>
          </p:nvPr>
        </p:nvGraphicFramePr>
        <p:xfrm>
          <a:off x="1691060" y="2368387"/>
          <a:ext cx="8094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Document" r:id="rId5" imgW="3561060" imgH="401391" progId="Word.Document.8">
                  <p:embed/>
                </p:oleObj>
              </mc:Choice>
              <mc:Fallback>
                <p:oleObj name="Document" r:id="rId5" imgW="3561060" imgH="401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60" y="2368387"/>
                        <a:ext cx="80946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7053"/>
              </p:ext>
            </p:extLst>
          </p:nvPr>
        </p:nvGraphicFramePr>
        <p:xfrm>
          <a:off x="1385514" y="3282787"/>
          <a:ext cx="80946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Document" r:id="rId7" imgW="3561060" imgH="408949" progId="Word.Document.8">
                  <p:embed/>
                </p:oleObj>
              </mc:Choice>
              <mc:Fallback>
                <p:oleObj name="Document" r:id="rId7" imgW="3561060" imgH="4089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514" y="3282787"/>
                        <a:ext cx="80946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73933"/>
              </p:ext>
            </p:extLst>
          </p:nvPr>
        </p:nvGraphicFramePr>
        <p:xfrm>
          <a:off x="1806390" y="4275606"/>
          <a:ext cx="80946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Document" r:id="rId9" imgW="3561060" imgH="431354" progId="Word.Document.8">
                  <p:embed/>
                </p:oleObj>
              </mc:Choice>
              <mc:Fallback>
                <p:oleObj name="Document" r:id="rId9" imgW="3561060" imgH="431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390" y="4275606"/>
                        <a:ext cx="80946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25544"/>
              </p:ext>
            </p:extLst>
          </p:nvPr>
        </p:nvGraphicFramePr>
        <p:xfrm>
          <a:off x="1242639" y="2047210"/>
          <a:ext cx="1809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Document" r:id="rId11" imgW="843331" imgH="240495" progId="Word.Document.8">
                  <p:embed/>
                </p:oleObj>
              </mc:Choice>
              <mc:Fallback>
                <p:oleObj name="Document" r:id="rId11" imgW="843331" imgH="240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39" y="2047210"/>
                        <a:ext cx="1809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781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03594"/>
              </p:ext>
            </p:extLst>
          </p:nvPr>
        </p:nvGraphicFramePr>
        <p:xfrm>
          <a:off x="906182" y="3009900"/>
          <a:ext cx="6608763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Document" r:id="rId3" imgW="2953453" imgH="1519542" progId="Word.Document.8">
                  <p:embed/>
                </p:oleObj>
              </mc:Choice>
              <mc:Fallback>
                <p:oleObj name="Document" r:id="rId3" imgW="2953453" imgH="1519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82" y="3009900"/>
                        <a:ext cx="6608763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22416"/>
              </p:ext>
            </p:extLst>
          </p:nvPr>
        </p:nvGraphicFramePr>
        <p:xfrm>
          <a:off x="541338" y="933450"/>
          <a:ext cx="1102677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Document" r:id="rId5" imgW="5067167" imgH="911653" progId="Word.Document.8">
                  <p:embed/>
                </p:oleObj>
              </mc:Choice>
              <mc:Fallback>
                <p:oleObj name="Document" r:id="rId5" imgW="5067167" imgH="911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933450"/>
                        <a:ext cx="11026775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96544"/>
              </p:ext>
            </p:extLst>
          </p:nvPr>
        </p:nvGraphicFramePr>
        <p:xfrm>
          <a:off x="7235265" y="3773207"/>
          <a:ext cx="48196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Document" r:id="rId7" imgW="2240142" imgH="915967" progId="Word.Document.8">
                  <p:embed/>
                </p:oleObj>
              </mc:Choice>
              <mc:Fallback>
                <p:oleObj name="Document" r:id="rId7" imgW="2240142" imgH="915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265" y="3773207"/>
                        <a:ext cx="48196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9441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37989"/>
              </p:ext>
            </p:extLst>
          </p:nvPr>
        </p:nvGraphicFramePr>
        <p:xfrm>
          <a:off x="1006475" y="812800"/>
          <a:ext cx="18573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Document" r:id="rId3" imgW="864881" imgH="281117" progId="Word.Document.8">
                  <p:embed/>
                </p:oleObj>
              </mc:Choice>
              <mc:Fallback>
                <p:oleObj name="Document" r:id="rId3" imgW="864881" imgH="281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812800"/>
                        <a:ext cx="18573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27593"/>
              </p:ext>
            </p:extLst>
          </p:nvPr>
        </p:nvGraphicFramePr>
        <p:xfrm>
          <a:off x="2219139" y="658159"/>
          <a:ext cx="26654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Document" r:id="rId5" imgW="1249192" imgH="328210" progId="Word.Document.8">
                  <p:embed/>
                </p:oleObj>
              </mc:Choice>
              <mc:Fallback>
                <p:oleObj name="Document" r:id="rId5" imgW="1249192" imgH="328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139" y="658159"/>
                        <a:ext cx="26654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6370"/>
              </p:ext>
            </p:extLst>
          </p:nvPr>
        </p:nvGraphicFramePr>
        <p:xfrm>
          <a:off x="7632888" y="3825222"/>
          <a:ext cx="351024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Document" r:id="rId7" imgW="1505999" imgH="539946" progId="Word.Document.8">
                  <p:embed/>
                </p:oleObj>
              </mc:Choice>
              <mc:Fallback>
                <p:oleObj name="Document" r:id="rId7" imgW="1505999" imgH="539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888" y="3825222"/>
                        <a:ext cx="351024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00798"/>
              </p:ext>
            </p:extLst>
          </p:nvPr>
        </p:nvGraphicFramePr>
        <p:xfrm>
          <a:off x="1403350" y="1155700"/>
          <a:ext cx="40497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Document" r:id="rId9" imgW="1905755" imgH="331445" progId="Word.Document.8">
                  <p:embed/>
                </p:oleObj>
              </mc:Choice>
              <mc:Fallback>
                <p:oleObj name="Document" r:id="rId9" imgW="1905755" imgH="331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55700"/>
                        <a:ext cx="40497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180312"/>
              </p:ext>
            </p:extLst>
          </p:nvPr>
        </p:nvGraphicFramePr>
        <p:xfrm>
          <a:off x="795852" y="1760538"/>
          <a:ext cx="34496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Document" r:id="rId11" imgW="1616264" imgH="355171" progId="Word.Document.8">
                  <p:embed/>
                </p:oleObj>
              </mc:Choice>
              <mc:Fallback>
                <p:oleObj name="Document" r:id="rId11" imgW="1616264" imgH="355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52" y="1760538"/>
                        <a:ext cx="344963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31681"/>
              </p:ext>
            </p:extLst>
          </p:nvPr>
        </p:nvGraphicFramePr>
        <p:xfrm>
          <a:off x="1403350" y="2364441"/>
          <a:ext cx="5268913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Document" r:id="rId13" imgW="2465700" imgH="1356336" progId="Word.Document.8">
                  <p:embed/>
                </p:oleObj>
              </mc:Choice>
              <mc:Fallback>
                <p:oleObj name="Document" r:id="rId13" imgW="2465700" imgH="1356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64441"/>
                        <a:ext cx="5268913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18400"/>
              </p:ext>
            </p:extLst>
          </p:nvPr>
        </p:nvGraphicFramePr>
        <p:xfrm>
          <a:off x="793750" y="4498975"/>
          <a:ext cx="32845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Document" r:id="rId15" imgW="1547662" imgH="386806" progId="Word.Document.8">
                  <p:embed/>
                </p:oleObj>
              </mc:Choice>
              <mc:Fallback>
                <p:oleObj name="Document" r:id="rId15" imgW="1547662" imgH="3868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498975"/>
                        <a:ext cx="32845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53722"/>
              </p:ext>
            </p:extLst>
          </p:nvPr>
        </p:nvGraphicFramePr>
        <p:xfrm>
          <a:off x="6428255" y="1359834"/>
          <a:ext cx="602297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Document" r:id="rId17" imgW="2695210" imgH="1359212" progId="Word.Document.8">
                  <p:embed/>
                </p:oleObj>
              </mc:Choice>
              <mc:Fallback>
                <p:oleObj name="Document" r:id="rId17" imgW="2695210" imgH="13592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255" y="1359834"/>
                        <a:ext cx="602297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78998"/>
              </p:ext>
            </p:extLst>
          </p:nvPr>
        </p:nvGraphicFramePr>
        <p:xfrm>
          <a:off x="763006" y="5214844"/>
          <a:ext cx="3086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Document" r:id="rId19" imgW="1187774" imgH="367034" progId="Word.Document.8">
                  <p:embed/>
                </p:oleObj>
              </mc:Choice>
              <mc:Fallback>
                <p:oleObj name="Document" r:id="rId19" imgW="1187774" imgH="3670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06" y="5214844"/>
                        <a:ext cx="30861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14983"/>
              </p:ext>
            </p:extLst>
          </p:nvPr>
        </p:nvGraphicFramePr>
        <p:xfrm>
          <a:off x="3924300" y="5214938"/>
          <a:ext cx="31591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Document" r:id="rId21" imgW="1496301" imgH="347981" progId="Word.Document.8">
                  <p:embed/>
                </p:oleObj>
              </mc:Choice>
              <mc:Fallback>
                <p:oleObj name="Document" r:id="rId21" imgW="1496301" imgH="347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14938"/>
                        <a:ext cx="31591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8220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04823"/>
              </p:ext>
            </p:extLst>
          </p:nvPr>
        </p:nvGraphicFramePr>
        <p:xfrm>
          <a:off x="765175" y="715963"/>
          <a:ext cx="110013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ocument" r:id="rId3" imgW="4738885" imgH="1033519" progId="Word.Document.8">
                  <p:embed/>
                </p:oleObj>
              </mc:Choice>
              <mc:Fallback>
                <p:oleObj name="Document" r:id="rId3" imgW="4738885" imgH="1033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15963"/>
                        <a:ext cx="110013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15434"/>
              </p:ext>
            </p:extLst>
          </p:nvPr>
        </p:nvGraphicFramePr>
        <p:xfrm>
          <a:off x="1606550" y="2927350"/>
          <a:ext cx="97917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Document" r:id="rId5" imgW="4299980" imgH="930706" progId="Word.Document.8">
                  <p:embed/>
                </p:oleObj>
              </mc:Choice>
              <mc:Fallback>
                <p:oleObj name="Document" r:id="rId5" imgW="4299980" imgH="930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927350"/>
                        <a:ext cx="97917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25805"/>
              </p:ext>
            </p:extLst>
          </p:nvPr>
        </p:nvGraphicFramePr>
        <p:xfrm>
          <a:off x="948948" y="4883573"/>
          <a:ext cx="79581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Document" r:id="rId7" imgW="3502213" imgH="342006" progId="Word.Document.8">
                  <p:embed/>
                </p:oleObj>
              </mc:Choice>
              <mc:Fallback>
                <p:oleObj name="Document" r:id="rId7" imgW="3502213" imgH="342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48" y="4883573"/>
                        <a:ext cx="79581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43168"/>
              </p:ext>
            </p:extLst>
          </p:nvPr>
        </p:nvGraphicFramePr>
        <p:xfrm>
          <a:off x="9271374" y="3474197"/>
          <a:ext cx="32019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Document" r:id="rId9" imgW="1408305" imgH="380335" progId="Word.Document.8">
                  <p:embed/>
                </p:oleObj>
              </mc:Choice>
              <mc:Fallback>
                <p:oleObj name="Document" r:id="rId9" imgW="1408305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374" y="3474197"/>
                        <a:ext cx="32019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9086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>
            <a:extLst>
              <a:ext uri="{FF2B5EF4-FFF2-40B4-BE49-F238E27FC236}">
                <a16:creationId xmlns:a16="http://schemas.microsoft.com/office/drawing/2014/main" id="{A7DF535C-2226-4AA6-ADAD-69E5C8579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7" y="283499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E1A6E5E3-F16B-4706-A323-BC27B84FF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72284"/>
              </p:ext>
            </p:extLst>
          </p:nvPr>
        </p:nvGraphicFramePr>
        <p:xfrm>
          <a:off x="2403408" y="2654954"/>
          <a:ext cx="827246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8724900" imgH="2095500" progId="Equation.DSMT4">
                  <p:embed/>
                </p:oleObj>
              </mc:Choice>
              <mc:Fallback>
                <p:oleObj name="Equation" r:id="rId3" imgW="8724900" imgH="2095500" progId="Equation.DSMT4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E1A6E5E3-F16B-4706-A323-BC27B84FF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08" y="2654954"/>
                        <a:ext cx="827246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0DA560E3-6DF5-4A10-BC61-0E358E84F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02647"/>
              </p:ext>
            </p:extLst>
          </p:nvPr>
        </p:nvGraphicFramePr>
        <p:xfrm>
          <a:off x="2470083" y="5006042"/>
          <a:ext cx="6108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6108700" imgH="1117600" progId="Equation.DSMT4">
                  <p:embed/>
                </p:oleObj>
              </mc:Choice>
              <mc:Fallback>
                <p:oleObj name="Equation" r:id="rId5" imgW="6108700" imgH="1117600" progId="Equation.DSMT4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0DA560E3-6DF5-4A10-BC61-0E358E84F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083" y="5006042"/>
                        <a:ext cx="6108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BC94537-85E9-4B97-9E24-41A55495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19816"/>
              </p:ext>
            </p:extLst>
          </p:nvPr>
        </p:nvGraphicFramePr>
        <p:xfrm>
          <a:off x="1133474" y="707607"/>
          <a:ext cx="858837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7" imgW="3758117" imgH="1030336" progId="Word.Document.8">
                  <p:embed/>
                </p:oleObj>
              </mc:Choice>
              <mc:Fallback>
                <p:oleObj name="Document" r:id="rId7" imgW="3758117" imgH="1030336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4" y="707607"/>
                        <a:ext cx="8588375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67822E0E-CB82-44F6-B7E4-705903CD8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82042"/>
              </p:ext>
            </p:extLst>
          </p:nvPr>
        </p:nvGraphicFramePr>
        <p:xfrm>
          <a:off x="2122488" y="2355851"/>
          <a:ext cx="727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7277100" imgH="469900" progId="Equation.3">
                  <p:embed/>
                </p:oleObj>
              </mc:Choice>
              <mc:Fallback>
                <p:oleObj name="Equation" r:id="rId3" imgW="7277100" imgH="469900" progId="Equation.3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67822E0E-CB82-44F6-B7E4-705903CD8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355851"/>
                        <a:ext cx="727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9EDD3E38-5BC5-4ED0-AD4A-9D984CEBB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34037"/>
              </p:ext>
            </p:extLst>
          </p:nvPr>
        </p:nvGraphicFramePr>
        <p:xfrm>
          <a:off x="2160588" y="2924176"/>
          <a:ext cx="7239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7239000" imgH="1231900" progId="Equation.3">
                  <p:embed/>
                </p:oleObj>
              </mc:Choice>
              <mc:Fallback>
                <p:oleObj name="Equation" r:id="rId5" imgW="7239000" imgH="1231900" progId="Equation.3">
                  <p:embed/>
                  <p:pic>
                    <p:nvPicPr>
                      <p:cNvPr id="133123" name="Object 3">
                        <a:extLst>
                          <a:ext uri="{FF2B5EF4-FFF2-40B4-BE49-F238E27FC236}">
                            <a16:creationId xmlns:a16="http://schemas.microsoft.com/office/drawing/2014/main" id="{9EDD3E38-5BC5-4ED0-AD4A-9D984CEBB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924176"/>
                        <a:ext cx="7239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09D23352-42DE-4140-A69D-7DE03722D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09013"/>
              </p:ext>
            </p:extLst>
          </p:nvPr>
        </p:nvGraphicFramePr>
        <p:xfrm>
          <a:off x="3811588" y="4254501"/>
          <a:ext cx="577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5778500" imgH="1943100" progId="Equation.3">
                  <p:embed/>
                </p:oleObj>
              </mc:Choice>
              <mc:Fallback>
                <p:oleObj name="Equation" r:id="rId7" imgW="5778500" imgH="1943100" progId="Equation.3">
                  <p:embed/>
                  <p:pic>
                    <p:nvPicPr>
                      <p:cNvPr id="133124" name="Object 4">
                        <a:extLst>
                          <a:ext uri="{FF2B5EF4-FFF2-40B4-BE49-F238E27FC236}">
                            <a16:creationId xmlns:a16="http://schemas.microsoft.com/office/drawing/2014/main" id="{09D23352-42DE-4140-A69D-7DE03722D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254501"/>
                        <a:ext cx="577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C486F1-AEFA-4579-9560-F1487396E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36879"/>
              </p:ext>
            </p:extLst>
          </p:nvPr>
        </p:nvGraphicFramePr>
        <p:xfrm>
          <a:off x="2559049" y="971552"/>
          <a:ext cx="5638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5638800" imgH="1117600" progId="Equation.3">
                  <p:embed/>
                </p:oleObj>
              </mc:Choice>
              <mc:Fallback>
                <p:oleObj name="Equation" r:id="rId9" imgW="5638800" imgH="1117600" progId="Equation.3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7569DFEE-77A3-40CC-A552-FC3D98AB2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49" y="971552"/>
                        <a:ext cx="5638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337461DB-C002-4A28-AB1C-A31F45A06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1314"/>
              </p:ext>
            </p:extLst>
          </p:nvPr>
        </p:nvGraphicFramePr>
        <p:xfrm>
          <a:off x="2382838" y="1778000"/>
          <a:ext cx="7277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7277100" imgH="1460500" progId="Equation.3">
                  <p:embed/>
                </p:oleObj>
              </mc:Choice>
              <mc:Fallback>
                <p:oleObj name="Equation" r:id="rId3" imgW="7277100" imgH="146050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337461DB-C002-4A28-AB1C-A31F45A06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778000"/>
                        <a:ext cx="7277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8B09010C-FB39-45DF-8607-55F2493DA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50469"/>
              </p:ext>
            </p:extLst>
          </p:nvPr>
        </p:nvGraphicFramePr>
        <p:xfrm>
          <a:off x="2433638" y="3276600"/>
          <a:ext cx="5270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5270500" imgH="1155700" progId="Equation.3">
                  <p:embed/>
                </p:oleObj>
              </mc:Choice>
              <mc:Fallback>
                <p:oleObj name="Equation" r:id="rId5" imgW="5270500" imgH="1155700" progId="Equation.3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8B09010C-FB39-45DF-8607-55F2493DA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276600"/>
                        <a:ext cx="5270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FA5FC37A-A5BB-4A86-830C-FD417E9C1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13766"/>
              </p:ext>
            </p:extLst>
          </p:nvPr>
        </p:nvGraphicFramePr>
        <p:xfrm>
          <a:off x="3711575" y="4368800"/>
          <a:ext cx="6108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6108700" imgH="1155700" progId="Equation.3">
                  <p:embed/>
                </p:oleObj>
              </mc:Choice>
              <mc:Fallback>
                <p:oleObj name="Equation" r:id="rId7" imgW="6108700" imgH="1155700" progId="Equation.3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FA5FC37A-A5BB-4A86-830C-FD417E9C1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4368800"/>
                        <a:ext cx="6108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4FD6933A-34DE-4000-B171-416D9AFDB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98303"/>
              </p:ext>
            </p:extLst>
          </p:nvPr>
        </p:nvGraphicFramePr>
        <p:xfrm>
          <a:off x="2524125" y="55245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2832100" imgH="838200" progId="Equation.3">
                  <p:embed/>
                </p:oleObj>
              </mc:Choice>
              <mc:Fallback>
                <p:oleObj name="Equation" r:id="rId9" imgW="2832100" imgH="838200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4FD6933A-34DE-4000-B171-416D9AFDB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52450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6706F48-4FBE-4C86-8A61-DE2EAF95E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44817"/>
              </p:ext>
            </p:extLst>
          </p:nvPr>
        </p:nvGraphicFramePr>
        <p:xfrm>
          <a:off x="1931988" y="568325"/>
          <a:ext cx="502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5029200" imgH="1003300" progId="Equation.3">
                  <p:embed/>
                </p:oleObj>
              </mc:Choice>
              <mc:Fallback>
                <p:oleObj name="Equation" r:id="rId11" imgW="5029200" imgH="1003300" progId="Equation.3">
                  <p:embed/>
                  <p:pic>
                    <p:nvPicPr>
                      <p:cNvPr id="133125" name="Object 5">
                        <a:extLst>
                          <a:ext uri="{FF2B5EF4-FFF2-40B4-BE49-F238E27FC236}">
                            <a16:creationId xmlns:a16="http://schemas.microsoft.com/office/drawing/2014/main" id="{E59AAF9A-050E-4D8B-9BEE-9BBA1CA47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68325"/>
                        <a:ext cx="502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9C29C93-E993-4B84-B9E1-233332D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71118"/>
              </p:ext>
            </p:extLst>
          </p:nvPr>
        </p:nvGraphicFramePr>
        <p:xfrm>
          <a:off x="7554913" y="4826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1663700" imgH="914400" progId="Equation.3">
                  <p:embed/>
                </p:oleObj>
              </mc:Choice>
              <mc:Fallback>
                <p:oleObj name="Equation" r:id="rId13" imgW="1663700" imgH="914400" progId="Equation.3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5F899638-E967-4462-B69B-1098FFCA1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482600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14683"/>
              </p:ext>
            </p:extLst>
          </p:nvPr>
        </p:nvGraphicFramePr>
        <p:xfrm>
          <a:off x="745378" y="2497885"/>
          <a:ext cx="10901363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Document" r:id="rId3" imgW="4781267" imgH="1019858" progId="Word.Document.8">
                  <p:embed/>
                </p:oleObj>
              </mc:Choice>
              <mc:Fallback>
                <p:oleObj name="Document" r:id="rId3" imgW="4781267" imgH="1019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78" y="2497885"/>
                        <a:ext cx="10901363" cy="232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15182"/>
              </p:ext>
            </p:extLst>
          </p:nvPr>
        </p:nvGraphicFramePr>
        <p:xfrm>
          <a:off x="1354138" y="4310063"/>
          <a:ext cx="1019968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Document" r:id="rId5" imgW="4632571" imgH="807043" progId="Word.Document.8">
                  <p:embed/>
                </p:oleObj>
              </mc:Choice>
              <mc:Fallback>
                <p:oleObj name="Document" r:id="rId5" imgW="4632571" imgH="8070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310063"/>
                        <a:ext cx="1019968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A883234-8FB0-4532-979D-99D25DD6A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48180"/>
              </p:ext>
            </p:extLst>
          </p:nvPr>
        </p:nvGraphicFramePr>
        <p:xfrm>
          <a:off x="2122488" y="654844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7" imgW="3695700" imgH="431800" progId="Equation.3">
                  <p:embed/>
                </p:oleObj>
              </mc:Choice>
              <mc:Fallback>
                <p:oleObj name="公式" r:id="rId7" imgW="3695700" imgH="4318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4EB6CCC1-BBCF-46C2-A6B4-BC9B26A30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654844"/>
                        <a:ext cx="369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00FE099-6CBE-4099-BAD5-2E83FC170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2683"/>
              </p:ext>
            </p:extLst>
          </p:nvPr>
        </p:nvGraphicFramePr>
        <p:xfrm>
          <a:off x="1970088" y="1253752"/>
          <a:ext cx="534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9" imgW="5346700" imgH="927100" progId="Equation.3">
                  <p:embed/>
                </p:oleObj>
              </mc:Choice>
              <mc:Fallback>
                <p:oleObj name="公式" r:id="rId9" imgW="5346700" imgH="9271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85F16FD7-741C-47A7-ACE9-D5AD7AFC5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253752"/>
                        <a:ext cx="534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453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09616"/>
              </p:ext>
            </p:extLst>
          </p:nvPr>
        </p:nvGraphicFramePr>
        <p:xfrm>
          <a:off x="1224059" y="716804"/>
          <a:ext cx="82137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Document" r:id="rId3" imgW="3720280" imgH="451872" progId="Word.Document.8">
                  <p:embed/>
                </p:oleObj>
              </mc:Choice>
              <mc:Fallback>
                <p:oleObj name="Document" r:id="rId3" imgW="3720280" imgH="451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9" y="716804"/>
                        <a:ext cx="82137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60247"/>
              </p:ext>
            </p:extLst>
          </p:nvPr>
        </p:nvGraphicFramePr>
        <p:xfrm>
          <a:off x="807291" y="1668183"/>
          <a:ext cx="10841037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Document" r:id="rId5" imgW="5011136" imgH="1069467" progId="Word.Document.8">
                  <p:embed/>
                </p:oleObj>
              </mc:Choice>
              <mc:Fallback>
                <p:oleObj name="Document" r:id="rId5" imgW="5011136" imgH="1069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91" y="1668183"/>
                        <a:ext cx="10841037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82924"/>
              </p:ext>
            </p:extLst>
          </p:nvPr>
        </p:nvGraphicFramePr>
        <p:xfrm>
          <a:off x="1331959" y="3681601"/>
          <a:ext cx="9791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Document" r:id="rId7" imgW="4506503" imgH="364517" progId="Word.Document.8">
                  <p:embed/>
                </p:oleObj>
              </mc:Choice>
              <mc:Fallback>
                <p:oleObj name="Document" r:id="rId7" imgW="4506503" imgH="3645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59" y="3681601"/>
                        <a:ext cx="9791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72821" y="4475352"/>
            <a:ext cx="9995179" cy="2084233"/>
            <a:chOff x="422575" y="4323396"/>
            <a:chExt cx="10335841" cy="233292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122151"/>
                </p:ext>
              </p:extLst>
            </p:nvPr>
          </p:nvGraphicFramePr>
          <p:xfrm>
            <a:off x="1067472" y="4323396"/>
            <a:ext cx="8567738" cy="88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Document" r:id="rId9" imgW="3856915" imgH="396262" progId="Word.Document.8">
                    <p:embed/>
                  </p:oleObj>
                </mc:Choice>
                <mc:Fallback>
                  <p:oleObj name="Document" r:id="rId9" imgW="3856915" imgH="39626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472" y="4323396"/>
                          <a:ext cx="8567738" cy="881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170636"/>
                </p:ext>
              </p:extLst>
            </p:nvPr>
          </p:nvGraphicFramePr>
          <p:xfrm>
            <a:off x="2190679" y="4813515"/>
            <a:ext cx="8567737" cy="1303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Document" r:id="rId11" imgW="3856915" imgH="594394" progId="Word.Document.8">
                    <p:embed/>
                  </p:oleObj>
                </mc:Choice>
                <mc:Fallback>
                  <p:oleObj name="Document" r:id="rId11" imgW="3856915" imgH="59439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679" y="4813515"/>
                          <a:ext cx="8567737" cy="1303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919836"/>
                </p:ext>
              </p:extLst>
            </p:nvPr>
          </p:nvGraphicFramePr>
          <p:xfrm>
            <a:off x="422575" y="5792725"/>
            <a:ext cx="8567738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Document" r:id="rId13" imgW="3857328" imgH="396734" progId="Word.Document.8">
                    <p:embed/>
                  </p:oleObj>
                </mc:Choice>
                <mc:Fallback>
                  <p:oleObj name="Document" r:id="rId13" imgW="3857328" imgH="3967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75" y="5792725"/>
                          <a:ext cx="8567738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" name="直接连接符 9"/>
          <p:cNvCxnSpPr/>
          <p:nvPr/>
        </p:nvCxnSpPr>
        <p:spPr>
          <a:xfrm>
            <a:off x="384175" y="4506728"/>
            <a:ext cx="11264153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86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文本框 1">
            <a:extLst>
              <a:ext uri="{FF2B5EF4-FFF2-40B4-BE49-F238E27FC236}">
                <a16:creationId xmlns:a16="http://schemas.microsoft.com/office/drawing/2014/main" id="{13CD7D42-C9BC-48F5-9025-EC806E20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54026"/>
            <a:ext cx="206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2015</a:t>
            </a:r>
            <a:r>
              <a:rPr lang="zh-CN" altLang="zh-CN" b="1">
                <a:solidFill>
                  <a:srgbClr val="FF0000"/>
                </a:solidFill>
              </a:rPr>
              <a:t>数学一</a:t>
            </a:r>
          </a:p>
        </p:txBody>
      </p:sp>
      <p:sp>
        <p:nvSpPr>
          <p:cNvPr id="79874" name="文本框 2">
            <a:extLst>
              <a:ext uri="{FF2B5EF4-FFF2-40B4-BE49-F238E27FC236}">
                <a16:creationId xmlns:a16="http://schemas.microsoft.com/office/drawing/2014/main" id="{97D00303-D771-496A-9AD0-3FFE2E6A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047750"/>
            <a:ext cx="688975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/>
              <a:t>设随机变量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不相关</a:t>
            </a:r>
            <a:r>
              <a:rPr lang="zh-CN" altLang="en-US"/>
              <a:t>，</a:t>
            </a:r>
            <a:r>
              <a:rPr lang="zh-CN" altLang="en-US" b="1"/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EX</a:t>
            </a:r>
            <a:r>
              <a:rPr lang="en-US" altLang="zh-CN">
                <a:latin typeface="Times New Roman" panose="02020603050405020304" pitchFamily="18" charset="0"/>
              </a:rPr>
              <a:t>=2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EY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DX</a:t>
            </a:r>
            <a:r>
              <a:rPr lang="en-US" altLang="zh-CN">
                <a:latin typeface="Times New Roman" panose="02020603050405020304" pitchFamily="18" charset="0"/>
              </a:rPr>
              <a:t>=3</a:t>
            </a:r>
            <a:r>
              <a:rPr lang="zh-CN" altLang="en-US"/>
              <a:t>，</a:t>
            </a:r>
            <a:r>
              <a:rPr lang="zh-CN" altLang="en-US" b="1"/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-2)]=(     ).</a:t>
            </a:r>
          </a:p>
        </p:txBody>
      </p:sp>
      <p:sp>
        <p:nvSpPr>
          <p:cNvPr id="79875" name="文本框 4">
            <a:extLst>
              <a:ext uri="{FF2B5EF4-FFF2-40B4-BE49-F238E27FC236}">
                <a16:creationId xmlns:a16="http://schemas.microsoft.com/office/drawing/2014/main" id="{2AA1795B-FC68-44D1-A977-D7F30A61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371851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79876" name="对象 6">
            <a:hlinkClick r:id="" action="ppaction://ole?verb=1"/>
            <a:extLst>
              <a:ext uri="{FF2B5EF4-FFF2-40B4-BE49-F238E27FC236}">
                <a16:creationId xmlns:a16="http://schemas.microsoft.com/office/drawing/2014/main" id="{0CC3BA82-B0DA-4F90-892D-F8922AF88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98838"/>
          <a:ext cx="4559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3" imgW="4559040" imgH="406080" progId="Equation.KSEE3">
                  <p:embed/>
                </p:oleObj>
              </mc:Choice>
              <mc:Fallback>
                <p:oleObj r:id="rId3" imgW="4559040" imgH="406080" progId="Equation.KSEE3">
                  <p:embed/>
                  <p:pic>
                    <p:nvPicPr>
                      <p:cNvPr id="79876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CC3BA82-B0DA-4F90-892D-F8922AF88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98838"/>
                        <a:ext cx="4559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对象 7">
            <a:hlinkClick r:id="" action="ppaction://ole?verb=1"/>
            <a:extLst>
              <a:ext uri="{FF2B5EF4-FFF2-40B4-BE49-F238E27FC236}">
                <a16:creationId xmlns:a16="http://schemas.microsoft.com/office/drawing/2014/main" id="{2AE6A9B3-8AD7-4607-9046-11017225A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3952875"/>
          <a:ext cx="307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5" imgW="3073320" imgH="406080" progId="Equation.KSEE3">
                  <p:embed/>
                </p:oleObj>
              </mc:Choice>
              <mc:Fallback>
                <p:oleObj r:id="rId5" imgW="3073320" imgH="406080" progId="Equation.KSEE3">
                  <p:embed/>
                  <p:pic>
                    <p:nvPicPr>
                      <p:cNvPr id="79877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AE6A9B3-8AD7-4607-9046-11017225A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952875"/>
                        <a:ext cx="307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8">
            <a:hlinkClick r:id="" action="ppaction://ole?verb=1"/>
            <a:extLst>
              <a:ext uri="{FF2B5EF4-FFF2-40B4-BE49-F238E27FC236}">
                <a16:creationId xmlns:a16="http://schemas.microsoft.com/office/drawing/2014/main" id="{75AE6E04-016F-4ACA-B9CF-CB6772EB1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4508500"/>
          <a:ext cx="407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7" imgW="4076640" imgH="406080" progId="Equation.KSEE3">
                  <p:embed/>
                </p:oleObj>
              </mc:Choice>
              <mc:Fallback>
                <p:oleObj r:id="rId7" imgW="4076640" imgH="406080" progId="Equation.KSEE3">
                  <p:embed/>
                  <p:pic>
                    <p:nvPicPr>
                      <p:cNvPr id="79878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5AE6E04-016F-4ACA-B9CF-CB6772EB1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508500"/>
                        <a:ext cx="407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对象 9">
            <a:hlinkClick r:id="" action="ppaction://ole?verb=1"/>
            <a:extLst>
              <a:ext uri="{FF2B5EF4-FFF2-40B4-BE49-F238E27FC236}">
                <a16:creationId xmlns:a16="http://schemas.microsoft.com/office/drawing/2014/main" id="{D5AFD6FF-20E2-4C28-976C-B002B2F0C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275" y="5183188"/>
          <a:ext cx="2997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9" imgW="2997000" imgH="406080" progId="Equation.KSEE3">
                  <p:embed/>
                </p:oleObj>
              </mc:Choice>
              <mc:Fallback>
                <p:oleObj r:id="rId9" imgW="2997000" imgH="406080" progId="Equation.KSEE3">
                  <p:embed/>
                  <p:pic>
                    <p:nvPicPr>
                      <p:cNvPr id="79879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5AFD6FF-20E2-4C28-976C-B002B2F0C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5183188"/>
                        <a:ext cx="2997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98FE49DC-0D4C-4426-AAE1-29B93BE65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2365375"/>
          <a:ext cx="511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11" imgW="5117760" imgH="342720" progId="Equation.KSEE3">
                  <p:embed/>
                </p:oleObj>
              </mc:Choice>
              <mc:Fallback>
                <p:oleObj r:id="rId11" imgW="5117760" imgH="342720" progId="Equation.KSEE3">
                  <p:embed/>
                  <p:pic>
                    <p:nvPicPr>
                      <p:cNvPr id="79880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8FE49DC-0D4C-4426-AAE1-29B93BE65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365375"/>
                        <a:ext cx="511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18F99B-4B31-49A5-A1C4-9A1BE352F754}"/>
              </a:ext>
            </a:extLst>
          </p:cNvPr>
          <p:cNvCxnSpPr/>
          <p:nvPr/>
        </p:nvCxnSpPr>
        <p:spPr>
          <a:xfrm>
            <a:off x="2236789" y="2965451"/>
            <a:ext cx="7826375" cy="31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/>
      <p:bldP spid="79874" grpId="0"/>
      <p:bldP spid="798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文本框 1">
            <a:extLst>
              <a:ext uri="{FF2B5EF4-FFF2-40B4-BE49-F238E27FC236}">
                <a16:creationId xmlns:a16="http://schemas.microsoft.com/office/drawing/2014/main" id="{7D3DE7F2-956B-4339-B615-C85447F4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9" y="442914"/>
            <a:ext cx="185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2016</a:t>
            </a:r>
            <a:r>
              <a:rPr lang="zh-CN" altLang="en-US" b="1">
                <a:solidFill>
                  <a:srgbClr val="FF0000"/>
                </a:solidFill>
              </a:rPr>
              <a:t>数学一</a:t>
            </a:r>
          </a:p>
        </p:txBody>
      </p:sp>
      <p:sp>
        <p:nvSpPr>
          <p:cNvPr id="80898" name="文本框 2">
            <a:extLst>
              <a:ext uri="{FF2B5EF4-FFF2-40B4-BE49-F238E27FC236}">
                <a16:creationId xmlns:a16="http://schemas.microsoft.com/office/drawing/2014/main" id="{8A771734-3288-41CD-A81C-4B6303F9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047751"/>
            <a:ext cx="5024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随机试验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/>
              <a:t>有三种两两不相容的结果</a:t>
            </a:r>
          </a:p>
        </p:txBody>
      </p:sp>
      <p:graphicFrame>
        <p:nvGraphicFramePr>
          <p:cNvPr id="8089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F7F4DDEB-71F4-4D7C-8B70-71E689884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4538" y="1087438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3" imgW="1206360" imgH="380880" progId="Equation.KSEE3">
                  <p:embed/>
                </p:oleObj>
              </mc:Choice>
              <mc:Fallback>
                <p:oleObj r:id="rId3" imgW="1206360" imgH="380880" progId="Equation.KSEE3">
                  <p:embed/>
                  <p:pic>
                    <p:nvPicPr>
                      <p:cNvPr id="8089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F4DDEB-71F4-4D7C-8B70-71E689884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1087438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文本框 4">
            <a:extLst>
              <a:ext uri="{FF2B5EF4-FFF2-40B4-BE49-F238E27FC236}">
                <a16:creationId xmlns:a16="http://schemas.microsoft.com/office/drawing/2014/main" id="{FE46676A-43B4-46F4-B59D-1C2408B5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401763"/>
            <a:ext cx="7289800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/>
              <a:t>结果发生的概率均为</a:t>
            </a:r>
            <a:r>
              <a:rPr lang="en-US" altLang="zh-CN"/>
              <a:t>1/3</a:t>
            </a:r>
            <a:r>
              <a:rPr lang="zh-CN" altLang="en-US"/>
              <a:t>，</a:t>
            </a:r>
            <a:r>
              <a:rPr lang="zh-CN" altLang="en-US" b="1"/>
              <a:t>将试验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/>
              <a:t>独立重复做</a:t>
            </a:r>
            <a:r>
              <a:rPr lang="en-US" altLang="zh-CN"/>
              <a:t>2</a:t>
            </a:r>
            <a:r>
              <a:rPr lang="zh-CN" altLang="en-US" b="1"/>
              <a:t>次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 b="1"/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/>
              <a:t>表示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次试验中结果</a:t>
            </a:r>
          </a:p>
        </p:txBody>
      </p:sp>
      <p:graphicFrame>
        <p:nvGraphicFramePr>
          <p:cNvPr id="80901" name="对象 5">
            <a:hlinkClick r:id="" action="ppaction://ole?verb=1"/>
            <a:extLst>
              <a:ext uri="{FF2B5EF4-FFF2-40B4-BE49-F238E27FC236}">
                <a16:creationId xmlns:a16="http://schemas.microsoft.com/office/drawing/2014/main" id="{8BB89948-870F-47A2-8DF7-E71D45901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19954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5" imgW="279360" imgH="380880" progId="Equation.KSEE3">
                  <p:embed/>
                </p:oleObj>
              </mc:Choice>
              <mc:Fallback>
                <p:oleObj r:id="rId5" imgW="279360" imgH="380880" progId="Equation.KSEE3">
                  <p:embed/>
                  <p:pic>
                    <p:nvPicPr>
                      <p:cNvPr id="80901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BB89948-870F-47A2-8DF7-E71D45901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9954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文本框 6">
            <a:extLst>
              <a:ext uri="{FF2B5EF4-FFF2-40B4-BE49-F238E27FC236}">
                <a16:creationId xmlns:a16="http://schemas.microsoft.com/office/drawing/2014/main" id="{C8A049CF-6F57-4179-A069-C185051C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1" y="1971676"/>
            <a:ext cx="1808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发生的次数</a:t>
            </a:r>
            <a:r>
              <a:rPr lang="zh-CN" altLang="en-US"/>
              <a:t>，</a:t>
            </a:r>
          </a:p>
        </p:txBody>
      </p:sp>
      <p:sp>
        <p:nvSpPr>
          <p:cNvPr id="80903" name="文本框 7">
            <a:extLst>
              <a:ext uri="{FF2B5EF4-FFF2-40B4-BE49-F238E27FC236}">
                <a16:creationId xmlns:a16="http://schemas.microsoft.com/office/drawing/2014/main" id="{6CE9884C-C596-479B-9C87-FA9AE44B5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1" y="1881188"/>
            <a:ext cx="3114675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/>
              <a:t>表示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次是试验中结</a:t>
            </a:r>
          </a:p>
        </p:txBody>
      </p:sp>
      <p:graphicFrame>
        <p:nvGraphicFramePr>
          <p:cNvPr id="80904" name="对象 8">
            <a:hlinkClick r:id="" action="ppaction://ole?verb=1"/>
            <a:extLst>
              <a:ext uri="{FF2B5EF4-FFF2-40B4-BE49-F238E27FC236}">
                <a16:creationId xmlns:a16="http://schemas.microsoft.com/office/drawing/2014/main" id="{A54A6689-C25B-402B-8C6E-9BD7A6BE4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251301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r:id="rId7" imgW="317160" imgH="380880" progId="Equation.KSEE3">
                  <p:embed/>
                </p:oleObj>
              </mc:Choice>
              <mc:Fallback>
                <p:oleObj r:id="rId7" imgW="317160" imgH="380880" progId="Equation.KSEE3">
                  <p:embed/>
                  <p:pic>
                    <p:nvPicPr>
                      <p:cNvPr id="80904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54A6689-C25B-402B-8C6E-9BD7A6BE4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51301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文本框 9">
            <a:extLst>
              <a:ext uri="{FF2B5EF4-FFF2-40B4-BE49-F238E27FC236}">
                <a16:creationId xmlns:a16="http://schemas.microsoft.com/office/drawing/2014/main" id="{92FD43AB-0184-4E2A-845F-9DC64C452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2473326"/>
            <a:ext cx="180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</a:rPr>
              <a:t>发生的次数</a:t>
            </a:r>
            <a:r>
              <a:rPr lang="zh-CN" altLang="en-US"/>
              <a:t>，</a:t>
            </a:r>
          </a:p>
        </p:txBody>
      </p:sp>
      <p:sp>
        <p:nvSpPr>
          <p:cNvPr id="80906" name="文本框 10">
            <a:extLst>
              <a:ext uri="{FF2B5EF4-FFF2-40B4-BE49-F238E27FC236}">
                <a16:creationId xmlns:a16="http://schemas.microsoft.com/office/drawing/2014/main" id="{783C4EBF-D841-40AE-A2AA-EA1AC310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2473326"/>
            <a:ext cx="3684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则</a:t>
            </a:r>
            <a:r>
              <a:rPr lang="en-US" altLang="zh-CN" i="1">
                <a:solidFill>
                  <a:srgbClr val="00808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8080"/>
                </a:solidFill>
              </a:rPr>
              <a:t>与</a:t>
            </a:r>
            <a:r>
              <a:rPr lang="en-US" altLang="zh-CN" i="1">
                <a:solidFill>
                  <a:srgbClr val="00808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8080"/>
                </a:solidFill>
              </a:rPr>
              <a:t>的相关系数</a:t>
            </a:r>
            <a:r>
              <a:rPr lang="zh-CN" altLang="en-US" b="1"/>
              <a:t>为</a:t>
            </a:r>
            <a:r>
              <a:rPr lang="zh-CN" altLang="en-US"/>
              <a:t>（    ）</a:t>
            </a:r>
          </a:p>
        </p:txBody>
      </p:sp>
      <p:sp>
        <p:nvSpPr>
          <p:cNvPr id="80907" name="文本框 11">
            <a:extLst>
              <a:ext uri="{FF2B5EF4-FFF2-40B4-BE49-F238E27FC236}">
                <a16:creationId xmlns:a16="http://schemas.microsoft.com/office/drawing/2014/main" id="{1115ACCD-E9F5-4DA6-B11A-84A31607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038" y="1047751"/>
            <a:ext cx="1211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b="1"/>
              <a:t>且三种</a:t>
            </a:r>
          </a:p>
        </p:txBody>
      </p:sp>
      <p:sp>
        <p:nvSpPr>
          <p:cNvPr id="80908" name="文本框 12">
            <a:extLst>
              <a:ext uri="{FF2B5EF4-FFF2-40B4-BE49-F238E27FC236}">
                <a16:creationId xmlns:a16="http://schemas.microsoft.com/office/drawing/2014/main" id="{3862F93E-D629-4906-8425-A89E2986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1" y="2473326"/>
            <a:ext cx="447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果</a:t>
            </a:r>
          </a:p>
        </p:txBody>
      </p:sp>
      <p:graphicFrame>
        <p:nvGraphicFramePr>
          <p:cNvPr id="80909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6A58BDFA-C6FA-4B33-9042-24774D1CB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3178175"/>
          <a:ext cx="575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9" imgW="5752800" imgH="342720" progId="Equation.KSEE3">
                  <p:embed/>
                </p:oleObj>
              </mc:Choice>
              <mc:Fallback>
                <p:oleObj r:id="rId9" imgW="5752800" imgH="342720" progId="Equation.KSEE3">
                  <p:embed/>
                  <p:pic>
                    <p:nvPicPr>
                      <p:cNvPr id="80909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A58BDFA-C6FA-4B33-9042-24774D1CB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178175"/>
                        <a:ext cx="5753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" grpId="0"/>
      <p:bldP spid="80898" grpId="0"/>
      <p:bldP spid="80900" grpId="0"/>
      <p:bldP spid="80902" grpId="0"/>
      <p:bldP spid="80903" grpId="0"/>
      <p:bldP spid="80905" grpId="0"/>
      <p:bldP spid="80906" grpId="0"/>
      <p:bldP spid="80907" grpId="0"/>
      <p:bldP spid="809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E353863-8633-421B-90BD-967070A0919A}"/>
              </a:ext>
            </a:extLst>
          </p:cNvPr>
          <p:cNvSpPr/>
          <p:nvPr/>
        </p:nvSpPr>
        <p:spPr>
          <a:xfrm>
            <a:off x="7845425" y="2335213"/>
            <a:ext cx="1544638" cy="1668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EEC19E-1212-45EB-8D87-28EB2CC28819}"/>
              </a:ext>
            </a:extLst>
          </p:cNvPr>
          <p:cNvSpPr/>
          <p:nvPr/>
        </p:nvSpPr>
        <p:spPr>
          <a:xfrm>
            <a:off x="7794625" y="430213"/>
            <a:ext cx="1562100" cy="170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1923" name="文本框 1">
            <a:extLst>
              <a:ext uri="{FF2B5EF4-FFF2-40B4-BE49-F238E27FC236}">
                <a16:creationId xmlns:a16="http://schemas.microsoft.com/office/drawing/2014/main" id="{B18F0E21-C002-4491-B9DD-50DE0556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369889"/>
            <a:ext cx="1600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解法一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929AC5B-2642-4BC6-9D20-1704BA307939}"/>
              </a:ext>
            </a:extLst>
          </p:cNvPr>
          <p:cNvGraphicFramePr/>
          <p:nvPr/>
        </p:nvGraphicFramePr>
        <p:xfrm>
          <a:off x="2447926" y="830264"/>
          <a:ext cx="4768849" cy="30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   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0           1             2</a:t>
                      </a:r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54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    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   1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   2</a:t>
                      </a:r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1/9         2/9         1/9</a:t>
                      </a: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2/9         2/9           0</a:t>
                      </a: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1/9          0             0</a:t>
                      </a:r>
                    </a:p>
                  </a:txBody>
                  <a:tcPr marL="91452" marR="91452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4/9</a:t>
                      </a: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4/9</a:t>
                      </a: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  1/9</a:t>
                      </a:r>
                    </a:p>
                  </a:txBody>
                  <a:tcPr marL="91452" marR="91452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 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4/9         4/9         1/9</a:t>
                      </a:r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 marL="91452" marR="91452" marT="45725" marB="4572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1942" name="直接连接符 3">
            <a:extLst>
              <a:ext uri="{FF2B5EF4-FFF2-40B4-BE49-F238E27FC236}">
                <a16:creationId xmlns:a16="http://schemas.microsoft.com/office/drawing/2014/main" id="{8D7945A5-E230-4D66-BC81-690ADBFF2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5863" y="857251"/>
            <a:ext cx="1117600" cy="568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1943" name="对象 4">
            <a:hlinkClick r:id="" action="ppaction://ole?verb=1"/>
            <a:extLst>
              <a:ext uri="{FF2B5EF4-FFF2-40B4-BE49-F238E27FC236}">
                <a16:creationId xmlns:a16="http://schemas.microsoft.com/office/drawing/2014/main" id="{AF7D5154-D669-466F-B009-ED99EF502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998538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3" imgW="304560" imgH="266400" progId="Equation.KSEE3">
                  <p:embed/>
                </p:oleObj>
              </mc:Choice>
              <mc:Fallback>
                <p:oleObj r:id="rId3" imgW="304560" imgH="266400" progId="Equation.KSEE3">
                  <p:embed/>
                  <p:pic>
                    <p:nvPicPr>
                      <p:cNvPr id="81943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F7D5154-D669-466F-B009-ED99EF502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998538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对象 5">
            <a:hlinkClick r:id="" action="ppaction://ole?verb=1"/>
            <a:extLst>
              <a:ext uri="{FF2B5EF4-FFF2-40B4-BE49-F238E27FC236}">
                <a16:creationId xmlns:a16="http://schemas.microsoft.com/office/drawing/2014/main" id="{0DB37C2C-E866-4AB2-9C18-FB5648A74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1189038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5" imgW="228600" imgH="266400" progId="Equation.KSEE3">
                  <p:embed/>
                </p:oleObj>
              </mc:Choice>
              <mc:Fallback>
                <p:oleObj r:id="rId5" imgW="228600" imgH="266400" progId="Equation.KSEE3">
                  <p:embed/>
                  <p:pic>
                    <p:nvPicPr>
                      <p:cNvPr id="81944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DB37C2C-E866-4AB2-9C18-FB5648A74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1189038"/>
                        <a:ext cx="22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413F11-06C5-4743-85B2-8895E5FC2C77}"/>
              </a:ext>
            </a:extLst>
          </p:cNvPr>
          <p:cNvGraphicFramePr/>
          <p:nvPr/>
        </p:nvGraphicFramePr>
        <p:xfrm>
          <a:off x="2489201" y="4106863"/>
          <a:ext cx="46831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   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0          1         3          4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en-US" altLang="zh-CN" sz="2400" b="1" i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7/9      2/9       0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95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85B3F9B-C813-4FD3-9A77-A74FA4CA8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1775" y="571500"/>
          <a:ext cx="142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7" imgW="1422360" imgH="342720" progId="Equation.KSEE3">
                  <p:embed/>
                </p:oleObj>
              </mc:Choice>
              <mc:Fallback>
                <p:oleObj r:id="rId7" imgW="1422360" imgH="342720" progId="Equation.KSEE3">
                  <p:embed/>
                  <p:pic>
                    <p:nvPicPr>
                      <p:cNvPr id="8195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85B3F9B-C813-4FD3-9A77-A74FA4CA8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571500"/>
                        <a:ext cx="1422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7" name="对象 8">
            <a:hlinkClick r:id="" action="ppaction://ole?verb=1"/>
            <a:extLst>
              <a:ext uri="{FF2B5EF4-FFF2-40B4-BE49-F238E27FC236}">
                <a16:creationId xmlns:a16="http://schemas.microsoft.com/office/drawing/2014/main" id="{54AF4EE7-7E49-4D82-BF2B-647239998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0988" y="3595688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9" imgW="1346040" imgH="330120" progId="Equation.KSEE3">
                  <p:embed/>
                </p:oleObj>
              </mc:Choice>
              <mc:Fallback>
                <p:oleObj r:id="rId9" imgW="1346040" imgH="330120" progId="Equation.KSEE3">
                  <p:embed/>
                  <p:pic>
                    <p:nvPicPr>
                      <p:cNvPr id="81957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4AF4EE7-7E49-4D82-BF2B-647239998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3595688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8" name="对象 9">
            <a:hlinkClick r:id="" action="ppaction://ole?verb=1"/>
            <a:extLst>
              <a:ext uri="{FF2B5EF4-FFF2-40B4-BE49-F238E27FC236}">
                <a16:creationId xmlns:a16="http://schemas.microsoft.com/office/drawing/2014/main" id="{22D1CA85-C03A-4FC7-AD46-4BE958A54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6700" y="5207000"/>
          <a:ext cx="346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11" imgW="3466800" imgH="774360" progId="Equation.KSEE3">
                  <p:embed/>
                </p:oleObj>
              </mc:Choice>
              <mc:Fallback>
                <p:oleObj r:id="rId11" imgW="3466800" imgH="774360" progId="Equation.KSEE3">
                  <p:embed/>
                  <p:pic>
                    <p:nvPicPr>
                      <p:cNvPr id="81958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2D1CA85-C03A-4FC7-AD46-4BE958A54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5207000"/>
                        <a:ext cx="3467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9" name="对象 9">
            <a:hlinkClick r:id="" action="ppaction://ole?verb=1"/>
            <a:extLst>
              <a:ext uri="{FF2B5EF4-FFF2-40B4-BE49-F238E27FC236}">
                <a16:creationId xmlns:a16="http://schemas.microsoft.com/office/drawing/2014/main" id="{AA666AD6-0327-4261-AA7E-B36965664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3838" y="4489450"/>
          <a:ext cx="1752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13" imgW="1752480" imgH="342720" progId="Equation.KSEE3">
                  <p:embed/>
                </p:oleObj>
              </mc:Choice>
              <mc:Fallback>
                <p:oleObj r:id="rId13" imgW="1752480" imgH="342720" progId="Equation.KSEE3">
                  <p:embed/>
                  <p:pic>
                    <p:nvPicPr>
                      <p:cNvPr id="81959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A666AD6-0327-4261-AA7E-B36965664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4489450"/>
                        <a:ext cx="1752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0" name="对象 7">
            <a:hlinkClick r:id="" action="ppaction://ole?verb=1"/>
            <a:extLst>
              <a:ext uri="{FF2B5EF4-FFF2-40B4-BE49-F238E27FC236}">
                <a16:creationId xmlns:a16="http://schemas.microsoft.com/office/drawing/2014/main" id="{3EB161D2-6357-46C2-AA08-315AD1047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6525" y="1096963"/>
          <a:ext cx="1549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15" imgW="1549080" imgH="406080" progId="Equation.KSEE3">
                  <p:embed/>
                </p:oleObj>
              </mc:Choice>
              <mc:Fallback>
                <p:oleObj r:id="rId15" imgW="1549080" imgH="406080" progId="Equation.KSEE3">
                  <p:embed/>
                  <p:pic>
                    <p:nvPicPr>
                      <p:cNvPr id="81960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EB161D2-6357-46C2-AA08-315AD1047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1096963"/>
                        <a:ext cx="1549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1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24F7DC2-3586-4E46-BDAC-5F059A375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1775" y="1730375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17" imgW="1371600" imgH="330120" progId="Equation.KSEE3">
                  <p:embed/>
                </p:oleObj>
              </mc:Choice>
              <mc:Fallback>
                <p:oleObj r:id="rId17" imgW="1371600" imgH="330120" progId="Equation.KSEE3">
                  <p:embed/>
                  <p:pic>
                    <p:nvPicPr>
                      <p:cNvPr id="81961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24F7DC2-3586-4E46-BDAC-5F059A375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1730375"/>
                        <a:ext cx="1371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2" name="对象 8">
            <a:hlinkClick r:id="" action="ppaction://ole?verb=1"/>
            <a:extLst>
              <a:ext uri="{FF2B5EF4-FFF2-40B4-BE49-F238E27FC236}">
                <a16:creationId xmlns:a16="http://schemas.microsoft.com/office/drawing/2014/main" id="{21EC955A-6E7F-4F75-A8D9-E220F5A8C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0988" y="2982913"/>
          <a:ext cx="14589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19" imgW="1460160" imgH="406080" progId="Equation.KSEE3">
                  <p:embed/>
                </p:oleObj>
              </mc:Choice>
              <mc:Fallback>
                <p:oleObj r:id="rId19" imgW="1460160" imgH="406080" progId="Equation.KSEE3">
                  <p:embed/>
                  <p:pic>
                    <p:nvPicPr>
                      <p:cNvPr id="81962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1EC955A-6E7F-4F75-A8D9-E220F5A8C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2982913"/>
                        <a:ext cx="14589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3" name="对象 8">
            <a:hlinkClick r:id="" action="ppaction://ole?verb=1"/>
            <a:extLst>
              <a:ext uri="{FF2B5EF4-FFF2-40B4-BE49-F238E27FC236}">
                <a16:creationId xmlns:a16="http://schemas.microsoft.com/office/drawing/2014/main" id="{7CBE83AD-575F-4CC0-ABD2-50AA8C1E8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8138" y="2444750"/>
          <a:ext cx="138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21" imgW="1384200" imgH="342720" progId="Equation.KSEE3">
                  <p:embed/>
                </p:oleObj>
              </mc:Choice>
              <mc:Fallback>
                <p:oleObj r:id="rId21" imgW="1384200" imgH="342720" progId="Equation.KSEE3">
                  <p:embed/>
                  <p:pic>
                    <p:nvPicPr>
                      <p:cNvPr id="81963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CBE83AD-575F-4CC0-ABD2-50AA8C1E8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2444750"/>
                        <a:ext cx="1384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819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文本框 1">
            <a:extLst>
              <a:ext uri="{FF2B5EF4-FFF2-40B4-BE49-F238E27FC236}">
                <a16:creationId xmlns:a16="http://schemas.microsoft.com/office/drawing/2014/main" id="{AB0B0545-BFA7-44A8-9693-2BF4C472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1" y="469901"/>
            <a:ext cx="153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>
                <a:solidFill>
                  <a:srgbClr val="FF0000"/>
                </a:solidFill>
              </a:rPr>
              <a:t>解法二</a:t>
            </a:r>
          </a:p>
        </p:txBody>
      </p:sp>
      <p:sp>
        <p:nvSpPr>
          <p:cNvPr id="82946" name="文本框 2">
            <a:extLst>
              <a:ext uri="{FF2B5EF4-FFF2-40B4-BE49-F238E27FC236}">
                <a16:creationId xmlns:a16="http://schemas.microsoft.com/office/drawing/2014/main" id="{863E9586-817F-4873-97DD-7405A9FF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1084264"/>
            <a:ext cx="2827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zh-CN" altLang="en-US" b="1"/>
              <a:t>表示两次试验中</a:t>
            </a:r>
          </a:p>
        </p:txBody>
      </p:sp>
      <p:graphicFrame>
        <p:nvGraphicFramePr>
          <p:cNvPr id="82947" name="对象 3">
            <a:hlinkClick r:id="" action="ppaction://ole?verb=1"/>
            <a:extLst>
              <a:ext uri="{FF2B5EF4-FFF2-40B4-BE49-F238E27FC236}">
                <a16:creationId xmlns:a16="http://schemas.microsoft.com/office/drawing/2014/main" id="{BCAC6C77-6725-4CB5-9244-A7556245A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112395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3" imgW="304560" imgH="380880" progId="Equation.KSEE3">
                  <p:embed/>
                </p:oleObj>
              </mc:Choice>
              <mc:Fallback>
                <p:oleObj r:id="rId3" imgW="304560" imgH="380880" progId="Equation.KSEE3">
                  <p:embed/>
                  <p:pic>
                    <p:nvPicPr>
                      <p:cNvPr id="82947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CAC6C77-6725-4CB5-9244-A7556245A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12395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文本框 4">
            <a:extLst>
              <a:ext uri="{FF2B5EF4-FFF2-40B4-BE49-F238E27FC236}">
                <a16:creationId xmlns:a16="http://schemas.microsoft.com/office/drawing/2014/main" id="{0D3F1BE2-3C87-4B73-A696-B36E4438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1" y="1084264"/>
            <a:ext cx="418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发生的次数</a:t>
            </a:r>
            <a:r>
              <a:rPr lang="zh-CN" altLang="en-US"/>
              <a:t>，</a:t>
            </a:r>
            <a:r>
              <a:rPr lang="zh-CN" altLang="en-US" b="1"/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=2.</a:t>
            </a:r>
          </a:p>
        </p:txBody>
      </p:sp>
      <p:graphicFrame>
        <p:nvGraphicFramePr>
          <p:cNvPr id="82949" name="对象 5">
            <a:hlinkClick r:id="" action="ppaction://ole?verb=1"/>
            <a:extLst>
              <a:ext uri="{FF2B5EF4-FFF2-40B4-BE49-F238E27FC236}">
                <a16:creationId xmlns:a16="http://schemas.microsoft.com/office/drawing/2014/main" id="{0A93E5B0-4C4E-49BA-8310-BBDC121F4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263" y="1679575"/>
          <a:ext cx="424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5" imgW="4241520" imgH="342720" progId="Equation.KSEE3">
                  <p:embed/>
                </p:oleObj>
              </mc:Choice>
              <mc:Fallback>
                <p:oleObj r:id="rId5" imgW="4241520" imgH="342720" progId="Equation.KSEE3">
                  <p:embed/>
                  <p:pic>
                    <p:nvPicPr>
                      <p:cNvPr id="82949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A93E5B0-4C4E-49BA-8310-BBDC121F4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1679575"/>
                        <a:ext cx="424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6">
            <a:hlinkClick r:id="" action="ppaction://ole?verb=1"/>
            <a:extLst>
              <a:ext uri="{FF2B5EF4-FFF2-40B4-BE49-F238E27FC236}">
                <a16:creationId xmlns:a16="http://schemas.microsoft.com/office/drawing/2014/main" id="{19BC2D5C-B5A6-428E-B936-FEA2E42BA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2224088"/>
          <a:ext cx="472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7" imgW="4724280" imgH="342720" progId="Equation.KSEE3">
                  <p:embed/>
                </p:oleObj>
              </mc:Choice>
              <mc:Fallback>
                <p:oleObj r:id="rId7" imgW="4724280" imgH="342720" progId="Equation.KSEE3">
                  <p:embed/>
                  <p:pic>
                    <p:nvPicPr>
                      <p:cNvPr id="82950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9BC2D5C-B5A6-428E-B936-FEA2E42BA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224088"/>
                        <a:ext cx="472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文本框 7">
            <a:extLst>
              <a:ext uri="{FF2B5EF4-FFF2-40B4-BE49-F238E27FC236}">
                <a16:creationId xmlns:a16="http://schemas.microsoft.com/office/drawing/2014/main" id="{6729BC90-36AF-486A-8043-3A85B6555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1" y="1622426"/>
            <a:ext cx="73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有</a:t>
            </a:r>
          </a:p>
        </p:txBody>
      </p:sp>
      <p:sp>
        <p:nvSpPr>
          <p:cNvPr id="82952" name="文本框 8">
            <a:extLst>
              <a:ext uri="{FF2B5EF4-FFF2-40B4-BE49-F238E27FC236}">
                <a16:creationId xmlns:a16="http://schemas.microsoft.com/office/drawing/2014/main" id="{09835919-2C6A-4016-9510-612917010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181226"/>
            <a:ext cx="512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b="1"/>
              <a:t>即</a:t>
            </a:r>
          </a:p>
        </p:txBody>
      </p:sp>
      <p:sp>
        <p:nvSpPr>
          <p:cNvPr id="82953" name="文本框 9">
            <a:extLst>
              <a:ext uri="{FF2B5EF4-FFF2-40B4-BE49-F238E27FC236}">
                <a16:creationId xmlns:a16="http://schemas.microsoft.com/office/drawing/2014/main" id="{97BF4670-BAA8-4551-A4B5-D7B3538A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6" y="2767014"/>
            <a:ext cx="2036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由对称性知</a:t>
            </a:r>
          </a:p>
        </p:txBody>
      </p:sp>
      <p:graphicFrame>
        <p:nvGraphicFramePr>
          <p:cNvPr id="82954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B8A3DE52-4692-42C1-8E6C-82C6AABA1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2825750"/>
          <a:ext cx="481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9" imgW="4813200" imgH="342720" progId="Equation.KSEE3">
                  <p:embed/>
                </p:oleObj>
              </mc:Choice>
              <mc:Fallback>
                <p:oleObj r:id="rId9" imgW="4813200" imgH="342720" progId="Equation.KSEE3">
                  <p:embed/>
                  <p:pic>
                    <p:nvPicPr>
                      <p:cNvPr id="82954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8A3DE52-4692-42C1-8E6C-82C6AABA1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825750"/>
                        <a:ext cx="4813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文本框 11">
            <a:extLst>
              <a:ext uri="{FF2B5EF4-FFF2-40B4-BE49-F238E27FC236}">
                <a16:creationId xmlns:a16="http://schemas.microsoft.com/office/drawing/2014/main" id="{B695F8DC-B320-42EA-88C7-D819C67D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9" y="3513139"/>
            <a:ext cx="638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得</a:t>
            </a:r>
          </a:p>
        </p:txBody>
      </p:sp>
      <p:graphicFrame>
        <p:nvGraphicFramePr>
          <p:cNvPr id="82956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D6FF2FE7-6166-422E-9677-5F6971252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298825"/>
          <a:ext cx="308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11" imgW="3085920" imgH="774360" progId="Equation.KSEE3">
                  <p:embed/>
                </p:oleObj>
              </mc:Choice>
              <mc:Fallback>
                <p:oleObj r:id="rId11" imgW="3085920" imgH="774360" progId="Equation.KSEE3">
                  <p:embed/>
                  <p:pic>
                    <p:nvPicPr>
                      <p:cNvPr id="82956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6FF2FE7-6166-422E-9677-5F6971252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298825"/>
                        <a:ext cx="3086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" grpId="0"/>
      <p:bldP spid="82946" grpId="0"/>
      <p:bldP spid="82948" grpId="0"/>
      <p:bldP spid="82951" grpId="0"/>
      <p:bldP spid="82952" grpId="0"/>
      <p:bldP spid="82953" grpId="0"/>
      <p:bldP spid="829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A487EF-48E4-4457-92A5-E6815715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307976"/>
            <a:ext cx="2333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2018</a:t>
            </a:r>
            <a:r>
              <a:rPr lang="zh-CN" altLang="en-US" b="1">
                <a:solidFill>
                  <a:srgbClr val="FF0000"/>
                </a:solidFill>
              </a:rPr>
              <a:t>年数学一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520E14-8F12-4341-BCE3-E3A28B6D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9" y="876301"/>
            <a:ext cx="4433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已知随机变量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相互独立</a:t>
            </a:r>
            <a:r>
              <a:rPr lang="en-US" altLang="zh-CN" b="1">
                <a:latin typeface="宋体" panose="02010600030101010101" pitchFamily="2" charset="-122"/>
              </a:rPr>
              <a:t>,</a:t>
            </a:r>
            <a:r>
              <a:rPr lang="en-US" altLang="zh-CN" b="1"/>
              <a:t> </a:t>
            </a:r>
            <a:r>
              <a:rPr lang="zh-CN" altLang="en-US" b="1"/>
              <a:t>且</a:t>
            </a:r>
          </a:p>
        </p:txBody>
      </p:sp>
      <p:graphicFrame>
        <p:nvGraphicFramePr>
          <p:cNvPr id="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87E3BB1C-3CF1-460B-9220-D3BD1447E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1738" y="744538"/>
          <a:ext cx="332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3" imgW="3327120" imgH="723600" progId="Equation.KSEE3">
                  <p:embed/>
                </p:oleObj>
              </mc:Choice>
              <mc:Fallback>
                <p:oleObj r:id="rId3" imgW="3327120" imgH="723600" progId="Equation.KSEE3">
                  <p:embed/>
                  <p:pic>
                    <p:nvPicPr>
                      <p:cNvPr id="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7E3BB1C-3CF1-460B-9220-D3BD1447E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744538"/>
                        <a:ext cx="332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783471-B0B9-46E8-AD30-0B5BC9816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1400176"/>
            <a:ext cx="196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zh-CN" b="1">
                <a:latin typeface="宋体" panose="02010600030101010101" pitchFamily="2" charset="-122"/>
              </a:rPr>
              <a:t>服从参数为</a:t>
            </a:r>
          </a:p>
        </p:txBody>
      </p:sp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DF69D478-7803-4A1E-AF0E-0A302025C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0338" y="14906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5" imgW="228600" imgH="279360" progId="Equation.KSEE3">
                  <p:embed/>
                </p:oleObj>
              </mc:Choice>
              <mc:Fallback>
                <p:oleObj r:id="rId5" imgW="228600" imgH="279360" progId="Equation.KSEE3">
                  <p:embed/>
                  <p:pic>
                    <p:nvPicPr>
                      <p:cNvPr id="10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F69D478-7803-4A1E-AF0E-0A302025C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14906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6DF6FB-6274-4378-9685-EF747BE5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1400176"/>
            <a:ext cx="3270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的泊松分布</a:t>
            </a:r>
            <a:r>
              <a:rPr lang="zh-CN" altLang="en-US"/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Z=XY</a:t>
            </a:r>
            <a:r>
              <a:rPr lang="en-US" altLang="zh-CN"/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2A4A06-AD6E-449E-AFD3-56B73680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19289"/>
            <a:ext cx="1479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（</a:t>
            </a:r>
            <a:r>
              <a:rPr lang="en-US" altLang="zh-CN" b="1"/>
              <a:t>1</a:t>
            </a:r>
            <a:r>
              <a:rPr lang="zh-CN" altLang="zh-CN" b="1"/>
              <a:t>）求</a:t>
            </a:r>
          </a:p>
        </p:txBody>
      </p:sp>
      <p:graphicFrame>
        <p:nvGraphicFramePr>
          <p:cNvPr id="13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E5CD4946-8CC4-4DE3-B437-13134C77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2463" y="1976438"/>
          <a:ext cx="137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7" imgW="1371600" imgH="342720" progId="Equation.KSEE3">
                  <p:embed/>
                </p:oleObj>
              </mc:Choice>
              <mc:Fallback>
                <p:oleObj r:id="rId7" imgW="1371600" imgH="342720" progId="Equation.KSEE3">
                  <p:embed/>
                  <p:pic>
                    <p:nvPicPr>
                      <p:cNvPr id="13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5CD4946-8CC4-4DE3-B437-13134C77A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1976438"/>
                        <a:ext cx="137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F2F4D-BACA-406B-A336-D792FB75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6" y="1885951"/>
            <a:ext cx="289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b="1">
                <a:latin typeface="宋体" panose="02010600030101010101" pitchFamily="2" charset="-122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zh-CN" altLang="en-US" b="1">
                <a:latin typeface="宋体" panose="02010600030101010101" pitchFamily="2" charset="-122"/>
              </a:rPr>
              <a:t>的分布律</a:t>
            </a:r>
            <a:r>
              <a:rPr lang="en-US" altLang="zh-CN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5B14C5-E41B-4DC3-94DA-389288F3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670176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1" name="对象 20">
            <a:hlinkClick r:id="" action="ppaction://ole?verb=1"/>
            <a:extLst>
              <a:ext uri="{FF2B5EF4-FFF2-40B4-BE49-F238E27FC236}">
                <a16:creationId xmlns:a16="http://schemas.microsoft.com/office/drawing/2014/main" id="{040DE11B-FCAC-4BD1-B119-8A2B6C4F8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75" y="2700338"/>
          <a:ext cx="664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9" imgW="6642000" imgH="342720" progId="Equation.KSEE3">
                  <p:embed/>
                </p:oleObj>
              </mc:Choice>
              <mc:Fallback>
                <p:oleObj r:id="rId9" imgW="6642000" imgH="342720" progId="Equation.KSEE3">
                  <p:embed/>
                  <p:pic>
                    <p:nvPicPr>
                      <p:cNvPr id="21" name="对象 2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40DE11B-FCAC-4BD1-B119-8A2B6C4F8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700338"/>
                        <a:ext cx="6642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CDACFB44-60D3-4072-89A8-800BF3A39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6" y="3101976"/>
            <a:ext cx="4645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由于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b="1"/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相互独立，所以</a:t>
            </a:r>
          </a:p>
        </p:txBody>
      </p:sp>
      <p:graphicFrame>
        <p:nvGraphicFramePr>
          <p:cNvPr id="24" name="对象 23">
            <a:hlinkClick r:id="" action="ppaction://ole?verb=1"/>
            <a:extLst>
              <a:ext uri="{FF2B5EF4-FFF2-40B4-BE49-F238E27FC236}">
                <a16:creationId xmlns:a16="http://schemas.microsoft.com/office/drawing/2014/main" id="{D4C613AB-2AB8-4C21-A0D5-BEC47ADCF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6925" y="3651251"/>
          <a:ext cx="5130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11" imgW="5130720" imgH="406080" progId="Equation.KSEE3">
                  <p:embed/>
                </p:oleObj>
              </mc:Choice>
              <mc:Fallback>
                <p:oleObj r:id="rId11" imgW="5130720" imgH="406080" progId="Equation.KSEE3">
                  <p:embed/>
                  <p:pic>
                    <p:nvPicPr>
                      <p:cNvPr id="24" name="对象 2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4C613AB-2AB8-4C21-A0D5-BEC47ADCF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651251"/>
                        <a:ext cx="5130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DDC62EB7-E21A-4582-A8C1-F7D10755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2670176"/>
            <a:ext cx="749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（</a:t>
            </a:r>
            <a:r>
              <a:rPr lang="en-US" altLang="zh-CN" b="1"/>
              <a:t>1</a:t>
            </a:r>
            <a:r>
              <a:rPr lang="zh-CN" altLang="zh-CN" b="1"/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4B03BB-2771-4567-8B3C-016A67D4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9" y="4348164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</a:p>
        </p:txBody>
      </p:sp>
      <p:graphicFrame>
        <p:nvGraphicFramePr>
          <p:cNvPr id="28" name="对象 27">
            <a:hlinkClick r:id="" action="ppaction://ole?verb=1"/>
            <a:extLst>
              <a:ext uri="{FF2B5EF4-FFF2-40B4-BE49-F238E27FC236}">
                <a16:creationId xmlns:a16="http://schemas.microsoft.com/office/drawing/2014/main" id="{F49075CF-D967-4EF1-8BE3-9EFBB4681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5" y="4405313"/>
          <a:ext cx="276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13" imgW="2768400" imgH="342720" progId="Equation.KSEE3">
                  <p:embed/>
                </p:oleObj>
              </mc:Choice>
              <mc:Fallback>
                <p:oleObj r:id="rId13" imgW="2768400" imgH="342720" progId="Equation.KSEE3">
                  <p:embed/>
                  <p:pic>
                    <p:nvPicPr>
                      <p:cNvPr id="28" name="对象 2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49075CF-D967-4EF1-8BE3-9EFBB4681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4405313"/>
                        <a:ext cx="276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1"/>
            <a:extLst>
              <a:ext uri="{FF2B5EF4-FFF2-40B4-BE49-F238E27FC236}">
                <a16:creationId xmlns:a16="http://schemas.microsoft.com/office/drawing/2014/main" id="{C470560F-77E7-4399-8CE6-1F4D0EAC0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4905375"/>
          <a:ext cx="491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15" imgW="4914720" imgH="342720" progId="Equation.KSEE3">
                  <p:embed/>
                </p:oleObj>
              </mc:Choice>
              <mc:Fallback>
                <p:oleObj r:id="rId15" imgW="4914720" imgH="342720" progId="Equation.KSEE3">
                  <p:embed/>
                  <p:pic>
                    <p:nvPicPr>
                      <p:cNvPr id="29" name="对象 2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470560F-77E7-4399-8CE6-1F4D0EAC0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905375"/>
                        <a:ext cx="491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1"/>
            <a:extLst>
              <a:ext uri="{FF2B5EF4-FFF2-40B4-BE49-F238E27FC236}">
                <a16:creationId xmlns:a16="http://schemas.microsoft.com/office/drawing/2014/main" id="{55A519FA-4F9E-400D-96E4-915638267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5484813"/>
          <a:ext cx="463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17" imgW="4635360" imgH="342720" progId="Equation.KSEE3">
                  <p:embed/>
                </p:oleObj>
              </mc:Choice>
              <mc:Fallback>
                <p:oleObj r:id="rId17" imgW="4635360" imgH="342720" progId="Equation.KSEE3">
                  <p:embed/>
                  <p:pic>
                    <p:nvPicPr>
                      <p:cNvPr id="30" name="对象 2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5A519FA-4F9E-400D-96E4-915638267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484813"/>
                        <a:ext cx="463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661B3FE-0992-4DE4-A247-240D483BD976}"/>
              </a:ext>
            </a:extLst>
          </p:cNvPr>
          <p:cNvCxnSpPr/>
          <p:nvPr/>
        </p:nvCxnSpPr>
        <p:spPr>
          <a:xfrm flipV="1">
            <a:off x="2063751" y="2408239"/>
            <a:ext cx="773747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  <p:bldP spid="12" grpId="0"/>
      <p:bldP spid="14" grpId="0"/>
      <p:bldP spid="20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72017"/>
              </p:ext>
            </p:extLst>
          </p:nvPr>
        </p:nvGraphicFramePr>
        <p:xfrm>
          <a:off x="716150" y="742601"/>
          <a:ext cx="109331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Document" r:id="rId3" imgW="4773007" imgH="477396" progId="Word.Document.8">
                  <p:embed/>
                </p:oleObj>
              </mc:Choice>
              <mc:Fallback>
                <p:oleObj name="Document" r:id="rId3" imgW="4773007" imgH="477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50" y="742601"/>
                        <a:ext cx="109331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54379"/>
              </p:ext>
            </p:extLst>
          </p:nvPr>
        </p:nvGraphicFramePr>
        <p:xfrm>
          <a:off x="1311276" y="1547680"/>
          <a:ext cx="85391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Document" r:id="rId5" imgW="3791803" imgH="457216" progId="Word.Document.8">
                  <p:embed/>
                </p:oleObj>
              </mc:Choice>
              <mc:Fallback>
                <p:oleObj name="Document" r:id="rId5" imgW="3791803" imgH="457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6" y="1547680"/>
                        <a:ext cx="85391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34879"/>
              </p:ext>
            </p:extLst>
          </p:nvPr>
        </p:nvGraphicFramePr>
        <p:xfrm>
          <a:off x="716150" y="5350743"/>
          <a:ext cx="1131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Document" r:id="rId7" imgW="502958" imgH="191167" progId="Word.Document.8">
                  <p:embed/>
                </p:oleObj>
              </mc:Choice>
              <mc:Fallback>
                <p:oleObj name="Document" r:id="rId7" imgW="502958" imgH="191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50" y="5350743"/>
                        <a:ext cx="1131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 noChangeAspect="1"/>
          </p:cNvGrpSpPr>
          <p:nvPr/>
        </p:nvGrpSpPr>
        <p:grpSpPr bwMode="auto">
          <a:xfrm>
            <a:off x="9111026" y="2732731"/>
            <a:ext cx="1865313" cy="1577975"/>
            <a:chOff x="4572" y="3770"/>
            <a:chExt cx="2239" cy="1892"/>
          </a:xfrm>
        </p:grpSpPr>
        <p:sp>
          <p:nvSpPr>
            <p:cNvPr id="6157" name="AutoShape 8"/>
            <p:cNvSpPr>
              <a:spLocks noChangeAspect="1" noChangeArrowheads="1"/>
            </p:cNvSpPr>
            <p:nvPr/>
          </p:nvSpPr>
          <p:spPr bwMode="auto">
            <a:xfrm>
              <a:off x="4572" y="3770"/>
              <a:ext cx="2239" cy="189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6158" name="Line 9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9" name="Object 10"/>
            <p:cNvGraphicFramePr>
              <a:graphicFrameLocks noChangeAspect="1"/>
            </p:cNvGraphicFramePr>
            <p:nvPr/>
          </p:nvGraphicFramePr>
          <p:xfrm>
            <a:off x="4812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11"/>
            <p:cNvGraphicFramePr>
              <a:graphicFrameLocks noChangeAspect="1"/>
            </p:cNvGraphicFramePr>
            <p:nvPr/>
          </p:nvGraphicFramePr>
          <p:xfrm>
            <a:off x="6443" y="526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" y="526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V="1">
              <a:off x="5062" y="3770"/>
              <a:ext cx="1" cy="1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4649" y="5287"/>
              <a:ext cx="21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4"/>
            <p:cNvSpPr>
              <a:spLocks noChangeShapeType="1"/>
            </p:cNvSpPr>
            <p:nvPr/>
          </p:nvSpPr>
          <p:spPr bwMode="auto">
            <a:xfrm flipV="1">
              <a:off x="6213" y="4188"/>
              <a:ext cx="1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4" name="Object 15"/>
            <p:cNvGraphicFramePr>
              <a:graphicFrameLocks noChangeAspect="1"/>
            </p:cNvGraphicFramePr>
            <p:nvPr/>
          </p:nvGraphicFramePr>
          <p:xfrm>
            <a:off x="4718" y="3775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Equation" r:id="rId13" imgW="139579" imgH="164957" progId="Equation.DSMT4">
                    <p:embed/>
                  </p:oleObj>
                </mc:Choice>
                <mc:Fallback>
                  <p:oleObj name="Equation" r:id="rId13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3775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6"/>
            <p:cNvGraphicFramePr>
              <a:graphicFrameLocks noChangeAspect="1"/>
            </p:cNvGraphicFramePr>
            <p:nvPr/>
          </p:nvGraphicFramePr>
          <p:xfrm>
            <a:off x="6121" y="5277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Equation" r:id="rId15" imgW="88707" imgH="164742" progId="Equation.DSMT4">
                    <p:embed/>
                  </p:oleObj>
                </mc:Choice>
                <mc:Fallback>
                  <p:oleObj name="Equation" r:id="rId15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1" y="5277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 flipV="1">
              <a:off x="5063" y="4188"/>
              <a:ext cx="1150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Arc 18"/>
            <p:cNvSpPr>
              <a:spLocks/>
            </p:cNvSpPr>
            <p:nvPr/>
          </p:nvSpPr>
          <p:spPr bwMode="auto">
            <a:xfrm flipV="1">
              <a:off x="5063" y="4188"/>
              <a:ext cx="1150" cy="1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8" name="Object 19"/>
            <p:cNvGraphicFramePr>
              <a:graphicFrameLocks noChangeAspect="1"/>
            </p:cNvGraphicFramePr>
            <p:nvPr/>
          </p:nvGraphicFramePr>
          <p:xfrm>
            <a:off x="6098" y="3836"/>
            <a:ext cx="6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Equation" r:id="rId17" imgW="304536" imgH="203024" progId="Equation.DSMT4">
                    <p:embed/>
                  </p:oleObj>
                </mc:Choice>
                <mc:Fallback>
                  <p:oleObj name="Equation" r:id="rId17" imgW="30453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8" y="3836"/>
                          <a:ext cx="60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0"/>
            <p:cNvGraphicFramePr>
              <a:graphicFrameLocks noChangeAspect="1"/>
            </p:cNvGraphicFramePr>
            <p:nvPr/>
          </p:nvGraphicFramePr>
          <p:xfrm>
            <a:off x="5684" y="4650"/>
            <a:ext cx="32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Equation" r:id="rId19" imgW="164814" imgH="177492" progId="Equation.DSMT4">
                    <p:embed/>
                  </p:oleObj>
                </mc:Choice>
                <mc:Fallback>
                  <p:oleObj name="Equation" r:id="rId19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4650"/>
                          <a:ext cx="32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6120" y="427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>
              <a:off x="6028" y="4364"/>
              <a:ext cx="1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>
              <a:off x="5936" y="4452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>
              <a:off x="5822" y="4562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5"/>
            <p:cNvSpPr>
              <a:spLocks noChangeShapeType="1"/>
            </p:cNvSpPr>
            <p:nvPr/>
          </p:nvSpPr>
          <p:spPr bwMode="auto">
            <a:xfrm>
              <a:off x="5844" y="4936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>
              <a:off x="5730" y="4650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7"/>
            <p:cNvSpPr>
              <a:spLocks noChangeShapeType="1"/>
            </p:cNvSpPr>
            <p:nvPr/>
          </p:nvSpPr>
          <p:spPr bwMode="auto">
            <a:xfrm>
              <a:off x="5730" y="495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8"/>
            <p:cNvSpPr>
              <a:spLocks noChangeShapeType="1"/>
            </p:cNvSpPr>
            <p:nvPr/>
          </p:nvSpPr>
          <p:spPr bwMode="auto">
            <a:xfrm>
              <a:off x="5638" y="4738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9"/>
            <p:cNvSpPr>
              <a:spLocks noChangeShapeType="1"/>
            </p:cNvSpPr>
            <p:nvPr/>
          </p:nvSpPr>
          <p:spPr bwMode="auto">
            <a:xfrm>
              <a:off x="5546" y="482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30"/>
            <p:cNvSpPr>
              <a:spLocks noChangeShapeType="1"/>
            </p:cNvSpPr>
            <p:nvPr/>
          </p:nvSpPr>
          <p:spPr bwMode="auto">
            <a:xfrm>
              <a:off x="5454" y="4914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31"/>
            <p:cNvSpPr>
              <a:spLocks noChangeShapeType="1"/>
            </p:cNvSpPr>
            <p:nvPr/>
          </p:nvSpPr>
          <p:spPr bwMode="auto">
            <a:xfrm>
              <a:off x="5362" y="5002"/>
              <a:ext cx="1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32"/>
            <p:cNvSpPr>
              <a:spLocks noChangeShapeType="1"/>
            </p:cNvSpPr>
            <p:nvPr/>
          </p:nvSpPr>
          <p:spPr bwMode="auto">
            <a:xfrm>
              <a:off x="5270" y="5090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>
              <a:off x="5178" y="517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4"/>
            <p:cNvSpPr>
              <a:spLocks noChangeShapeType="1"/>
            </p:cNvSpPr>
            <p:nvPr/>
          </p:nvSpPr>
          <p:spPr bwMode="auto">
            <a:xfrm>
              <a:off x="5936" y="4870"/>
              <a:ext cx="1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37"/>
          <p:cNvGrpSpPr>
            <a:grpSpLocks/>
          </p:cNvGrpSpPr>
          <p:nvPr/>
        </p:nvGrpSpPr>
        <p:grpSpPr bwMode="auto">
          <a:xfrm>
            <a:off x="9634901" y="3678880"/>
            <a:ext cx="1947863" cy="1873250"/>
            <a:chOff x="6917531" y="3395612"/>
            <a:chExt cx="1947862" cy="1873318"/>
          </a:xfrm>
        </p:grpSpPr>
        <p:graphicFrame>
          <p:nvGraphicFramePr>
            <p:cNvPr id="6155" name="Object 35"/>
            <p:cNvGraphicFramePr>
              <a:graphicFrameLocks noChangeAspect="1"/>
            </p:cNvGraphicFramePr>
            <p:nvPr/>
          </p:nvGraphicFramePr>
          <p:xfrm>
            <a:off x="6917531" y="4389455"/>
            <a:ext cx="1947862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Document" r:id="rId21" imgW="862191" imgH="393833" progId="Word.Document.8">
                    <p:embed/>
                  </p:oleObj>
                </mc:Choice>
                <mc:Fallback>
                  <p:oleObj name="Document" r:id="rId21" imgW="862191" imgH="39383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7531" y="4389455"/>
                          <a:ext cx="1947862" cy="8794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56" name="直接箭头连接符 36"/>
            <p:cNvCxnSpPr>
              <a:cxnSpLocks noChangeShapeType="1"/>
            </p:cNvCxnSpPr>
            <p:nvPr/>
          </p:nvCxnSpPr>
          <p:spPr bwMode="auto">
            <a:xfrm flipH="1" flipV="1">
              <a:off x="7343587" y="3395612"/>
              <a:ext cx="413055" cy="1100833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27296"/>
              </p:ext>
            </p:extLst>
          </p:nvPr>
        </p:nvGraphicFramePr>
        <p:xfrm>
          <a:off x="1486197" y="5351911"/>
          <a:ext cx="49418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Document" r:id="rId23" imgW="2192204" imgH="392054" progId="Word.Document.8">
                  <p:embed/>
                </p:oleObj>
              </mc:Choice>
              <mc:Fallback>
                <p:oleObj name="Document" r:id="rId23" imgW="2192204" imgH="392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197" y="5351911"/>
                        <a:ext cx="49418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74129"/>
              </p:ext>
            </p:extLst>
          </p:nvPr>
        </p:nvGraphicFramePr>
        <p:xfrm>
          <a:off x="5463635" y="5112172"/>
          <a:ext cx="33115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Document" r:id="rId25" imgW="1469630" imgH="393854" progId="Word.Document.8">
                  <p:embed/>
                </p:oleObj>
              </mc:Choice>
              <mc:Fallback>
                <p:oleObj name="Document" r:id="rId25" imgW="1469630" imgH="393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635" y="5112172"/>
                        <a:ext cx="33115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26584"/>
              </p:ext>
            </p:extLst>
          </p:nvPr>
        </p:nvGraphicFramePr>
        <p:xfrm>
          <a:off x="1205210" y="2274143"/>
          <a:ext cx="853440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Document" r:id="rId27" imgW="3816964" imgH="1376391" progId="Word.Document.8">
                  <p:embed/>
                </p:oleObj>
              </mc:Choice>
              <mc:Fallback>
                <p:oleObj name="Document" r:id="rId27" imgW="3816964" imgH="1376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10" y="2274143"/>
                        <a:ext cx="8534400" cy="308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5555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ED81C203-34CE-4844-8211-1596E83B5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38" y="582613"/>
          <a:ext cx="336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3" imgW="3365280" imgH="723600" progId="Equation.KSEE3">
                  <p:embed/>
                </p:oleObj>
              </mc:Choice>
              <mc:Fallback>
                <p:oleObj r:id="rId3" imgW="3365280" imgH="723600" progId="Equation.KSEE3">
                  <p:embed/>
                  <p:pic>
                    <p:nvPicPr>
                      <p:cNvPr id="12" name="对象 1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D81C203-34CE-4844-8211-1596E83B5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582613"/>
                        <a:ext cx="336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2B3A3DF4-985B-478E-B566-CD9BDAB02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1503363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r:id="rId5" imgW="723600" imgH="330120" progId="Equation.KSEE3">
                  <p:embed/>
                </p:oleObj>
              </mc:Choice>
              <mc:Fallback>
                <p:oleObj r:id="rId5" imgW="723600" imgH="330120" progId="Equation.KSEE3">
                  <p:embed/>
                  <p:pic>
                    <p:nvPicPr>
                      <p:cNvPr id="13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B3A3DF4-985B-478E-B566-CD9BDAB02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503363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376E912-C2B0-4D08-8625-895A4F81E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1438276"/>
            <a:ext cx="615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15" name="对象 14">
            <a:hlinkClick r:id="" action="ppaction://ole?verb=1"/>
            <a:extLst>
              <a:ext uri="{FF2B5EF4-FFF2-40B4-BE49-F238E27FC236}">
                <a16:creationId xmlns:a16="http://schemas.microsoft.com/office/drawing/2014/main" id="{56240290-E43E-4F4F-9B30-0ECB2ACBB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1306513"/>
          <a:ext cx="372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7" imgW="3720960" imgH="723600" progId="Equation.KSEE3">
                  <p:embed/>
                </p:oleObj>
              </mc:Choice>
              <mc:Fallback>
                <p:oleObj r:id="rId7" imgW="3720960" imgH="723600" progId="Equation.KSEE3">
                  <p:embed/>
                  <p:pic>
                    <p:nvPicPr>
                      <p:cNvPr id="15" name="对象 1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6240290-E43E-4F4F-9B30-0ECB2ACBB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306513"/>
                        <a:ext cx="3721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1"/>
            <a:extLst>
              <a:ext uri="{FF2B5EF4-FFF2-40B4-BE49-F238E27FC236}">
                <a16:creationId xmlns:a16="http://schemas.microsoft.com/office/drawing/2014/main" id="{7C95A8F8-8DA2-4270-9257-F03FBF414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4257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9" imgW="723600" imgH="330120" progId="Equation.KSEE3">
                  <p:embed/>
                </p:oleObj>
              </mc:Choice>
              <mc:Fallback>
                <p:oleObj r:id="rId9" imgW="723600" imgH="330120" progId="Equation.KSEE3">
                  <p:embed/>
                  <p:pic>
                    <p:nvPicPr>
                      <p:cNvPr id="16" name="对象 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C95A8F8-8DA2-4270-9257-F03FBF414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4257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69E1D11-47DC-42C6-8159-36420A84F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360614"/>
            <a:ext cx="615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18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8CBA7F67-72CB-4B13-9613-E917550D8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1" y="2178050"/>
          <a:ext cx="4887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11" imgW="4889160" imgH="825480" progId="Equation.KSEE3">
                  <p:embed/>
                </p:oleObj>
              </mc:Choice>
              <mc:Fallback>
                <p:oleObj r:id="rId11" imgW="4889160" imgH="825480" progId="Equation.KSEE3">
                  <p:embed/>
                  <p:pic>
                    <p:nvPicPr>
                      <p:cNvPr id="18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CBA7F67-72CB-4B13-9613-E917550D8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2178050"/>
                        <a:ext cx="4887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1"/>
            <a:extLst>
              <a:ext uri="{FF2B5EF4-FFF2-40B4-BE49-F238E27FC236}">
                <a16:creationId xmlns:a16="http://schemas.microsoft.com/office/drawing/2014/main" id="{E1831D5D-5E7B-490C-BDC5-276637528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4290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13" imgW="723600" imgH="330120" progId="Equation.KSEE3">
                  <p:embed/>
                </p:oleObj>
              </mc:Choice>
              <mc:Fallback>
                <p:oleObj r:id="rId13" imgW="723600" imgH="330120" progId="Equation.KSEE3">
                  <p:embed/>
                  <p:pic>
                    <p:nvPicPr>
                      <p:cNvPr id="19" name="对象 1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1831D5D-5E7B-490C-BDC5-276637528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429000"/>
                        <a:ext cx="72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3D217208-4D93-4402-B8C8-D9F1B895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363914"/>
            <a:ext cx="615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22" name="对象 21">
            <a:hlinkClick r:id="" action="ppaction://ole?verb=1"/>
            <a:extLst>
              <a:ext uri="{FF2B5EF4-FFF2-40B4-BE49-F238E27FC236}">
                <a16:creationId xmlns:a16="http://schemas.microsoft.com/office/drawing/2014/main" id="{C51F6050-A090-48F0-ACCD-72130E209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1" y="3157538"/>
          <a:ext cx="42910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15" imgW="4292280" imgH="774360" progId="Equation.KSEE3">
                  <p:embed/>
                </p:oleObj>
              </mc:Choice>
              <mc:Fallback>
                <p:oleObj r:id="rId15" imgW="4292280" imgH="774360" progId="Equation.KSEE3">
                  <p:embed/>
                  <p:pic>
                    <p:nvPicPr>
                      <p:cNvPr id="22" name="对象 2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51F6050-A090-48F0-ACCD-72130E209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3157538"/>
                        <a:ext cx="42910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2E2697C2-8237-4A91-8140-BCA987E29F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710489" y="63944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4D5792C5-C636-4C59-BC1B-360DD80D40A4}" type="slidenum">
              <a:rPr lang="en-US" altLang="zh-CN" sz="14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3970" name="文本框 4">
            <a:extLst>
              <a:ext uri="{FF2B5EF4-FFF2-40B4-BE49-F238E27FC236}">
                <a16:creationId xmlns:a16="http://schemas.microsoft.com/office/drawing/2014/main" id="{CCA45602-104F-4B1D-B9B3-E26D3E415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366714"/>
            <a:ext cx="1130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>
                <a:solidFill>
                  <a:srgbClr val="0000FF"/>
                </a:solidFill>
              </a:rPr>
              <a:t>三、矩</a:t>
            </a:r>
          </a:p>
        </p:txBody>
      </p:sp>
      <p:sp>
        <p:nvSpPr>
          <p:cNvPr id="83971" name="文本框 5">
            <a:extLst>
              <a:ext uri="{FF2B5EF4-FFF2-40B4-BE49-F238E27FC236}">
                <a16:creationId xmlns:a16="http://schemas.microsoft.com/office/drawing/2014/main" id="{D53835BD-0C84-46AF-A6CB-0389B9E7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366714"/>
            <a:ext cx="127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（了解）</a:t>
            </a:r>
          </a:p>
        </p:txBody>
      </p:sp>
      <p:sp>
        <p:nvSpPr>
          <p:cNvPr id="83972" name="文本框 6">
            <a:extLst>
              <a:ext uri="{FF2B5EF4-FFF2-40B4-BE49-F238E27FC236}">
                <a16:creationId xmlns:a16="http://schemas.microsoft.com/office/drawing/2014/main" id="{E85E368A-F838-4755-9EDF-DE1232565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1031876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8080"/>
                </a:solidFill>
              </a:rPr>
              <a:t>定义</a:t>
            </a:r>
            <a:r>
              <a:rPr lang="en-US" altLang="zh-CN" b="1">
                <a:solidFill>
                  <a:srgbClr val="008080"/>
                </a:solidFill>
              </a:rPr>
              <a:t>4</a:t>
            </a:r>
          </a:p>
        </p:txBody>
      </p:sp>
      <p:sp>
        <p:nvSpPr>
          <p:cNvPr id="83973" name="文本框 7">
            <a:extLst>
              <a:ext uri="{FF2B5EF4-FFF2-40B4-BE49-F238E27FC236}">
                <a16:creationId xmlns:a16="http://schemas.microsoft.com/office/drawing/2014/main" id="{C28F45D5-5834-4362-9D87-7E9C4EF8D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4" y="1031876"/>
            <a:ext cx="4662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设随机变量</a:t>
            </a:r>
            <a:r>
              <a:rPr lang="en-US" altLang="zh-CN" i="1">
                <a:latin typeface="Times New Roman" panose="02020603050405020304" pitchFamily="18" charset="0"/>
              </a:rPr>
              <a:t>X, </a:t>
            </a:r>
            <a:r>
              <a:rPr lang="zh-CN" altLang="en-US" b="1"/>
              <a:t>如果对于正整数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</a:p>
        </p:txBody>
      </p:sp>
      <p:graphicFrame>
        <p:nvGraphicFramePr>
          <p:cNvPr id="83974" name="对象 8">
            <a:hlinkClick r:id="" action="ppaction://ole?verb=1"/>
            <a:extLst>
              <a:ext uri="{FF2B5EF4-FFF2-40B4-BE49-F238E27FC236}">
                <a16:creationId xmlns:a16="http://schemas.microsoft.com/office/drawing/2014/main" id="{83E7D8D0-3E2D-486E-BEE0-73CF77A18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2226" y="1058863"/>
          <a:ext cx="862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863280" imgH="406080" progId="Equation.KSEE3">
                  <p:embed/>
                </p:oleObj>
              </mc:Choice>
              <mc:Fallback>
                <p:oleObj r:id="rId3" imgW="863280" imgH="406080" progId="Equation.KSEE3">
                  <p:embed/>
                  <p:pic>
                    <p:nvPicPr>
                      <p:cNvPr id="83974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3E7D8D0-3E2D-486E-BEE0-73CF77A18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6" y="1058863"/>
                        <a:ext cx="8620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文本框 9">
            <a:extLst>
              <a:ext uri="{FF2B5EF4-FFF2-40B4-BE49-F238E27FC236}">
                <a16:creationId xmlns:a16="http://schemas.microsoft.com/office/drawing/2014/main" id="{94AE8855-EF8D-4096-A8BB-DF645C74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055689"/>
            <a:ext cx="1138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存在</a:t>
            </a:r>
            <a:r>
              <a:rPr lang="zh-CN" altLang="zh-CN"/>
              <a:t>，</a:t>
            </a:r>
          </a:p>
        </p:txBody>
      </p:sp>
      <p:grpSp>
        <p:nvGrpSpPr>
          <p:cNvPr id="83976" name="组合 14">
            <a:extLst>
              <a:ext uri="{FF2B5EF4-FFF2-40B4-BE49-F238E27FC236}">
                <a16:creationId xmlns:a16="http://schemas.microsoft.com/office/drawing/2014/main" id="{438EB9BA-2457-4DF9-AF58-BA5E99F7F479}"/>
              </a:ext>
            </a:extLst>
          </p:cNvPr>
          <p:cNvGrpSpPr>
            <a:grpSpLocks/>
          </p:cNvGrpSpPr>
          <p:nvPr/>
        </p:nvGrpSpPr>
        <p:grpSpPr bwMode="auto">
          <a:xfrm>
            <a:off x="2219326" y="1611313"/>
            <a:ext cx="3941763" cy="461962"/>
            <a:chOff x="1095" y="2574"/>
            <a:chExt cx="6208" cy="726"/>
          </a:xfrm>
        </p:grpSpPr>
        <p:sp>
          <p:nvSpPr>
            <p:cNvPr id="87049" name="文本框 10">
              <a:extLst>
                <a:ext uri="{FF2B5EF4-FFF2-40B4-BE49-F238E27FC236}">
                  <a16:creationId xmlns:a16="http://schemas.microsoft.com/office/drawing/2014/main" id="{C538DAF6-9A5A-445A-ACAF-771243705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2574"/>
              <a:ext cx="142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就称</a:t>
              </a:r>
            </a:p>
          </p:txBody>
        </p:sp>
        <p:graphicFrame>
          <p:nvGraphicFramePr>
            <p:cNvPr id="87050" name="对象 11">
              <a:hlinkClick r:id="" action="ppaction://ole?verb=1"/>
              <a:extLst>
                <a:ext uri="{FF2B5EF4-FFF2-40B4-BE49-F238E27FC236}">
                  <a16:creationId xmlns:a16="http://schemas.microsoft.com/office/drawing/2014/main" id="{A4C922D8-16FB-4161-A8F7-54FEC250A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1" y="2617"/>
            <a:ext cx="135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7" r:id="rId5" imgW="863280" imgH="406080" progId="Equation.KSEE3">
                    <p:embed/>
                  </p:oleObj>
                </mc:Choice>
                <mc:Fallback>
                  <p:oleObj r:id="rId5" imgW="863280" imgH="406080" progId="Equation.KSEE3">
                    <p:embed/>
                    <p:pic>
                      <p:nvPicPr>
                        <p:cNvPr id="87050" name="对象 1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A4C922D8-16FB-4161-A8F7-54FEC250A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617"/>
                          <a:ext cx="1359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1" name="文本框 12">
              <a:extLst>
                <a:ext uri="{FF2B5EF4-FFF2-40B4-BE49-F238E27FC236}">
                  <a16:creationId xmlns:a16="http://schemas.microsoft.com/office/drawing/2014/main" id="{FFD7CF87-3FF0-4BEB-AFAA-946F9861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2576"/>
              <a:ext cx="38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为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zh-CN" altLang="en-US" b="1"/>
                <a:t>的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zh-CN" b="1">
                  <a:solidFill>
                    <a:srgbClr val="FF0000"/>
                  </a:solidFill>
                </a:rPr>
                <a:t>阶原点矩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83980" name="文本框 15">
            <a:extLst>
              <a:ext uri="{FF2B5EF4-FFF2-40B4-BE49-F238E27FC236}">
                <a16:creationId xmlns:a16="http://schemas.microsoft.com/office/drawing/2014/main" id="{9B2DAFF8-9F68-424B-9C2C-CD563C51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1608139"/>
            <a:ext cx="91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如果</a:t>
            </a:r>
          </a:p>
        </p:txBody>
      </p:sp>
      <p:graphicFrame>
        <p:nvGraphicFramePr>
          <p:cNvPr id="83981" name="对象 16">
            <a:hlinkClick r:id="" action="ppaction://ole?verb=1"/>
            <a:extLst>
              <a:ext uri="{FF2B5EF4-FFF2-40B4-BE49-F238E27FC236}">
                <a16:creationId xmlns:a16="http://schemas.microsoft.com/office/drawing/2014/main" id="{F6294FCE-4585-4A48-AE23-C1F5BD35A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4175" y="160813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6" imgW="1739880" imgH="406080" progId="Equation.KSEE3">
                  <p:embed/>
                </p:oleObj>
              </mc:Choice>
              <mc:Fallback>
                <p:oleObj r:id="rId6" imgW="1739880" imgH="406080" progId="Equation.KSEE3">
                  <p:embed/>
                  <p:pic>
                    <p:nvPicPr>
                      <p:cNvPr id="83981" name="对象 1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6294FCE-4585-4A48-AE23-C1F5BD35A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1608138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文本框 18">
            <a:extLst>
              <a:ext uri="{FF2B5EF4-FFF2-40B4-BE49-F238E27FC236}">
                <a16:creationId xmlns:a16="http://schemas.microsoft.com/office/drawing/2014/main" id="{B4F28A93-108D-4991-8010-370C0222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6" y="1597026"/>
            <a:ext cx="1025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存在</a:t>
            </a:r>
            <a:r>
              <a:rPr lang="zh-CN" altLang="en-US"/>
              <a:t>，</a:t>
            </a:r>
          </a:p>
        </p:txBody>
      </p:sp>
      <p:grpSp>
        <p:nvGrpSpPr>
          <p:cNvPr id="83983" name="组合 24">
            <a:extLst>
              <a:ext uri="{FF2B5EF4-FFF2-40B4-BE49-F238E27FC236}">
                <a16:creationId xmlns:a16="http://schemas.microsoft.com/office/drawing/2014/main" id="{B6577811-60CB-48C7-80D5-DCA68C2F6D34}"/>
              </a:ext>
            </a:extLst>
          </p:cNvPr>
          <p:cNvGrpSpPr>
            <a:grpSpLocks/>
          </p:cNvGrpSpPr>
          <p:nvPr/>
        </p:nvGrpSpPr>
        <p:grpSpPr bwMode="auto">
          <a:xfrm>
            <a:off x="2219326" y="2176464"/>
            <a:ext cx="4824413" cy="460375"/>
            <a:chOff x="1095" y="3428"/>
            <a:chExt cx="7598" cy="724"/>
          </a:xfrm>
        </p:grpSpPr>
        <p:sp>
          <p:nvSpPr>
            <p:cNvPr id="87056" name="文本框 20">
              <a:extLst>
                <a:ext uri="{FF2B5EF4-FFF2-40B4-BE49-F238E27FC236}">
                  <a16:creationId xmlns:a16="http://schemas.microsoft.com/office/drawing/2014/main" id="{BBE43E7F-FA26-4738-BB32-120EC3DBF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3428"/>
              <a:ext cx="142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就称</a:t>
              </a:r>
            </a:p>
          </p:txBody>
        </p:sp>
        <p:graphicFrame>
          <p:nvGraphicFramePr>
            <p:cNvPr id="87057" name="对象 21">
              <a:hlinkClick r:id="" action="ppaction://ole?verb=1"/>
              <a:extLst>
                <a:ext uri="{FF2B5EF4-FFF2-40B4-BE49-F238E27FC236}">
                  <a16:creationId xmlns:a16="http://schemas.microsoft.com/office/drawing/2014/main" id="{D433EE1A-52FD-442A-BFFF-9FEF993387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1" y="3428"/>
            <a:ext cx="2740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9" r:id="rId8" imgW="1739880" imgH="406080" progId="Equation.KSEE3">
                    <p:embed/>
                  </p:oleObj>
                </mc:Choice>
                <mc:Fallback>
                  <p:oleObj r:id="rId8" imgW="1739880" imgH="406080" progId="Equation.KSEE3">
                    <p:embed/>
                    <p:pic>
                      <p:nvPicPr>
                        <p:cNvPr id="87057" name="对象 21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D433EE1A-52FD-442A-BFFF-9FEF993387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3428"/>
                          <a:ext cx="2740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8" name="文本框 23">
              <a:extLst>
                <a:ext uri="{FF2B5EF4-FFF2-40B4-BE49-F238E27FC236}">
                  <a16:creationId xmlns:a16="http://schemas.microsoft.com/office/drawing/2014/main" id="{6678EE11-9FE4-47ED-93EF-85B132B5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" y="3428"/>
              <a:ext cx="38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为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zh-CN" altLang="en-US" b="1"/>
                <a:t>的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zh-CN" b="1">
                  <a:solidFill>
                    <a:srgbClr val="FF0000"/>
                  </a:solidFill>
                </a:rPr>
                <a:t>阶中心矩</a:t>
              </a:r>
              <a:r>
                <a:rPr lang="en-US" altLang="zh-CN"/>
                <a:t>.</a:t>
              </a:r>
            </a:p>
          </p:txBody>
        </p:sp>
      </p:grpSp>
      <p:graphicFrame>
        <p:nvGraphicFramePr>
          <p:cNvPr id="83987" name="对象 25">
            <a:hlinkClick r:id="" action="ppaction://ole?verb=1"/>
            <a:extLst>
              <a:ext uri="{FF2B5EF4-FFF2-40B4-BE49-F238E27FC236}">
                <a16:creationId xmlns:a16="http://schemas.microsoft.com/office/drawing/2014/main" id="{7DD2A748-97FC-4E29-A765-97D1636EB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2252663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10" imgW="1295280" imgH="330120" progId="Equation.KSEE3">
                  <p:embed/>
                </p:oleObj>
              </mc:Choice>
              <mc:Fallback>
                <p:oleObj r:id="rId10" imgW="1295280" imgH="330120" progId="Equation.KSEE3">
                  <p:embed/>
                  <p:pic>
                    <p:nvPicPr>
                      <p:cNvPr id="83987" name="对象 2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DD2A748-97FC-4E29-A765-97D1636EB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2252663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文本框 26">
            <a:extLst>
              <a:ext uri="{FF2B5EF4-FFF2-40B4-BE49-F238E27FC236}">
                <a16:creationId xmlns:a16="http://schemas.microsoft.com/office/drawing/2014/main" id="{30DA80F5-5293-4B9F-8751-307D28BF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3248026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8080"/>
                </a:solidFill>
              </a:rPr>
              <a:t>定义</a:t>
            </a:r>
            <a:r>
              <a:rPr lang="en-US" altLang="zh-CN" b="1">
                <a:solidFill>
                  <a:srgbClr val="008080"/>
                </a:solidFill>
              </a:rPr>
              <a:t>5</a:t>
            </a:r>
          </a:p>
        </p:txBody>
      </p:sp>
      <p:sp>
        <p:nvSpPr>
          <p:cNvPr id="83989" name="文本框 27">
            <a:extLst>
              <a:ext uri="{FF2B5EF4-FFF2-40B4-BE49-F238E27FC236}">
                <a16:creationId xmlns:a16="http://schemas.microsoft.com/office/drawing/2014/main" id="{F71CBDCF-70CD-494D-89D1-DFE512B2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9" y="3248026"/>
            <a:ext cx="6751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设二维随机变量（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）</a:t>
            </a:r>
            <a:r>
              <a:rPr lang="en-US" altLang="zh-CN"/>
              <a:t>,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b="1"/>
              <a:t>如果对于正整数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83990" name="对象 28">
            <a:hlinkClick r:id="" action="ppaction://ole?verb=1"/>
            <a:extLst>
              <a:ext uri="{FF2B5EF4-FFF2-40B4-BE49-F238E27FC236}">
                <a16:creationId xmlns:a16="http://schemas.microsoft.com/office/drawing/2014/main" id="{3435B565-28B0-4CBB-993B-FA16F9AB2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3738563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r:id="rId12" imgW="1130040" imgH="406080" progId="Equation.KSEE3">
                  <p:embed/>
                </p:oleObj>
              </mc:Choice>
              <mc:Fallback>
                <p:oleObj r:id="rId12" imgW="1130040" imgH="406080" progId="Equation.KSEE3">
                  <p:embed/>
                  <p:pic>
                    <p:nvPicPr>
                      <p:cNvPr id="83990" name="对象 2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435B565-28B0-4CBB-993B-FA16F9AB2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738563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1" name="文本框 30">
            <a:extLst>
              <a:ext uri="{FF2B5EF4-FFF2-40B4-BE49-F238E27FC236}">
                <a16:creationId xmlns:a16="http://schemas.microsoft.com/office/drawing/2014/main" id="{08B97408-F74C-4A6C-8223-378BCDEA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6" y="3727451"/>
            <a:ext cx="1019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存在</a:t>
            </a:r>
            <a:r>
              <a:rPr lang="zh-CN" altLang="zh-CN"/>
              <a:t>，</a:t>
            </a:r>
          </a:p>
        </p:txBody>
      </p:sp>
      <p:sp>
        <p:nvSpPr>
          <p:cNvPr id="83992" name="文本框 31">
            <a:extLst>
              <a:ext uri="{FF2B5EF4-FFF2-40B4-BE49-F238E27FC236}">
                <a16:creationId xmlns:a16="http://schemas.microsoft.com/office/drawing/2014/main" id="{326F90C1-9470-4588-99D7-1CB116C1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6" y="3711576"/>
            <a:ext cx="90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就称</a:t>
            </a:r>
          </a:p>
        </p:txBody>
      </p:sp>
      <p:graphicFrame>
        <p:nvGraphicFramePr>
          <p:cNvPr id="83993" name="对象 32">
            <a:hlinkClick r:id="" action="ppaction://ole?verb=1"/>
            <a:extLst>
              <a:ext uri="{FF2B5EF4-FFF2-40B4-BE49-F238E27FC236}">
                <a16:creationId xmlns:a16="http://schemas.microsoft.com/office/drawing/2014/main" id="{9B5485EA-0091-4CA9-AE85-5D274E12C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3738563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r:id="rId14" imgW="1130040" imgH="406080" progId="Equation.KSEE3">
                  <p:embed/>
                </p:oleObj>
              </mc:Choice>
              <mc:Fallback>
                <p:oleObj r:id="rId14" imgW="1130040" imgH="406080" progId="Equation.KSEE3">
                  <p:embed/>
                  <p:pic>
                    <p:nvPicPr>
                      <p:cNvPr id="83993" name="对象 3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B5485EA-0091-4CA9-AE85-5D274E12C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3738563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文本框 34">
            <a:extLst>
              <a:ext uri="{FF2B5EF4-FFF2-40B4-BE49-F238E27FC236}">
                <a16:creationId xmlns:a16="http://schemas.microsoft.com/office/drawing/2014/main" id="{0DD9436C-FCAE-4218-A3CA-E5D04429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3727451"/>
            <a:ext cx="3803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zh-CN" b="1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的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k+l</a:t>
            </a:r>
            <a:r>
              <a:rPr lang="zh-CN" altLang="zh-CN" b="1">
                <a:solidFill>
                  <a:srgbClr val="FF0000"/>
                </a:solidFill>
              </a:rPr>
              <a:t>阶混合原点矩</a:t>
            </a:r>
            <a:r>
              <a:rPr lang="en-US" altLang="zh-CN"/>
              <a:t>.</a:t>
            </a:r>
          </a:p>
        </p:txBody>
      </p:sp>
      <p:sp>
        <p:nvSpPr>
          <p:cNvPr id="83995" name="文本框 35">
            <a:extLst>
              <a:ext uri="{FF2B5EF4-FFF2-40B4-BE49-F238E27FC236}">
                <a16:creationId xmlns:a16="http://schemas.microsoft.com/office/drawing/2014/main" id="{D1F84107-6FC6-4C99-8542-D2609408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1" y="4248151"/>
            <a:ext cx="91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如果</a:t>
            </a:r>
          </a:p>
        </p:txBody>
      </p:sp>
      <p:graphicFrame>
        <p:nvGraphicFramePr>
          <p:cNvPr id="83996" name="对象 36">
            <a:hlinkClick r:id="" action="ppaction://ole?verb=1"/>
            <a:extLst>
              <a:ext uri="{FF2B5EF4-FFF2-40B4-BE49-F238E27FC236}">
                <a16:creationId xmlns:a16="http://schemas.microsoft.com/office/drawing/2014/main" id="{4D853ED8-563B-49DE-B244-A1F5D23AB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4248151"/>
          <a:ext cx="2908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r:id="rId16" imgW="2908080" imgH="406080" progId="Equation.KSEE3">
                  <p:embed/>
                </p:oleObj>
              </mc:Choice>
              <mc:Fallback>
                <p:oleObj r:id="rId16" imgW="2908080" imgH="406080" progId="Equation.KSEE3">
                  <p:embed/>
                  <p:pic>
                    <p:nvPicPr>
                      <p:cNvPr id="83996" name="对象 3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D853ED8-563B-49DE-B244-A1F5D23AB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248151"/>
                        <a:ext cx="2908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7" name="文本框 38">
            <a:extLst>
              <a:ext uri="{FF2B5EF4-FFF2-40B4-BE49-F238E27FC236}">
                <a16:creationId xmlns:a16="http://schemas.microsoft.com/office/drawing/2014/main" id="{442A4161-1045-4697-94B0-A7736C42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4" y="4227514"/>
            <a:ext cx="1025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存在</a:t>
            </a:r>
            <a:r>
              <a:rPr lang="zh-CN" altLang="en-US"/>
              <a:t>，</a:t>
            </a:r>
          </a:p>
        </p:txBody>
      </p:sp>
      <p:sp>
        <p:nvSpPr>
          <p:cNvPr id="83998" name="文本框 39">
            <a:extLst>
              <a:ext uri="{FF2B5EF4-FFF2-40B4-BE49-F238E27FC236}">
                <a16:creationId xmlns:a16="http://schemas.microsoft.com/office/drawing/2014/main" id="{868EE298-7AA8-4737-A380-AFF443AE8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4" y="4219576"/>
            <a:ext cx="90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就称</a:t>
            </a:r>
          </a:p>
        </p:txBody>
      </p:sp>
      <p:graphicFrame>
        <p:nvGraphicFramePr>
          <p:cNvPr id="83999" name="对象 40">
            <a:hlinkClick r:id="" action="ppaction://ole?verb=1"/>
            <a:extLst>
              <a:ext uri="{FF2B5EF4-FFF2-40B4-BE49-F238E27FC236}">
                <a16:creationId xmlns:a16="http://schemas.microsoft.com/office/drawing/2014/main" id="{D11539D3-F763-453D-883D-B6359939B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4227513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r:id="rId18" imgW="2908080" imgH="406080" progId="Equation.KSEE3">
                  <p:embed/>
                </p:oleObj>
              </mc:Choice>
              <mc:Fallback>
                <p:oleObj r:id="rId18" imgW="2908080" imgH="406080" progId="Equation.KSEE3">
                  <p:embed/>
                  <p:pic>
                    <p:nvPicPr>
                      <p:cNvPr id="83999" name="对象 4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11539D3-F763-453D-883D-B6359939B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4227513"/>
                        <a:ext cx="290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0" name="文本框 42">
            <a:extLst>
              <a:ext uri="{FF2B5EF4-FFF2-40B4-BE49-F238E27FC236}">
                <a16:creationId xmlns:a16="http://schemas.microsoft.com/office/drawing/2014/main" id="{E1F59FB1-C2E2-40FF-8EB2-EAD32755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751389"/>
            <a:ext cx="3295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b="1"/>
              <a:t>的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k+l</a:t>
            </a:r>
            <a:r>
              <a:rPr lang="zh-CN" altLang="zh-CN" b="1">
                <a:solidFill>
                  <a:srgbClr val="FF0000"/>
                </a:solidFill>
              </a:rPr>
              <a:t>阶混合中心矩</a:t>
            </a:r>
            <a:r>
              <a:rPr lang="en-US" altLang="zh-CN"/>
              <a:t>.</a:t>
            </a:r>
          </a:p>
        </p:txBody>
      </p:sp>
      <p:graphicFrame>
        <p:nvGraphicFramePr>
          <p:cNvPr id="84001" name="对象 43">
            <a:hlinkClick r:id="" action="ppaction://ole?verb=1"/>
            <a:extLst>
              <a:ext uri="{FF2B5EF4-FFF2-40B4-BE49-F238E27FC236}">
                <a16:creationId xmlns:a16="http://schemas.microsoft.com/office/drawing/2014/main" id="{4EF337D9-1184-4A95-A870-65F1C2316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75" y="4816475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20" imgW="1295280" imgH="330120" progId="Equation.KSEE3">
                  <p:embed/>
                </p:oleObj>
              </mc:Choice>
              <mc:Fallback>
                <p:oleObj r:id="rId20" imgW="1295280" imgH="330120" progId="Equation.KSEE3">
                  <p:embed/>
                  <p:pic>
                    <p:nvPicPr>
                      <p:cNvPr id="84001" name="对象 4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EF337D9-1184-4A95-A870-65F1C2316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4816475"/>
                        <a:ext cx="1295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对象 44">
            <a:hlinkClick r:id="" action="ppaction://ole?verb=1"/>
            <a:extLst>
              <a:ext uri="{FF2B5EF4-FFF2-40B4-BE49-F238E27FC236}">
                <a16:creationId xmlns:a16="http://schemas.microsoft.com/office/drawing/2014/main" id="{CB35A4A5-2822-4F3A-975A-5C97DB14C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6588" y="4814888"/>
          <a:ext cx="12303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21" imgW="1231560" imgH="330120" progId="Equation.KSEE3">
                  <p:embed/>
                </p:oleObj>
              </mc:Choice>
              <mc:Fallback>
                <p:oleObj r:id="rId21" imgW="1231560" imgH="330120" progId="Equation.KSEE3">
                  <p:embed/>
                  <p:pic>
                    <p:nvPicPr>
                      <p:cNvPr id="84002" name="对象 4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B35A4A5-2822-4F3A-975A-5C97DB14C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4814888"/>
                        <a:ext cx="12303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DBC0E90-3E0F-42E8-91FE-663F24A25650}"/>
              </a:ext>
            </a:extLst>
          </p:cNvPr>
          <p:cNvCxnSpPr/>
          <p:nvPr/>
        </p:nvCxnSpPr>
        <p:spPr>
          <a:xfrm flipV="1">
            <a:off x="2203450" y="2921000"/>
            <a:ext cx="7785100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/>
      <p:bldP spid="83972" grpId="0"/>
      <p:bldP spid="83973" grpId="0"/>
      <p:bldP spid="83975" grpId="0"/>
      <p:bldP spid="83980" grpId="0"/>
      <p:bldP spid="83982" grpId="0"/>
      <p:bldP spid="83988" grpId="0"/>
      <p:bldP spid="83989" grpId="0"/>
      <p:bldP spid="83991" grpId="0"/>
      <p:bldP spid="83992" grpId="0"/>
      <p:bldP spid="83994" grpId="0"/>
      <p:bldP spid="83995" grpId="0"/>
      <p:bldP spid="83997" grpId="0"/>
      <p:bldP spid="83998" grpId="0"/>
      <p:bldP spid="840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文本框 46">
            <a:extLst>
              <a:ext uri="{FF2B5EF4-FFF2-40B4-BE49-F238E27FC236}">
                <a16:creationId xmlns:a16="http://schemas.microsoft.com/office/drawing/2014/main" id="{16BB7D13-D317-424D-900C-8C27A4769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996951"/>
            <a:ext cx="5954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 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66FF"/>
                </a:solidFill>
              </a:rPr>
              <a:t>的一阶原点矩即为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66FF"/>
                </a:solidFill>
              </a:rPr>
              <a:t>的数学期望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EX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84994" name="文本框 47">
            <a:extLst>
              <a:ext uri="{FF2B5EF4-FFF2-40B4-BE49-F238E27FC236}">
                <a16:creationId xmlns:a16="http://schemas.microsoft.com/office/drawing/2014/main" id="{882BCC42-538C-4333-9C4C-17C25D1C3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6" y="1457326"/>
            <a:ext cx="453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的一阶中心矩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)=0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995" name="文本框 48">
            <a:extLst>
              <a:ext uri="{FF2B5EF4-FFF2-40B4-BE49-F238E27FC236}">
                <a16:creationId xmlns:a16="http://schemas.microsoft.com/office/drawing/2014/main" id="{101A4F36-CDCA-437D-AF84-DD95A767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6" y="2000251"/>
            <a:ext cx="5953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i="1">
                <a:solidFill>
                  <a:srgbClr val="00808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8080"/>
                </a:solidFill>
              </a:rPr>
              <a:t>的二阶中心矩即为</a:t>
            </a:r>
            <a:r>
              <a:rPr lang="en-US" altLang="zh-CN" i="1">
                <a:solidFill>
                  <a:srgbClr val="00808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8080"/>
                </a:solidFill>
              </a:rPr>
              <a:t>的方差</a:t>
            </a:r>
            <a:r>
              <a:rPr lang="en-US" altLang="zh-CN" i="1">
                <a:solidFill>
                  <a:srgbClr val="008080"/>
                </a:solidFill>
                <a:latin typeface="Times New Roman" panose="02020603050405020304" pitchFamily="18" charset="0"/>
              </a:rPr>
              <a:t>DX</a:t>
            </a:r>
            <a:r>
              <a:rPr lang="en-US" altLang="zh-CN">
                <a:solidFill>
                  <a:srgbClr val="008080"/>
                </a:solidFill>
              </a:rPr>
              <a:t>.</a:t>
            </a:r>
          </a:p>
        </p:txBody>
      </p:sp>
      <p:sp>
        <p:nvSpPr>
          <p:cNvPr id="84996" name="文本框 49">
            <a:extLst>
              <a:ext uri="{FF2B5EF4-FFF2-40B4-BE49-F238E27FC236}">
                <a16:creationId xmlns:a16="http://schemas.microsoft.com/office/drawing/2014/main" id="{2AAAB116-3665-47A4-9F59-455D4B923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66726"/>
            <a:ext cx="1423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</a:rPr>
              <a:t>【注】</a:t>
            </a:r>
          </a:p>
        </p:txBody>
      </p:sp>
      <p:sp>
        <p:nvSpPr>
          <p:cNvPr id="84997" name="文本框 50">
            <a:extLst>
              <a:ext uri="{FF2B5EF4-FFF2-40B4-BE49-F238E27FC236}">
                <a16:creationId xmlns:a16="http://schemas.microsoft.com/office/drawing/2014/main" id="{303FBCBB-A3F1-4B23-831C-BE83EF1E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541589"/>
            <a:ext cx="741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b="1">
                <a:solidFill>
                  <a:srgbClr val="C00000"/>
                </a:solidFill>
              </a:rPr>
              <a:t>的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</a:rPr>
              <a:t>1+1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阶混合</a:t>
            </a:r>
            <a:r>
              <a:rPr lang="zh-CN" altLang="en-US" b="1">
                <a:solidFill>
                  <a:srgbClr val="C00000"/>
                </a:solidFill>
              </a:rPr>
              <a:t>中心矩即为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Y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C00000"/>
                </a:solidFill>
              </a:rPr>
              <a:t>的协方差</a:t>
            </a:r>
          </a:p>
        </p:txBody>
      </p:sp>
      <p:graphicFrame>
        <p:nvGraphicFramePr>
          <p:cNvPr id="84998" name="对象 51">
            <a:hlinkClick r:id="" action="ppaction://ole?verb=1"/>
            <a:extLst>
              <a:ext uri="{FF2B5EF4-FFF2-40B4-BE49-F238E27FC236}">
                <a16:creationId xmlns:a16="http://schemas.microsoft.com/office/drawing/2014/main" id="{2BC6032E-B0A5-4504-96C9-C51503C9A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3074988"/>
          <a:ext cx="135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3" imgW="1358640" imgH="342720" progId="Equation.KSEE3">
                  <p:embed/>
                </p:oleObj>
              </mc:Choice>
              <mc:Fallback>
                <p:oleObj r:id="rId3" imgW="1358640" imgH="342720" progId="Equation.KSEE3">
                  <p:embed/>
                  <p:pic>
                    <p:nvPicPr>
                      <p:cNvPr id="84998" name="对象 5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BC6032E-B0A5-4504-96C9-C51503C9A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074988"/>
                        <a:ext cx="1358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" grpId="0"/>
      <p:bldP spid="84994" grpId="0"/>
      <p:bldP spid="84995" grpId="0"/>
      <p:bldP spid="84996" grpId="0"/>
      <p:bldP spid="849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97234"/>
              </p:ext>
            </p:extLst>
          </p:nvPr>
        </p:nvGraphicFramePr>
        <p:xfrm>
          <a:off x="1320632" y="800312"/>
          <a:ext cx="60626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Document" r:id="rId3" imgW="2752587" imgH="298547" progId="Word.Document.8">
                  <p:embed/>
                </p:oleObj>
              </mc:Choice>
              <mc:Fallback>
                <p:oleObj name="Document" r:id="rId3" imgW="2752587" imgH="2985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800312"/>
                        <a:ext cx="60626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8946"/>
              </p:ext>
            </p:extLst>
          </p:nvPr>
        </p:nvGraphicFramePr>
        <p:xfrm>
          <a:off x="1320952" y="1181913"/>
          <a:ext cx="6051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Document" r:id="rId5" imgW="2762305" imgH="396262" progId="Word.Document.8">
                  <p:embed/>
                </p:oleObj>
              </mc:Choice>
              <mc:Fallback>
                <p:oleObj name="Document" r:id="rId5" imgW="2762305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1181913"/>
                        <a:ext cx="6051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02517"/>
              </p:ext>
            </p:extLst>
          </p:nvPr>
        </p:nvGraphicFramePr>
        <p:xfrm>
          <a:off x="5859769" y="1382053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文档" r:id="rId7" imgW="2760660" imgH="250128" progId="Word.Document.8">
                  <p:embed/>
                </p:oleObj>
              </mc:Choice>
              <mc:Fallback>
                <p:oleObj name="文档" r:id="rId7" imgW="2760660" imgH="250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769" y="1382053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968736"/>
              </p:ext>
            </p:extLst>
          </p:nvPr>
        </p:nvGraphicFramePr>
        <p:xfrm>
          <a:off x="1325456" y="2826874"/>
          <a:ext cx="80883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Document" r:id="rId9" imgW="3667482" imgH="477036" progId="Word.Document.8">
                  <p:embed/>
                </p:oleObj>
              </mc:Choice>
              <mc:Fallback>
                <p:oleObj name="Document" r:id="rId9" imgW="3667482" imgH="477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456" y="2826874"/>
                        <a:ext cx="80883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88917"/>
              </p:ext>
            </p:extLst>
          </p:nvPr>
        </p:nvGraphicFramePr>
        <p:xfrm>
          <a:off x="1309839" y="1892976"/>
          <a:ext cx="6062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文档" r:id="rId11" imgW="2760660" imgH="250128" progId="Word.Document.8">
                  <p:embed/>
                </p:oleObj>
              </mc:Choice>
              <mc:Fallback>
                <p:oleObj name="文档" r:id="rId11" imgW="2760660" imgH="250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839" y="1892976"/>
                        <a:ext cx="60626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45977"/>
              </p:ext>
            </p:extLst>
          </p:nvPr>
        </p:nvGraphicFramePr>
        <p:xfrm>
          <a:off x="1320632" y="4244049"/>
          <a:ext cx="83216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Document" r:id="rId13" imgW="3779543" imgH="443964" progId="Word.Document.8">
                  <p:embed/>
                </p:oleObj>
              </mc:Choice>
              <mc:Fallback>
                <p:oleObj name="Document" r:id="rId13" imgW="3779543" imgH="443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4244049"/>
                        <a:ext cx="83216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71603"/>
              </p:ext>
            </p:extLst>
          </p:nvPr>
        </p:nvGraphicFramePr>
        <p:xfrm>
          <a:off x="5848976" y="1892976"/>
          <a:ext cx="8413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文档" r:id="rId15" imgW="3786507" imgH="269175" progId="Word.Document.8">
                  <p:embed/>
                </p:oleObj>
              </mc:Choice>
              <mc:Fallback>
                <p:oleObj name="文档" r:id="rId15" imgW="3786507" imgH="269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976" y="1892976"/>
                        <a:ext cx="8413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4223"/>
              </p:ext>
            </p:extLst>
          </p:nvPr>
        </p:nvGraphicFramePr>
        <p:xfrm>
          <a:off x="1320952" y="2422137"/>
          <a:ext cx="8566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文档" r:id="rId17" imgW="3876373" imgH="236112" progId="Word.Document.8">
                  <p:embed/>
                </p:oleObj>
              </mc:Choice>
              <mc:Fallback>
                <p:oleObj name="文档" r:id="rId17" imgW="3876373" imgH="236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2422137"/>
                        <a:ext cx="8566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60631"/>
              </p:ext>
            </p:extLst>
          </p:nvPr>
        </p:nvGraphicFramePr>
        <p:xfrm>
          <a:off x="1320952" y="3797419"/>
          <a:ext cx="7446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文档" r:id="rId19" imgW="3385743" imgH="226050" progId="Word.Document.8">
                  <p:embed/>
                </p:oleObj>
              </mc:Choice>
              <mc:Fallback>
                <p:oleObj name="文档" r:id="rId19" imgW="3385743" imgH="226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3797419"/>
                        <a:ext cx="7446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6395"/>
              </p:ext>
            </p:extLst>
          </p:nvPr>
        </p:nvGraphicFramePr>
        <p:xfrm>
          <a:off x="1320632" y="5152064"/>
          <a:ext cx="4867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文档" r:id="rId21" imgW="2203847" imgH="227846" progId="Word.Document.8">
                  <p:embed/>
                </p:oleObj>
              </mc:Choice>
              <mc:Fallback>
                <p:oleObj name="文档" r:id="rId21" imgW="2203847" imgH="227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5152064"/>
                        <a:ext cx="4867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81925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24796"/>
              </p:ext>
            </p:extLst>
          </p:nvPr>
        </p:nvGraphicFramePr>
        <p:xfrm>
          <a:off x="856411" y="865094"/>
          <a:ext cx="10900801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Document" r:id="rId3" imgW="4876447" imgH="434258" progId="Word.Document.8">
                  <p:embed/>
                </p:oleObj>
              </mc:Choice>
              <mc:Fallback>
                <p:oleObj name="Document" r:id="rId3" imgW="4876447" imgH="434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11" y="865094"/>
                        <a:ext cx="10900801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34396"/>
              </p:ext>
            </p:extLst>
          </p:nvPr>
        </p:nvGraphicFramePr>
        <p:xfrm>
          <a:off x="887133" y="1809657"/>
          <a:ext cx="569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Document" r:id="rId5" imgW="272251" imgH="235822" progId="Word.Document.8">
                  <p:embed/>
                </p:oleObj>
              </mc:Choice>
              <mc:Fallback>
                <p:oleObj name="Document" r:id="rId5" imgW="272251" imgH="2358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33" y="1809657"/>
                        <a:ext cx="5699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221582"/>
              </p:ext>
            </p:extLst>
          </p:nvPr>
        </p:nvGraphicFramePr>
        <p:xfrm>
          <a:off x="1071889" y="3290001"/>
          <a:ext cx="109394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Document" r:id="rId7" imgW="5276562" imgH="515501" progId="Word.Document.8">
                  <p:embed/>
                </p:oleObj>
              </mc:Choice>
              <mc:Fallback>
                <p:oleObj name="Document" r:id="rId7" imgW="5276562" imgH="515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889" y="3290001"/>
                        <a:ext cx="109394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66553"/>
              </p:ext>
            </p:extLst>
          </p:nvPr>
        </p:nvGraphicFramePr>
        <p:xfrm>
          <a:off x="1071562" y="4204401"/>
          <a:ext cx="47021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Document" r:id="rId9" imgW="2228648" imgH="430663" progId="Word.Document.8">
                  <p:embed/>
                </p:oleObj>
              </mc:Choice>
              <mc:Fallback>
                <p:oleObj name="Document" r:id="rId9" imgW="2228648" imgH="4306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2" y="4204401"/>
                        <a:ext cx="47021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6973000" y="3353502"/>
            <a:ext cx="2438400" cy="700088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771433" y="3417001"/>
            <a:ext cx="2438400" cy="701675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67080"/>
              </p:ext>
            </p:extLst>
          </p:nvPr>
        </p:nvGraphicFramePr>
        <p:xfrm>
          <a:off x="1317112" y="1613204"/>
          <a:ext cx="4848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Document" r:id="rId11" imgW="2131313" imgH="444323" progId="Word.Document.8">
                  <p:embed/>
                </p:oleObj>
              </mc:Choice>
              <mc:Fallback>
                <p:oleObj name="Document" r:id="rId11" imgW="2131313" imgH="44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112" y="1613204"/>
                        <a:ext cx="4848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420904"/>
              </p:ext>
            </p:extLst>
          </p:nvPr>
        </p:nvGraphicFramePr>
        <p:xfrm>
          <a:off x="1071889" y="2435132"/>
          <a:ext cx="1100113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Document" r:id="rId13" imgW="5413047" imgH="432820" progId="Word.Document.8">
                  <p:embed/>
                </p:oleObj>
              </mc:Choice>
              <mc:Fallback>
                <p:oleObj name="Document" r:id="rId13" imgW="5413047" imgH="432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889" y="2435132"/>
                        <a:ext cx="1100113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6883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10864"/>
              </p:ext>
            </p:extLst>
          </p:nvPr>
        </p:nvGraphicFramePr>
        <p:xfrm>
          <a:off x="696446" y="1469745"/>
          <a:ext cx="10917331" cy="186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Document" r:id="rId3" imgW="5003594" imgH="859168" progId="Word.Document.8">
                  <p:embed/>
                </p:oleObj>
              </mc:Choice>
              <mc:Fallback>
                <p:oleObj name="Document" r:id="rId3" imgW="5003594" imgH="859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46" y="1469745"/>
                        <a:ext cx="10917331" cy="1867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83951"/>
              </p:ext>
            </p:extLst>
          </p:nvPr>
        </p:nvGraphicFramePr>
        <p:xfrm>
          <a:off x="1473668" y="84427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Document" r:id="rId5" imgW="3683073" imgH="271553" progId="Word.Document.8">
                  <p:embed/>
                </p:oleObj>
              </mc:Choice>
              <mc:Fallback>
                <p:oleObj name="Document" r:id="rId5" imgW="3683073" imgH="2715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68" y="844270"/>
                        <a:ext cx="8534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75303"/>
              </p:ext>
            </p:extLst>
          </p:nvPr>
        </p:nvGraphicFramePr>
        <p:xfrm>
          <a:off x="696446" y="3185832"/>
          <a:ext cx="10536331" cy="135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Document" r:id="rId7" imgW="4845200" imgH="624425" progId="Word.Document.8">
                  <p:embed/>
                </p:oleObj>
              </mc:Choice>
              <mc:Fallback>
                <p:oleObj name="Document" r:id="rId7" imgW="4845200" imgH="624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46" y="3185832"/>
                        <a:ext cx="10536331" cy="135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93256"/>
              </p:ext>
            </p:extLst>
          </p:nvPr>
        </p:nvGraphicFramePr>
        <p:xfrm>
          <a:off x="1245907" y="4432021"/>
          <a:ext cx="106489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Document" r:id="rId9" imgW="5073991" imgH="389322" progId="Word.Document.8">
                  <p:embed/>
                </p:oleObj>
              </mc:Choice>
              <mc:Fallback>
                <p:oleObj name="Document" r:id="rId9" imgW="5073991" imgH="389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07" y="4432021"/>
                        <a:ext cx="106489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25018"/>
              </p:ext>
            </p:extLst>
          </p:nvPr>
        </p:nvGraphicFramePr>
        <p:xfrm>
          <a:off x="652464" y="5052640"/>
          <a:ext cx="8534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" r:id="rId11" imgW="3815614" imgH="332288" progId="Word.Document.8">
                  <p:embed/>
                </p:oleObj>
              </mc:Choice>
              <mc:Fallback>
                <p:oleObj name="Document" r:id="rId11" imgW="3815614" imgH="332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4" y="5052640"/>
                        <a:ext cx="8534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2679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62400"/>
              </p:ext>
            </p:extLst>
          </p:nvPr>
        </p:nvGraphicFramePr>
        <p:xfrm>
          <a:off x="1229753" y="1390465"/>
          <a:ext cx="8040749" cy="95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Document" r:id="rId3" imgW="3751840" imgH="446776" progId="Word.Document.8">
                  <p:embed/>
                </p:oleObj>
              </mc:Choice>
              <mc:Fallback>
                <p:oleObj name="Document" r:id="rId3" imgW="3751840" imgH="446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53" y="1390465"/>
                        <a:ext cx="8040749" cy="95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65589"/>
              </p:ext>
            </p:extLst>
          </p:nvPr>
        </p:nvGraphicFramePr>
        <p:xfrm>
          <a:off x="1229754" y="684563"/>
          <a:ext cx="7362917" cy="12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Document" r:id="rId5" imgW="3355905" imgH="563891" progId="Word.Document.8">
                  <p:embed/>
                </p:oleObj>
              </mc:Choice>
              <mc:Fallback>
                <p:oleObj name="Document" r:id="rId5" imgW="3355905" imgH="5638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54" y="684563"/>
                        <a:ext cx="7362917" cy="12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08931"/>
              </p:ext>
            </p:extLst>
          </p:nvPr>
        </p:nvGraphicFramePr>
        <p:xfrm>
          <a:off x="3285565" y="3768678"/>
          <a:ext cx="6553200" cy="191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Document" r:id="rId7" imgW="2732342" imgH="800353" progId="Word.Document.8">
                  <p:embed/>
                </p:oleObj>
              </mc:Choice>
              <mc:Fallback>
                <p:oleObj name="Document" r:id="rId7" imgW="2732342" imgH="8003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565" y="3768678"/>
                        <a:ext cx="6553200" cy="1915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18404"/>
              </p:ext>
            </p:extLst>
          </p:nvPr>
        </p:nvGraphicFramePr>
        <p:xfrm>
          <a:off x="1190625" y="2165612"/>
          <a:ext cx="82153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Document" r:id="rId9" imgW="3815819" imgH="670439" progId="Word.Document.8">
                  <p:embed/>
                </p:oleObj>
              </mc:Choice>
              <mc:Fallback>
                <p:oleObj name="Document" r:id="rId9" imgW="3815819" imgH="670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165612"/>
                        <a:ext cx="821531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011402"/>
              </p:ext>
            </p:extLst>
          </p:nvPr>
        </p:nvGraphicFramePr>
        <p:xfrm>
          <a:off x="8283203" y="2449887"/>
          <a:ext cx="37734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Document" r:id="rId11" imgW="1746642" imgH="454029" progId="Word.Document.8">
                  <p:embed/>
                </p:oleObj>
              </mc:Choice>
              <mc:Fallback>
                <p:oleObj name="Document" r:id="rId11" imgW="1746642" imgH="454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203" y="2449887"/>
                        <a:ext cx="37734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3295"/>
              </p:ext>
            </p:extLst>
          </p:nvPr>
        </p:nvGraphicFramePr>
        <p:xfrm>
          <a:off x="508000" y="3605100"/>
          <a:ext cx="30384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Document" r:id="rId13" imgW="1406509" imgH="413767" progId="Word.Document.8">
                  <p:embed/>
                </p:oleObj>
              </mc:Choice>
              <mc:Fallback>
                <p:oleObj name="Document" r:id="rId13" imgW="1406509" imgH="4137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605100"/>
                        <a:ext cx="30384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9030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01080"/>
              </p:ext>
            </p:extLst>
          </p:nvPr>
        </p:nvGraphicFramePr>
        <p:xfrm>
          <a:off x="1223963" y="749300"/>
          <a:ext cx="666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Document" r:id="rId3" imgW="3194456" imgH="548574" progId="Word.Document.8">
                  <p:embed/>
                </p:oleObj>
              </mc:Choice>
              <mc:Fallback>
                <p:oleObj name="Document" r:id="rId3" imgW="3194456" imgH="548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749300"/>
                        <a:ext cx="6667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86018"/>
              </p:ext>
            </p:extLst>
          </p:nvPr>
        </p:nvGraphicFramePr>
        <p:xfrm>
          <a:off x="1185164" y="1568888"/>
          <a:ext cx="4789487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Document" r:id="rId5" imgW="2255227" imgH="1876870" progId="Word.Document.8">
                  <p:embed/>
                </p:oleObj>
              </mc:Choice>
              <mc:Fallback>
                <p:oleObj name="Document" r:id="rId5" imgW="2255227" imgH="1876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164" y="1568888"/>
                        <a:ext cx="4789487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30454"/>
              </p:ext>
            </p:extLst>
          </p:nvPr>
        </p:nvGraphicFramePr>
        <p:xfrm>
          <a:off x="5974651" y="1402460"/>
          <a:ext cx="60610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Document" r:id="rId7" imgW="2904606" imgH="848743" progId="Word.Document.8">
                  <p:embed/>
                </p:oleObj>
              </mc:Choice>
              <mc:Fallback>
                <p:oleObj name="Document" r:id="rId7" imgW="2904606" imgH="848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651" y="1402460"/>
                        <a:ext cx="606107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74614"/>
              </p:ext>
            </p:extLst>
          </p:nvPr>
        </p:nvGraphicFramePr>
        <p:xfrm>
          <a:off x="9106648" y="2413187"/>
          <a:ext cx="11414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Document" r:id="rId9" imgW="529057" imgH="286150" progId="Word.Document.8">
                  <p:embed/>
                </p:oleObj>
              </mc:Choice>
              <mc:Fallback>
                <p:oleObj name="Document" r:id="rId9" imgW="529057" imgH="286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648" y="2413187"/>
                        <a:ext cx="11414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92275"/>
              </p:ext>
            </p:extLst>
          </p:nvPr>
        </p:nvGraphicFramePr>
        <p:xfrm>
          <a:off x="5937624" y="3174555"/>
          <a:ext cx="58054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Document" r:id="rId11" imgW="2684435" imgH="799135" progId="Word.Document.8">
                  <p:embed/>
                </p:oleObj>
              </mc:Choice>
              <mc:Fallback>
                <p:oleObj name="Document" r:id="rId11" imgW="2684435" imgH="79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624" y="3174555"/>
                        <a:ext cx="58054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259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27636"/>
              </p:ext>
            </p:extLst>
          </p:nvPr>
        </p:nvGraphicFramePr>
        <p:xfrm>
          <a:off x="680851" y="831290"/>
          <a:ext cx="108616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Document" r:id="rId3" imgW="4876807" imgH="495370" progId="Word.Document.8">
                  <p:embed/>
                </p:oleObj>
              </mc:Choice>
              <mc:Fallback>
                <p:oleObj name="Document" r:id="rId3" imgW="4876807" imgH="495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51" y="831290"/>
                        <a:ext cx="108616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46047"/>
              </p:ext>
            </p:extLst>
          </p:nvPr>
        </p:nvGraphicFramePr>
        <p:xfrm>
          <a:off x="604651" y="1712353"/>
          <a:ext cx="9177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Document" r:id="rId5" imgW="4449395" imgH="467330" progId="Word.Document.8">
                  <p:embed/>
                </p:oleObj>
              </mc:Choice>
              <mc:Fallback>
                <p:oleObj name="Document" r:id="rId5" imgW="4449395" imgH="4673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51" y="1712353"/>
                        <a:ext cx="9177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9657583" y="1537541"/>
            <a:ext cx="2017826" cy="1708524"/>
            <a:chOff x="4572" y="3770"/>
            <a:chExt cx="2239" cy="1892"/>
          </a:xfrm>
        </p:grpSpPr>
        <p:sp>
          <p:nvSpPr>
            <p:cNvPr id="12297" name="AutoShape 6"/>
            <p:cNvSpPr>
              <a:spLocks noChangeAspect="1" noChangeArrowheads="1"/>
            </p:cNvSpPr>
            <p:nvPr/>
          </p:nvSpPr>
          <p:spPr bwMode="auto">
            <a:xfrm>
              <a:off x="4572" y="3770"/>
              <a:ext cx="2239" cy="189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9" name="Object 8"/>
            <p:cNvGraphicFramePr>
              <a:graphicFrameLocks noChangeAspect="1"/>
            </p:cNvGraphicFramePr>
            <p:nvPr/>
          </p:nvGraphicFramePr>
          <p:xfrm>
            <a:off x="4812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9"/>
            <p:cNvGraphicFramePr>
              <a:graphicFrameLocks noChangeAspect="1"/>
            </p:cNvGraphicFramePr>
            <p:nvPr/>
          </p:nvGraphicFramePr>
          <p:xfrm>
            <a:off x="6443" y="526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" y="526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V="1">
              <a:off x="5062" y="3770"/>
              <a:ext cx="1" cy="18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>
              <a:off x="4649" y="5287"/>
              <a:ext cx="21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 flipV="1">
              <a:off x="6213" y="4188"/>
              <a:ext cx="1" cy="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4" name="Object 13"/>
            <p:cNvGraphicFramePr>
              <a:graphicFrameLocks noChangeAspect="1"/>
            </p:cNvGraphicFramePr>
            <p:nvPr/>
          </p:nvGraphicFramePr>
          <p:xfrm>
            <a:off x="4718" y="3775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11" imgW="139579" imgH="164957" progId="Equation.DSMT4">
                    <p:embed/>
                  </p:oleObj>
                </mc:Choice>
                <mc:Fallback>
                  <p:oleObj name="Equation" r:id="rId1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3775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4"/>
            <p:cNvGraphicFramePr>
              <a:graphicFrameLocks noChangeAspect="1"/>
            </p:cNvGraphicFramePr>
            <p:nvPr/>
          </p:nvGraphicFramePr>
          <p:xfrm>
            <a:off x="6121" y="5277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" name="Equation" r:id="rId13" imgW="88707" imgH="164742" progId="Equation.DSMT4">
                    <p:embed/>
                  </p:oleObj>
                </mc:Choice>
                <mc:Fallback>
                  <p:oleObj name="Equation" r:id="rId13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1" y="5277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flipV="1">
              <a:off x="5063" y="4188"/>
              <a:ext cx="1150" cy="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Arc 16"/>
            <p:cNvSpPr>
              <a:spLocks/>
            </p:cNvSpPr>
            <p:nvPr/>
          </p:nvSpPr>
          <p:spPr bwMode="auto">
            <a:xfrm flipV="1">
              <a:off x="5063" y="4188"/>
              <a:ext cx="1150" cy="1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8" name="Object 17"/>
            <p:cNvGraphicFramePr>
              <a:graphicFrameLocks noChangeAspect="1"/>
            </p:cNvGraphicFramePr>
            <p:nvPr/>
          </p:nvGraphicFramePr>
          <p:xfrm>
            <a:off x="6098" y="3836"/>
            <a:ext cx="6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7" name="Equation" r:id="rId15" imgW="304536" imgH="203024" progId="Equation.DSMT4">
                    <p:embed/>
                  </p:oleObj>
                </mc:Choice>
                <mc:Fallback>
                  <p:oleObj name="Equation" r:id="rId15" imgW="30453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8" y="3836"/>
                          <a:ext cx="60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18"/>
            <p:cNvGraphicFramePr>
              <a:graphicFrameLocks noChangeAspect="1"/>
            </p:cNvGraphicFramePr>
            <p:nvPr/>
          </p:nvGraphicFramePr>
          <p:xfrm>
            <a:off x="5684" y="4650"/>
            <a:ext cx="32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" name="Equation" r:id="rId17" imgW="164814" imgH="177492" progId="Equation.DSMT4">
                    <p:embed/>
                  </p:oleObj>
                </mc:Choice>
                <mc:Fallback>
                  <p:oleObj name="Equation" r:id="rId17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4650"/>
                          <a:ext cx="32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6120" y="427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6028" y="4364"/>
              <a:ext cx="1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>
              <a:off x="5936" y="4452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>
              <a:off x="5822" y="4562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>
              <a:off x="5844" y="4936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>
              <a:off x="5730" y="4650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>
              <a:off x="5730" y="495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>
              <a:off x="5638" y="4738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27"/>
            <p:cNvSpPr>
              <a:spLocks noChangeShapeType="1"/>
            </p:cNvSpPr>
            <p:nvPr/>
          </p:nvSpPr>
          <p:spPr bwMode="auto">
            <a:xfrm>
              <a:off x="5546" y="482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28"/>
            <p:cNvSpPr>
              <a:spLocks noChangeShapeType="1"/>
            </p:cNvSpPr>
            <p:nvPr/>
          </p:nvSpPr>
          <p:spPr bwMode="auto">
            <a:xfrm>
              <a:off x="5454" y="4914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29"/>
            <p:cNvSpPr>
              <a:spLocks noChangeShapeType="1"/>
            </p:cNvSpPr>
            <p:nvPr/>
          </p:nvSpPr>
          <p:spPr bwMode="auto">
            <a:xfrm>
              <a:off x="5362" y="5002"/>
              <a:ext cx="1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30"/>
            <p:cNvSpPr>
              <a:spLocks noChangeShapeType="1"/>
            </p:cNvSpPr>
            <p:nvPr/>
          </p:nvSpPr>
          <p:spPr bwMode="auto">
            <a:xfrm>
              <a:off x="5270" y="5090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31"/>
            <p:cNvSpPr>
              <a:spLocks noChangeShapeType="1"/>
            </p:cNvSpPr>
            <p:nvPr/>
          </p:nvSpPr>
          <p:spPr bwMode="auto">
            <a:xfrm>
              <a:off x="5178" y="517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32"/>
            <p:cNvSpPr>
              <a:spLocks noChangeShapeType="1"/>
            </p:cNvSpPr>
            <p:nvPr/>
          </p:nvSpPr>
          <p:spPr bwMode="auto">
            <a:xfrm>
              <a:off x="5936" y="4870"/>
              <a:ext cx="1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40168"/>
              </p:ext>
            </p:extLst>
          </p:nvPr>
        </p:nvGraphicFramePr>
        <p:xfrm>
          <a:off x="7353441" y="3999348"/>
          <a:ext cx="413226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Document" r:id="rId19" imgW="1957071" imgH="840303" progId="Word.Document.8">
                  <p:embed/>
                </p:oleObj>
              </mc:Choice>
              <mc:Fallback>
                <p:oleObj name="Document" r:id="rId19" imgW="1957071" imgH="840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441" y="3999348"/>
                        <a:ext cx="4132262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53105"/>
              </p:ext>
            </p:extLst>
          </p:nvPr>
        </p:nvGraphicFramePr>
        <p:xfrm>
          <a:off x="1174563" y="3385578"/>
          <a:ext cx="106727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Document" r:id="rId21" imgW="5177791" imgH="497527" progId="Word.Document.8">
                  <p:embed/>
                </p:oleObj>
              </mc:Choice>
              <mc:Fallback>
                <p:oleObj name="Document" r:id="rId21" imgW="5177791" imgH="497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563" y="3385578"/>
                        <a:ext cx="106727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18899"/>
              </p:ext>
            </p:extLst>
          </p:nvPr>
        </p:nvGraphicFramePr>
        <p:xfrm>
          <a:off x="640533" y="4411103"/>
          <a:ext cx="72469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Document" r:id="rId23" imgW="3561168" imgH="427787" progId="Word.Document.8">
                  <p:embed/>
                </p:oleObj>
              </mc:Choice>
              <mc:Fallback>
                <p:oleObj name="Document" r:id="rId23" imgW="3561168" imgH="427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33" y="4411103"/>
                        <a:ext cx="72469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611519"/>
              </p:ext>
            </p:extLst>
          </p:nvPr>
        </p:nvGraphicFramePr>
        <p:xfrm>
          <a:off x="604830" y="2508382"/>
          <a:ext cx="6908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Document" r:id="rId25" imgW="3332377" imgH="398669" progId="Word.Document.8">
                  <p:embed/>
                </p:oleObj>
              </mc:Choice>
              <mc:Fallback>
                <p:oleObj name="Document" r:id="rId25" imgW="3332377" imgH="398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0" y="2508382"/>
                        <a:ext cx="6908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7907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385</Words>
  <Application>Microsoft Office PowerPoint</Application>
  <PresentationFormat>宽屏</PresentationFormat>
  <Paragraphs>86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宋体</vt:lpstr>
      <vt:lpstr>微软雅黑</vt:lpstr>
      <vt:lpstr>Arial</vt:lpstr>
      <vt:lpstr>Times New Roman</vt:lpstr>
      <vt:lpstr>Office 主题​​</vt:lpstr>
      <vt:lpstr>Document</vt:lpstr>
      <vt:lpstr>Equation</vt:lpstr>
      <vt:lpstr>文档</vt:lpstr>
      <vt:lpstr>Equation.KSEE3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66</cp:revision>
  <dcterms:created xsi:type="dcterms:W3CDTF">2019-06-19T02:08:00Z</dcterms:created>
  <dcterms:modified xsi:type="dcterms:W3CDTF">2021-12-23T12:30:02Z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