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2019/11/30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1.doc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__4.doc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077258"/>
              </p:ext>
            </p:extLst>
          </p:nvPr>
        </p:nvGraphicFramePr>
        <p:xfrm>
          <a:off x="1517557" y="679824"/>
          <a:ext cx="8534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3757307" imgH="395723" progId="Word.Document.8">
                  <p:embed/>
                </p:oleObj>
              </mc:Choice>
              <mc:Fallback>
                <p:oleObj name="Document" r:id="rId3" imgW="3757307" imgH="3957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557" y="679824"/>
                        <a:ext cx="8534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72062"/>
              </p:ext>
            </p:extLst>
          </p:nvPr>
        </p:nvGraphicFramePr>
        <p:xfrm>
          <a:off x="711761" y="1380845"/>
          <a:ext cx="107981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5" imgW="4827600" imgH="812435" progId="Word.Document.8">
                  <p:embed/>
                </p:oleObj>
              </mc:Choice>
              <mc:Fallback>
                <p:oleObj name="Document" r:id="rId5" imgW="4827600" imgH="8124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61" y="1380845"/>
                        <a:ext cx="1079817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76044"/>
              </p:ext>
            </p:extLst>
          </p:nvPr>
        </p:nvGraphicFramePr>
        <p:xfrm>
          <a:off x="822325" y="3130550"/>
          <a:ext cx="8437563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7" imgW="3663172" imgH="987864" progId="Word.Document.8">
                  <p:embed/>
                </p:oleObj>
              </mc:Choice>
              <mc:Fallback>
                <p:oleObj name="Document" r:id="rId7" imgW="3663172" imgH="9878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130550"/>
                        <a:ext cx="8437563" cy="226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99443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132"/>
              </p:ext>
            </p:extLst>
          </p:nvPr>
        </p:nvGraphicFramePr>
        <p:xfrm>
          <a:off x="749581" y="3933637"/>
          <a:ext cx="9999662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4342721" imgH="672236" progId="Word.Document.8">
                  <p:embed/>
                </p:oleObj>
              </mc:Choice>
              <mc:Fallback>
                <p:oleObj name="Document" r:id="rId3" imgW="4342721" imgH="672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81" y="3933637"/>
                        <a:ext cx="9999662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668637"/>
              </p:ext>
            </p:extLst>
          </p:nvPr>
        </p:nvGraphicFramePr>
        <p:xfrm>
          <a:off x="785440" y="803648"/>
          <a:ext cx="10755312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5" imgW="4913083" imgH="1543627" progId="Word.Document.8">
                  <p:embed/>
                </p:oleObj>
              </mc:Choice>
              <mc:Fallback>
                <p:oleObj name="Document" r:id="rId5" imgW="4913083" imgH="15436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40" y="803648"/>
                        <a:ext cx="10755312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0799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Office 主题​​</vt:lpstr>
      <vt:lpstr>Document</vt:lpstr>
      <vt:lpstr>Microsoft Word 97 - 2003 文档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nrjian</cp:lastModifiedBy>
  <cp:revision>43</cp:revision>
  <dcterms:created xsi:type="dcterms:W3CDTF">2019-06-19T02:08:00Z</dcterms:created>
  <dcterms:modified xsi:type="dcterms:W3CDTF">2019-11-30T03:00:19Z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