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60" r:id="rId2"/>
    <p:sldId id="261" r:id="rId3"/>
    <p:sldId id="263" r:id="rId4"/>
    <p:sldId id="264" r:id="rId5"/>
    <p:sldId id="417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9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image" Target="../media/image22.emf"/><Relationship Id="rId4" Type="http://schemas.openxmlformats.org/officeDocument/2006/relationships/image" Target="../media/image25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image" Target="../media/image31.emf"/><Relationship Id="rId1" Type="http://schemas.openxmlformats.org/officeDocument/2006/relationships/image" Target="../media/image30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4.emf"/><Relationship Id="rId1" Type="http://schemas.openxmlformats.org/officeDocument/2006/relationships/image" Target="../media/image33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2021/12/27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57E58-8982-41C8-BDD4-CADE85C31F09}" type="datetime1">
              <a:rPr lang="zh-CN" altLang="en-US"/>
              <a:pPr>
                <a:defRPr/>
              </a:pPr>
              <a:t>2021/12/27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112F75-5CB4-4D93-9543-E39362121BD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07707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2021/12/27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2021/12/27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3.bin"/><Relationship Id="rId7" Type="http://schemas.openxmlformats.org/officeDocument/2006/relationships/oleObject" Target="../embeddings/oleObject3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4.bin"/><Relationship Id="rId4" Type="http://schemas.openxmlformats.org/officeDocument/2006/relationships/image" Target="../media/image3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e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12" Type="http://schemas.openxmlformats.org/officeDocument/2006/relationships/image" Target="../media/image14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3.emf"/><Relationship Id="rId4" Type="http://schemas.openxmlformats.org/officeDocument/2006/relationships/image" Target="../media/image10.wmf"/><Relationship Id="rId9" Type="http://schemas.openxmlformats.org/officeDocument/2006/relationships/oleObject" Target="../embeddings/oleObject11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emf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6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18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e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5.emf"/><Relationship Id="rId4" Type="http://schemas.openxmlformats.org/officeDocument/2006/relationships/image" Target="../media/image22.emf"/><Relationship Id="rId9" Type="http://schemas.openxmlformats.org/officeDocument/2006/relationships/oleObject" Target="../embeddings/oleObject20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7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../embeddings/oleObject2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e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30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12" Type="http://schemas.openxmlformats.org/officeDocument/2006/relationships/image" Target="../media/image3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34.emf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6.emf"/><Relationship Id="rId4" Type="http://schemas.openxmlformats.org/officeDocument/2006/relationships/image" Target="../media/image33.emf"/><Relationship Id="rId9" Type="http://schemas.openxmlformats.org/officeDocument/2006/relationships/oleObject" Target="../embeddings/oleObject3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182C92B-1B85-40E8-A70C-832DF825C175}" type="slidenum">
              <a:rPr lang="en-US" altLang="zh-CN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zh-CN" sz="1200">
              <a:latin typeface="Garamond" panose="02020404030301010803" pitchFamily="18" charset="0"/>
            </a:endParaRPr>
          </a:p>
        </p:txBody>
      </p:sp>
      <p:sp>
        <p:nvSpPr>
          <p:cNvPr id="4099" name="Rectangle 4"/>
          <p:cNvSpPr>
            <a:spLocks noGrp="1" noChangeArrowheads="1"/>
          </p:cNvSpPr>
          <p:nvPr>
            <p:ph type="title"/>
          </p:nvPr>
        </p:nvSpPr>
        <p:spPr>
          <a:xfrm>
            <a:off x="2152745" y="2568762"/>
            <a:ext cx="8047037" cy="1066800"/>
          </a:xfrm>
          <a:noFill/>
        </p:spPr>
        <p:txBody>
          <a:bodyPr anchor="ctr"/>
          <a:lstStyle/>
          <a:p>
            <a:pPr algn="ctr" eaLnBrk="1" hangingPunct="1"/>
            <a:r>
              <a:rPr lang="zh-CN" altLang="en-US" b="1" dirty="0">
                <a:solidFill>
                  <a:srgbClr val="FF0000"/>
                </a:solidFill>
              </a:rPr>
              <a:t>第五章 </a:t>
            </a:r>
            <a:r>
              <a:rPr lang="zh-CN" altLang="zh-CN" b="1" dirty="0">
                <a:solidFill>
                  <a:srgbClr val="FF0000"/>
                </a:solidFill>
              </a:rPr>
              <a:t>大数定律和中心极限定理</a:t>
            </a:r>
            <a:br>
              <a:rPr lang="zh-CN" altLang="zh-CN" b="1" dirty="0">
                <a:solidFill>
                  <a:srgbClr val="FF0000"/>
                </a:solidFill>
              </a:rPr>
            </a:b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107530"/>
      </p:ext>
    </p:extLst>
  </p:cSld>
  <p:clrMapOvr>
    <a:masterClrMapping/>
  </p:clrMapOvr>
  <p:transition spd="med"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3649723"/>
              </p:ext>
            </p:extLst>
          </p:nvPr>
        </p:nvGraphicFramePr>
        <p:xfrm>
          <a:off x="1184369" y="1851025"/>
          <a:ext cx="10904537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Document" r:id="rId3" imgW="5491786" imgH="688320" progId="Word.Document.8">
                  <p:embed/>
                </p:oleObj>
              </mc:Choice>
              <mc:Fallback>
                <p:oleObj name="Document" r:id="rId3" imgW="5491786" imgH="6883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4369" y="1851025"/>
                        <a:ext cx="10904537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461841"/>
              </p:ext>
            </p:extLst>
          </p:nvPr>
        </p:nvGraphicFramePr>
        <p:xfrm>
          <a:off x="642470" y="3312833"/>
          <a:ext cx="10793413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Document" r:id="rId5" imgW="5444031" imgH="1079280" progId="Word.Document.8">
                  <p:embed/>
                </p:oleObj>
              </mc:Choice>
              <mc:Fallback>
                <p:oleObj name="Document" r:id="rId5" imgW="5444031" imgH="10792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470" y="3312833"/>
                        <a:ext cx="10793413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0573823"/>
              </p:ext>
            </p:extLst>
          </p:nvPr>
        </p:nvGraphicFramePr>
        <p:xfrm>
          <a:off x="3891989" y="841935"/>
          <a:ext cx="49498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3" name="Document" r:id="rId7" imgW="2545436" imgH="432460" progId="Word.Document.8">
                  <p:embed/>
                </p:oleObj>
              </mc:Choice>
              <mc:Fallback>
                <p:oleObj name="Document" r:id="rId7" imgW="2545436" imgH="4324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1989" y="841935"/>
                        <a:ext cx="49498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046077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182125"/>
              </p:ext>
            </p:extLst>
          </p:nvPr>
        </p:nvGraphicFramePr>
        <p:xfrm>
          <a:off x="4605900" y="718254"/>
          <a:ext cx="3063407" cy="67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3" imgW="1778101" imgH="396802" progId="Word.Document.8">
                  <p:embed/>
                </p:oleObj>
              </mc:Choice>
              <mc:Fallback>
                <p:oleObj name="Document" r:id="rId3" imgW="1778101" imgH="3968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5900" y="718254"/>
                        <a:ext cx="3063407" cy="67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4323618"/>
              </p:ext>
            </p:extLst>
          </p:nvPr>
        </p:nvGraphicFramePr>
        <p:xfrm>
          <a:off x="643778" y="1882213"/>
          <a:ext cx="11277535" cy="15154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Document" r:id="rId5" imgW="5586577" imgH="751680" progId="Word.Document.8">
                  <p:embed/>
                </p:oleObj>
              </mc:Choice>
              <mc:Fallback>
                <p:oleObj name="Document" r:id="rId5" imgW="5586577" imgH="7516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778" y="1882213"/>
                        <a:ext cx="11277535" cy="15154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6982484"/>
              </p:ext>
            </p:extLst>
          </p:nvPr>
        </p:nvGraphicFramePr>
        <p:xfrm>
          <a:off x="1265286" y="1344146"/>
          <a:ext cx="3666786" cy="74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6" name="Document" r:id="rId7" imgW="1778101" imgH="361441" progId="Word.Document.8">
                  <p:embed/>
                </p:oleObj>
              </mc:Choice>
              <mc:Fallback>
                <p:oleObj name="Document" r:id="rId7" imgW="1778101" imgH="36144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5286" y="1344146"/>
                        <a:ext cx="3666786" cy="74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549210"/>
              </p:ext>
            </p:extLst>
          </p:nvPr>
        </p:nvGraphicFramePr>
        <p:xfrm>
          <a:off x="1194921" y="3208057"/>
          <a:ext cx="7514291" cy="656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7" name="Document" r:id="rId9" imgW="3691546" imgH="324974" progId="Word.Document.8">
                  <p:embed/>
                </p:oleObj>
              </mc:Choice>
              <mc:Fallback>
                <p:oleObj name="Document" r:id="rId9" imgW="3691546" imgH="32497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921" y="3208057"/>
                        <a:ext cx="7514291" cy="6565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213400"/>
              </p:ext>
            </p:extLst>
          </p:nvPr>
        </p:nvGraphicFramePr>
        <p:xfrm>
          <a:off x="1194921" y="3778624"/>
          <a:ext cx="6927103" cy="8263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8" name="Document" r:id="rId11" imgW="3330248" imgH="397454" progId="Word.Document.8">
                  <p:embed/>
                </p:oleObj>
              </mc:Choice>
              <mc:Fallback>
                <p:oleObj name="Document" r:id="rId11" imgW="3330248" imgH="3974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4921" y="3778624"/>
                        <a:ext cx="6927103" cy="8263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0989325"/>
              </p:ext>
            </p:extLst>
          </p:nvPr>
        </p:nvGraphicFramePr>
        <p:xfrm>
          <a:off x="1155981" y="4417639"/>
          <a:ext cx="10755312" cy="1169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9" name="Document" r:id="rId13" imgW="5283746" imgH="575176" progId="Word.Document.8">
                  <p:embed/>
                </p:oleObj>
              </mc:Choice>
              <mc:Fallback>
                <p:oleObj name="Document" r:id="rId13" imgW="5283746" imgH="575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981" y="4417639"/>
                        <a:ext cx="10755312" cy="11699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2207221"/>
              </p:ext>
            </p:extLst>
          </p:nvPr>
        </p:nvGraphicFramePr>
        <p:xfrm>
          <a:off x="3001976" y="5399274"/>
          <a:ext cx="6561137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0" name="Document" r:id="rId15" imgW="3207745" imgH="503998" progId="Word.Document.8">
                  <p:embed/>
                </p:oleObj>
              </mc:Choice>
              <mc:Fallback>
                <p:oleObj name="Document" r:id="rId15" imgW="3207745" imgH="50399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76" y="5399274"/>
                        <a:ext cx="6561137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0471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1029"/>
          <p:cNvGraphicFramePr>
            <a:graphicFrameLocks noChangeAspect="1"/>
          </p:cNvGraphicFramePr>
          <p:nvPr/>
        </p:nvGraphicFramePr>
        <p:xfrm>
          <a:off x="1924050" y="9525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Equation" r:id="rId3" imgW="114102" imgH="177492" progId="Equation.DSMT4">
                  <p:embed/>
                </p:oleObj>
              </mc:Choice>
              <mc:Fallback>
                <p:oleObj name="Equation" r:id="rId3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050" y="9525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475534"/>
              </p:ext>
            </p:extLst>
          </p:nvPr>
        </p:nvGraphicFramePr>
        <p:xfrm>
          <a:off x="700742" y="572994"/>
          <a:ext cx="1079817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5" imgW="4850228" imgH="1041068" progId="Word.Document.8">
                  <p:embed/>
                </p:oleObj>
              </mc:Choice>
              <mc:Fallback>
                <p:oleObj name="Document" r:id="rId5" imgW="4850228" imgH="10410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0742" y="572994"/>
                        <a:ext cx="1079817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2329701"/>
              </p:ext>
            </p:extLst>
          </p:nvPr>
        </p:nvGraphicFramePr>
        <p:xfrm>
          <a:off x="1236664" y="2672976"/>
          <a:ext cx="8277225" cy="1069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Document" r:id="rId7" imgW="3876519" imgH="555404" progId="Word.Document.8">
                  <p:embed/>
                </p:oleObj>
              </mc:Choice>
              <mc:Fallback>
                <p:oleObj name="Document" r:id="rId7" imgW="3876519" imgH="5554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6664" y="2672976"/>
                        <a:ext cx="8277225" cy="1069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8655353"/>
              </p:ext>
            </p:extLst>
          </p:nvPr>
        </p:nvGraphicFramePr>
        <p:xfrm>
          <a:off x="589617" y="4636994"/>
          <a:ext cx="11064875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Document" r:id="rId9" imgW="4674953" imgH="392557" progId="Word.Document.8">
                  <p:embed/>
                </p:oleObj>
              </mc:Choice>
              <mc:Fallback>
                <p:oleObj name="Document" r:id="rId9" imgW="4674953" imgH="39255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617" y="4636994"/>
                        <a:ext cx="11064875" cy="923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007979"/>
              </p:ext>
            </p:extLst>
          </p:nvPr>
        </p:nvGraphicFramePr>
        <p:xfrm>
          <a:off x="3482512" y="3618101"/>
          <a:ext cx="2741294" cy="1336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Document" r:id="rId11" imgW="1335128" imgH="649730" progId="Word.Document.8">
                  <p:embed/>
                </p:oleObj>
              </mc:Choice>
              <mc:Fallback>
                <p:oleObj name="Document" r:id="rId11" imgW="1335128" imgH="6497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82512" y="3618101"/>
                        <a:ext cx="2741294" cy="1336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869132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191033"/>
              </p:ext>
            </p:extLst>
          </p:nvPr>
        </p:nvGraphicFramePr>
        <p:xfrm>
          <a:off x="1175218" y="4118244"/>
          <a:ext cx="9912350" cy="225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Document" r:id="rId3" imgW="4233893" imgH="964138" progId="Word.Document.8">
                  <p:embed/>
                </p:oleObj>
              </mc:Choice>
              <mc:Fallback>
                <p:oleObj name="Document" r:id="rId3" imgW="4233893" imgH="96413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4118244"/>
                        <a:ext cx="9912350" cy="225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638521"/>
              </p:ext>
            </p:extLst>
          </p:nvPr>
        </p:nvGraphicFramePr>
        <p:xfrm>
          <a:off x="1175218" y="735282"/>
          <a:ext cx="740251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Document" r:id="rId5" imgW="3325553" imgH="1521699" progId="Word.Document.8">
                  <p:embed/>
                </p:oleObj>
              </mc:Choice>
              <mc:Fallback>
                <p:oleObj name="Document" r:id="rId5" imgW="3325553" imgH="1521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735282"/>
                        <a:ext cx="740251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285082"/>
              </p:ext>
            </p:extLst>
          </p:nvPr>
        </p:nvGraphicFramePr>
        <p:xfrm>
          <a:off x="1175218" y="735282"/>
          <a:ext cx="7402512" cy="338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6" name="Document" r:id="rId7" imgW="3325553" imgH="1521699" progId="Word.Document.8">
                  <p:embed/>
                </p:oleObj>
              </mc:Choice>
              <mc:Fallback>
                <p:oleObj name="Document" r:id="rId7" imgW="3325553" imgH="152169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5218" y="735282"/>
                        <a:ext cx="7402512" cy="338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30757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Text Box 2">
            <a:extLst>
              <a:ext uri="{FF2B5EF4-FFF2-40B4-BE49-F238E27FC236}">
                <a16:creationId xmlns:a16="http://schemas.microsoft.com/office/drawing/2014/main" id="{8310D3CA-4B68-4D84-B209-E01979B2E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265238"/>
            <a:ext cx="7772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     </a:t>
            </a:r>
            <a:r>
              <a:rPr kumimoji="1" lang="zh-CN" altLang="en-US" sz="2800">
                <a:latin typeface="Times New Roman" panose="02020603050405020304" pitchFamily="18" charset="0"/>
              </a:rPr>
              <a:t>大量的随机现象中平均结果的稳定性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97315" name="Rectangle 3">
            <a:extLst>
              <a:ext uri="{FF2B5EF4-FFF2-40B4-BE49-F238E27FC236}">
                <a16:creationId xmlns:a16="http://schemas.microsoft.com/office/drawing/2014/main" id="{38CA5C58-5FE1-4C1F-85EF-6C95DB406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620713"/>
            <a:ext cx="33845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大数定律的客观背景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811E045A-2A76-4CA4-85C7-2C1209D188FF}"/>
              </a:ext>
            </a:extLst>
          </p:cNvPr>
          <p:cNvGrpSpPr>
            <a:grpSpLocks/>
          </p:cNvGrpSpPr>
          <p:nvPr/>
        </p:nvGrpSpPr>
        <p:grpSpPr bwMode="auto">
          <a:xfrm>
            <a:off x="2135188" y="2855914"/>
            <a:ext cx="3048000" cy="3017837"/>
            <a:chOff x="480" y="1440"/>
            <a:chExt cx="1920" cy="1901"/>
          </a:xfrm>
        </p:grpSpPr>
        <p:pic>
          <p:nvPicPr>
            <p:cNvPr id="6157" name="Picture 5" descr="specl040">
              <a:extLst>
                <a:ext uri="{FF2B5EF4-FFF2-40B4-BE49-F238E27FC236}">
                  <a16:creationId xmlns:a16="http://schemas.microsoft.com/office/drawing/2014/main" id="{AABAD393-779C-4A47-B586-32DD135ADF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" y="1440"/>
              <a:ext cx="1920" cy="1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8" name="Rectangle 6">
              <a:extLst>
                <a:ext uri="{FF2B5EF4-FFF2-40B4-BE49-F238E27FC236}">
                  <a16:creationId xmlns:a16="http://schemas.microsoft.com/office/drawing/2014/main" id="{B0EB8B62-684F-4D9F-B1F9-35015E523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5" y="2783"/>
              <a:ext cx="137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600">
                  <a:latin typeface="Times New Roman" panose="02020603050405020304" pitchFamily="18" charset="0"/>
                </a:rPr>
                <a:t>大量抛掷硬币</a:t>
              </a:r>
            </a:p>
            <a:p>
              <a:pPr algn="ctr" eaLnBrk="1" hangingPunct="1"/>
              <a:r>
                <a:rPr kumimoji="1" lang="zh-CN" altLang="en-US" sz="2600">
                  <a:latin typeface="Times New Roman" panose="02020603050405020304" pitchFamily="18" charset="0"/>
                </a:rPr>
                <a:t>正面出现频率</a:t>
              </a:r>
            </a:p>
          </p:txBody>
        </p:sp>
      </p:grpSp>
      <p:grpSp>
        <p:nvGrpSpPr>
          <p:cNvPr id="3" name="Group 7">
            <a:extLst>
              <a:ext uri="{FF2B5EF4-FFF2-40B4-BE49-F238E27FC236}">
                <a16:creationId xmlns:a16="http://schemas.microsoft.com/office/drawing/2014/main" id="{D41E35D1-A703-4402-97E0-ECEC299F015D}"/>
              </a:ext>
            </a:extLst>
          </p:cNvPr>
          <p:cNvGrpSpPr>
            <a:grpSpLocks/>
          </p:cNvGrpSpPr>
          <p:nvPr/>
        </p:nvGrpSpPr>
        <p:grpSpPr bwMode="auto">
          <a:xfrm>
            <a:off x="7392988" y="2855913"/>
            <a:ext cx="2628900" cy="3052762"/>
            <a:chOff x="3744" y="1274"/>
            <a:chExt cx="1656" cy="1923"/>
          </a:xfrm>
        </p:grpSpPr>
        <p:pic>
          <p:nvPicPr>
            <p:cNvPr id="6155" name="Picture 8" descr="字母使用">
              <a:extLst>
                <a:ext uri="{FF2B5EF4-FFF2-40B4-BE49-F238E27FC236}">
                  <a16:creationId xmlns:a16="http://schemas.microsoft.com/office/drawing/2014/main" id="{D069F31B-8317-417F-9F72-64C866F21E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4" y="1274"/>
              <a:ext cx="1656" cy="14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6" name="Rectangle 9">
              <a:extLst>
                <a:ext uri="{FF2B5EF4-FFF2-40B4-BE49-F238E27FC236}">
                  <a16:creationId xmlns:a16="http://schemas.microsoft.com/office/drawing/2014/main" id="{44638719-818A-49E2-A9C7-60ADC6BE8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9" y="2889"/>
              <a:ext cx="1370" cy="3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600">
                  <a:latin typeface="Times New Roman" panose="02020603050405020304" pitchFamily="18" charset="0"/>
                </a:rPr>
                <a:t>字母使用频率</a:t>
              </a:r>
            </a:p>
          </p:txBody>
        </p:sp>
      </p:grpSp>
      <p:grpSp>
        <p:nvGrpSpPr>
          <p:cNvPr id="4" name="Group 10">
            <a:extLst>
              <a:ext uri="{FF2B5EF4-FFF2-40B4-BE49-F238E27FC236}">
                <a16:creationId xmlns:a16="http://schemas.microsoft.com/office/drawing/2014/main" id="{291EF9F0-1F76-4ACF-A05F-CCA38A7D262A}"/>
              </a:ext>
            </a:extLst>
          </p:cNvPr>
          <p:cNvGrpSpPr>
            <a:grpSpLocks/>
          </p:cNvGrpSpPr>
          <p:nvPr/>
        </p:nvGrpSpPr>
        <p:grpSpPr bwMode="auto">
          <a:xfrm>
            <a:off x="5286376" y="2852739"/>
            <a:ext cx="2174875" cy="3551237"/>
            <a:chOff x="2376" y="1248"/>
            <a:chExt cx="1370" cy="2237"/>
          </a:xfrm>
        </p:grpSpPr>
        <p:pic>
          <p:nvPicPr>
            <p:cNvPr id="6153" name="Picture 11" descr="DW048">
              <a:extLst>
                <a:ext uri="{FF2B5EF4-FFF2-40B4-BE49-F238E27FC236}">
                  <a16:creationId xmlns:a16="http://schemas.microsoft.com/office/drawing/2014/main" id="{09AE3A0B-E51B-4063-B8A8-023C6DAEAB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88" y="1248"/>
              <a:ext cx="1239" cy="15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4" name="Rectangle 12">
              <a:extLst>
                <a:ext uri="{FF2B5EF4-FFF2-40B4-BE49-F238E27FC236}">
                  <a16:creationId xmlns:a16="http://schemas.microsoft.com/office/drawing/2014/main" id="{DA9A7D56-8498-40A4-ADE4-A869A7269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6" y="2927"/>
              <a:ext cx="1370" cy="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5200"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kumimoji="1" lang="zh-CN" altLang="en-US" sz="2600">
                  <a:latin typeface="Times New Roman" panose="02020603050405020304" pitchFamily="18" charset="0"/>
                </a:rPr>
                <a:t>生产过程中的</a:t>
              </a:r>
            </a:p>
            <a:p>
              <a:pPr algn="ctr" eaLnBrk="1" hangingPunct="1"/>
              <a:r>
                <a:rPr kumimoji="1" lang="zh-CN" altLang="en-US" sz="2600">
                  <a:latin typeface="Times New Roman" panose="02020603050405020304" pitchFamily="18" charset="0"/>
                </a:rPr>
                <a:t>废品率</a:t>
              </a:r>
            </a:p>
          </p:txBody>
        </p:sp>
      </p:grpSp>
      <p:sp>
        <p:nvSpPr>
          <p:cNvPr id="397329" name="Text Box 17">
            <a:extLst>
              <a:ext uri="{FF2B5EF4-FFF2-40B4-BE49-F238E27FC236}">
                <a16:creationId xmlns:a16="http://schemas.microsoft.com/office/drawing/2014/main" id="{88402FE2-AFC1-45A7-869E-0C1083BAF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044701"/>
            <a:ext cx="33845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5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华文新魏" panose="02010800040101010101" pitchFamily="2" charset="-122"/>
              </a:rPr>
              <a:t>大量随机试验中</a:t>
            </a:r>
          </a:p>
        </p:txBody>
      </p:sp>
      <p:graphicFrame>
        <p:nvGraphicFramePr>
          <p:cNvPr id="397330" name="Object 18">
            <a:extLst>
              <a:ext uri="{FF2B5EF4-FFF2-40B4-BE49-F238E27FC236}">
                <a16:creationId xmlns:a16="http://schemas.microsoft.com/office/drawing/2014/main" id="{5AF8E9AE-A6E5-407D-A1DE-5819A8A530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5051" y="1819276"/>
          <a:ext cx="4995863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公式" r:id="rId6" imgW="2217526" imgH="419155" progId="Equation.3">
                  <p:embed/>
                </p:oleObj>
              </mc:Choice>
              <mc:Fallback>
                <p:oleObj name="公式" r:id="rId6" imgW="2217526" imgH="419155" progId="Equation.3">
                  <p:embed/>
                  <p:pic>
                    <p:nvPicPr>
                      <p:cNvPr id="397330" name="Object 18">
                        <a:extLst>
                          <a:ext uri="{FF2B5EF4-FFF2-40B4-BE49-F238E27FC236}">
                            <a16:creationId xmlns:a16="http://schemas.microsoft.com/office/drawing/2014/main" id="{5AF8E9AE-A6E5-407D-A1DE-5819A8A530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5051" y="1819276"/>
                        <a:ext cx="4995863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7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97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97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7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7314" grpId="0" autoUpdateAnimBg="0"/>
      <p:bldP spid="397315" grpId="0" autoUpdateAnimBg="0"/>
      <p:bldP spid="39732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078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654391"/>
              </p:ext>
            </p:extLst>
          </p:nvPr>
        </p:nvGraphicFramePr>
        <p:xfrm>
          <a:off x="1510463" y="625756"/>
          <a:ext cx="6840162" cy="7875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1" name="Document" r:id="rId3" imgW="3009301" imgH="344165" progId="Word.Document.8">
                  <p:embed/>
                </p:oleObj>
              </mc:Choice>
              <mc:Fallback>
                <p:oleObj name="Document" r:id="rId3" imgW="3009301" imgH="34416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463" y="625756"/>
                        <a:ext cx="6840162" cy="7875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91030"/>
              </p:ext>
            </p:extLst>
          </p:nvPr>
        </p:nvGraphicFramePr>
        <p:xfrm>
          <a:off x="889561" y="1643250"/>
          <a:ext cx="10580688" cy="2589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2" name="Document" r:id="rId5" imgW="4921344" imgH="1206431" progId="Word.Document.8">
                  <p:embed/>
                </p:oleObj>
              </mc:Choice>
              <mc:Fallback>
                <p:oleObj name="Document" r:id="rId5" imgW="4921344" imgH="120643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9561" y="1643250"/>
                        <a:ext cx="10580688" cy="2589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41599"/>
              </p:ext>
            </p:extLst>
          </p:nvPr>
        </p:nvGraphicFramePr>
        <p:xfrm>
          <a:off x="1510463" y="1269440"/>
          <a:ext cx="7827962" cy="677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3" name="Document" r:id="rId7" imgW="3325553" imgH="290104" progId="Word.Document.8">
                  <p:embed/>
                </p:oleObj>
              </mc:Choice>
              <mc:Fallback>
                <p:oleObj name="Document" r:id="rId7" imgW="3325553" imgH="290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0463" y="1269440"/>
                        <a:ext cx="7827962" cy="677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5905140"/>
              </p:ext>
            </p:extLst>
          </p:nvPr>
        </p:nvGraphicFramePr>
        <p:xfrm>
          <a:off x="834652" y="4169896"/>
          <a:ext cx="10575925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54" name="Document" r:id="rId9" imgW="4889737" imgH="684459" progId="Word.Document.8">
                  <p:embed/>
                </p:oleObj>
              </mc:Choice>
              <mc:Fallback>
                <p:oleObj name="Document" r:id="rId9" imgW="4889737" imgH="6844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4652" y="4169896"/>
                        <a:ext cx="10575925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783334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8363573"/>
              </p:ext>
            </p:extLst>
          </p:nvPr>
        </p:nvGraphicFramePr>
        <p:xfrm>
          <a:off x="1347230" y="881256"/>
          <a:ext cx="7608512" cy="7294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5" name="Document" r:id="rId3" imgW="3529561" imgH="337556" progId="Word.Document.8">
                  <p:embed/>
                </p:oleObj>
              </mc:Choice>
              <mc:Fallback>
                <p:oleObj name="Document" r:id="rId3" imgW="3529561" imgH="33755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7230" y="881256"/>
                        <a:ext cx="7608512" cy="7294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27025"/>
              </p:ext>
            </p:extLst>
          </p:nvPr>
        </p:nvGraphicFramePr>
        <p:xfrm>
          <a:off x="692150" y="3879850"/>
          <a:ext cx="10817225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6" name="Document" r:id="rId5" imgW="5000361" imgH="961981" progId="Word.Document.8">
                  <p:embed/>
                </p:oleObj>
              </mc:Choice>
              <mc:Fallback>
                <p:oleObj name="Document" r:id="rId5" imgW="5000361" imgH="96198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3879850"/>
                        <a:ext cx="10817225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2182261"/>
              </p:ext>
            </p:extLst>
          </p:nvPr>
        </p:nvGraphicFramePr>
        <p:xfrm>
          <a:off x="692150" y="1408113"/>
          <a:ext cx="10755313" cy="183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7" name="Document" r:id="rId7" imgW="4971268" imgH="848024" progId="Word.Document.8">
                  <p:embed/>
                </p:oleObj>
              </mc:Choice>
              <mc:Fallback>
                <p:oleObj name="Document" r:id="rId7" imgW="4971268" imgH="8480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0" y="1408113"/>
                        <a:ext cx="10755313" cy="183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2753977"/>
              </p:ext>
            </p:extLst>
          </p:nvPr>
        </p:nvGraphicFramePr>
        <p:xfrm>
          <a:off x="2133602" y="2903522"/>
          <a:ext cx="7373470" cy="10382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78" name="Document" r:id="rId9" imgW="3537845" imgH="496678" progId="Word.Document.8">
                  <p:embed/>
                </p:oleObj>
              </mc:Choice>
              <mc:Fallback>
                <p:oleObj name="Document" r:id="rId9" imgW="3537845" imgH="4966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2" y="2903522"/>
                        <a:ext cx="7373470" cy="10382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379490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2811979"/>
              </p:ext>
            </p:extLst>
          </p:nvPr>
        </p:nvGraphicFramePr>
        <p:xfrm>
          <a:off x="1327431" y="851927"/>
          <a:ext cx="747395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Document" r:id="rId3" imgW="3319087" imgH="290104" progId="Word.Document.8">
                  <p:embed/>
                </p:oleObj>
              </mc:Choice>
              <mc:Fallback>
                <p:oleObj name="Document" r:id="rId3" imgW="3319087" imgH="29010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7431" y="851927"/>
                        <a:ext cx="747395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5114016"/>
              </p:ext>
            </p:extLst>
          </p:nvPr>
        </p:nvGraphicFramePr>
        <p:xfrm>
          <a:off x="702515" y="3440673"/>
          <a:ext cx="10802937" cy="1630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Document" r:id="rId5" imgW="5145466" imgH="777925" progId="Word.Document.8">
                  <p:embed/>
                </p:oleObj>
              </mc:Choice>
              <mc:Fallback>
                <p:oleObj name="Document" r:id="rId5" imgW="5145466" imgH="77792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" y="3440673"/>
                        <a:ext cx="10802937" cy="1630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7952095"/>
              </p:ext>
            </p:extLst>
          </p:nvPr>
        </p:nvGraphicFramePr>
        <p:xfrm>
          <a:off x="702515" y="1616169"/>
          <a:ext cx="10852150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4" name="Document" r:id="rId7" imgW="5356657" imgH="970968" progId="Word.Document.8">
                  <p:embed/>
                </p:oleObj>
              </mc:Choice>
              <mc:Fallback>
                <p:oleObj name="Document" r:id="rId7" imgW="5356657" imgH="97096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15" y="1616169"/>
                        <a:ext cx="10852150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81782322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7543697"/>
              </p:ext>
            </p:extLst>
          </p:nvPr>
        </p:nvGraphicFramePr>
        <p:xfrm>
          <a:off x="1377203" y="904363"/>
          <a:ext cx="7255809" cy="6195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8" name="Document" r:id="rId3" imgW="3573739" imgH="307359" progId="Word.Document.8">
                  <p:embed/>
                </p:oleObj>
              </mc:Choice>
              <mc:Fallback>
                <p:oleObj name="Document" r:id="rId3" imgW="3573739" imgH="30735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7203" y="904363"/>
                        <a:ext cx="7255809" cy="6195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423577"/>
              </p:ext>
            </p:extLst>
          </p:nvPr>
        </p:nvGraphicFramePr>
        <p:xfrm>
          <a:off x="752009" y="3367555"/>
          <a:ext cx="10802937" cy="1457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29" name="Document" r:id="rId5" imgW="5584782" imgH="754200" progId="Word.Document.8">
                  <p:embed/>
                </p:oleObj>
              </mc:Choice>
              <mc:Fallback>
                <p:oleObj name="Document" r:id="rId5" imgW="5584782" imgH="754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09" y="3367555"/>
                        <a:ext cx="10802937" cy="1457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0378297"/>
              </p:ext>
            </p:extLst>
          </p:nvPr>
        </p:nvGraphicFramePr>
        <p:xfrm>
          <a:off x="752009" y="1445466"/>
          <a:ext cx="10721975" cy="200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0" name="Document" r:id="rId7" imgW="5335107" imgH="996492" progId="Word.Document.8">
                  <p:embed/>
                </p:oleObj>
              </mc:Choice>
              <mc:Fallback>
                <p:oleObj name="Document" r:id="rId7" imgW="5335107" imgH="9964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009" y="1445466"/>
                        <a:ext cx="10721975" cy="200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2999254"/>
              </p:ext>
            </p:extLst>
          </p:nvPr>
        </p:nvGraphicFramePr>
        <p:xfrm>
          <a:off x="7976907" y="4919239"/>
          <a:ext cx="1664635" cy="5982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1" name="Document" r:id="rId9" imgW="814682" imgH="290988" progId="Word.Document.8">
                  <p:embed/>
                </p:oleObj>
              </mc:Choice>
              <mc:Fallback>
                <p:oleObj name="Document" r:id="rId9" imgW="814682" imgH="29098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6907" y="4919239"/>
                        <a:ext cx="1664635" cy="5982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6621938"/>
              </p:ext>
            </p:extLst>
          </p:nvPr>
        </p:nvGraphicFramePr>
        <p:xfrm>
          <a:off x="1246094" y="4765989"/>
          <a:ext cx="7346576" cy="845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32" name="Document" r:id="rId11" imgW="3762976" imgH="433513" progId="Word.Document.8">
                  <p:embed/>
                </p:oleObj>
              </mc:Choice>
              <mc:Fallback>
                <p:oleObj name="Document" r:id="rId11" imgW="3762976" imgH="43351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094" y="4765989"/>
                        <a:ext cx="7346576" cy="8459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707612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40</Words>
  <Application>Microsoft Office PowerPoint</Application>
  <PresentationFormat>宽屏</PresentationFormat>
  <Paragraphs>10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微软雅黑</vt:lpstr>
      <vt:lpstr>Arial</vt:lpstr>
      <vt:lpstr>Garamond</vt:lpstr>
      <vt:lpstr>Times New Roman</vt:lpstr>
      <vt:lpstr>Office 主题​​</vt:lpstr>
      <vt:lpstr>Document</vt:lpstr>
      <vt:lpstr>Equation</vt:lpstr>
      <vt:lpstr>Microsoft 公式 3.0</vt:lpstr>
      <vt:lpstr>第五章 大数定律和中心极限定理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49</cp:revision>
  <dcterms:created xsi:type="dcterms:W3CDTF">2019-06-19T02:08:00Z</dcterms:created>
  <dcterms:modified xsi:type="dcterms:W3CDTF">2021-12-27T05:25:11Z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