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emf"/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emf"/><Relationship Id="rId9" Type="http://schemas.openxmlformats.org/officeDocument/2006/relationships/image" Target="../media/image66.wmf"/><Relationship Id="rId14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75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4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emf"/><Relationship Id="rId7" Type="http://schemas.openxmlformats.org/officeDocument/2006/relationships/image" Target="../media/image83.w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wmf"/><Relationship Id="rId11" Type="http://schemas.openxmlformats.org/officeDocument/2006/relationships/image" Target="../media/image6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emf"/><Relationship Id="rId9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emf"/><Relationship Id="rId7" Type="http://schemas.openxmlformats.org/officeDocument/2006/relationships/image" Target="../media/image93.w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wmf"/><Relationship Id="rId11" Type="http://schemas.openxmlformats.org/officeDocument/2006/relationships/image" Target="../media/image6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emf"/><Relationship Id="rId9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8.emf"/><Relationship Id="rId3" Type="http://schemas.openxmlformats.org/officeDocument/2006/relationships/image" Target="../media/image99.emf"/><Relationship Id="rId7" Type="http://schemas.openxmlformats.org/officeDocument/2006/relationships/image" Target="../media/image103.wmf"/><Relationship Id="rId12" Type="http://schemas.openxmlformats.org/officeDocument/2006/relationships/image" Target="../media/image107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11" Type="http://schemas.openxmlformats.org/officeDocument/2006/relationships/image" Target="../media/image62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emf"/><Relationship Id="rId9" Type="http://schemas.openxmlformats.org/officeDocument/2006/relationships/image" Target="../media/image105.wmf"/><Relationship Id="rId14" Type="http://schemas.openxmlformats.org/officeDocument/2006/relationships/image" Target="../media/image10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emf"/><Relationship Id="rId7" Type="http://schemas.openxmlformats.org/officeDocument/2006/relationships/image" Target="../media/image13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emf"/><Relationship Id="rId7" Type="http://schemas.openxmlformats.org/officeDocument/2006/relationships/image" Target="../media/image53.w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emf"/><Relationship Id="rId9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Microsoft_Word_97_-_2003___1.doc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4.bin"/><Relationship Id="rId21" Type="http://schemas.openxmlformats.org/officeDocument/2006/relationships/image" Target="../media/image65.wmf"/><Relationship Id="rId34" Type="http://schemas.openxmlformats.org/officeDocument/2006/relationships/oleObject" Target="../embeddings/oleObject67.bin"/><Relationship Id="rId7" Type="http://schemas.openxmlformats.org/officeDocument/2006/relationships/image" Target="../media/image59.emf"/><Relationship Id="rId12" Type="http://schemas.openxmlformats.org/officeDocument/2006/relationships/oleObject" Target="../embeddings/Microsoft_Word_97_-_2003___29.doc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33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oleObject" Target="../embeddings/Microsoft_Word_97_-_2003___30.doc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27.doc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Microsoft_Word_97_-_2003___31.doc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28" Type="http://schemas.openxmlformats.org/officeDocument/2006/relationships/oleObject" Target="../embeddings/oleObject65.bin"/><Relationship Id="rId36" Type="http://schemas.openxmlformats.org/officeDocument/2006/relationships/image" Target="../media/image71.emf"/><Relationship Id="rId10" Type="http://schemas.openxmlformats.org/officeDocument/2006/relationships/image" Target="../media/image60.emf"/><Relationship Id="rId19" Type="http://schemas.openxmlformats.org/officeDocument/2006/relationships/image" Target="../media/image64.wmf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8.wmf"/><Relationship Id="rId9" Type="http://schemas.openxmlformats.org/officeDocument/2006/relationships/oleObject" Target="../embeddings/Microsoft_Word_97_-_2003___28.doc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8.wmf"/><Relationship Id="rId30" Type="http://schemas.openxmlformats.org/officeDocument/2006/relationships/image" Target="../media/image69.emf"/><Relationship Id="rId35" Type="http://schemas.openxmlformats.org/officeDocument/2006/relationships/oleObject" Target="../embeddings/Microsoft_Word_97_-_2003___32.doc"/><Relationship Id="rId8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Microsoft_Word_97_-_2003___34.doc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72.emf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Microsoft_Word_97_-_2003___33.doc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4.wmf"/><Relationship Id="rId22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Microsoft_Word_97_-_2003___38.doc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Microsoft_Word_97_-_2003___36.doc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emf"/><Relationship Id="rId24" Type="http://schemas.openxmlformats.org/officeDocument/2006/relationships/image" Target="../media/image85.wmf"/><Relationship Id="rId5" Type="http://schemas.openxmlformats.org/officeDocument/2006/relationships/image" Target="../media/image77.emf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62.wmf"/><Relationship Id="rId10" Type="http://schemas.openxmlformats.org/officeDocument/2006/relationships/oleObject" Target="../embeddings/Microsoft_Word_97_-_2003___37.doc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Microsoft_Word_97_-_2003___35.doc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e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Microsoft_Word_97_-_2003___42.doc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Microsoft_Word_97_-_2003___40.doc"/><Relationship Id="rId12" Type="http://schemas.openxmlformats.org/officeDocument/2006/relationships/oleObject" Target="../embeddings/oleObject91.bin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9.emf"/><Relationship Id="rId24" Type="http://schemas.openxmlformats.org/officeDocument/2006/relationships/image" Target="../media/image95.wmf"/><Relationship Id="rId5" Type="http://schemas.openxmlformats.org/officeDocument/2006/relationships/image" Target="../media/image87.emf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62.wmf"/><Relationship Id="rId10" Type="http://schemas.openxmlformats.org/officeDocument/2006/relationships/oleObject" Target="../embeddings/Microsoft_Word_97_-_2003___41.doc"/><Relationship Id="rId19" Type="http://schemas.openxmlformats.org/officeDocument/2006/relationships/oleObject" Target="../embeddings/oleObject94.bin"/><Relationship Id="rId4" Type="http://schemas.openxmlformats.org/officeDocument/2006/relationships/oleObject" Target="../embeddings/Microsoft_Word_97_-_2003___39.doc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0.e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Microsoft_Word_97_-_2003___46.doc"/><Relationship Id="rId18" Type="http://schemas.openxmlformats.org/officeDocument/2006/relationships/image" Target="../media/image102.wmf"/><Relationship Id="rId26" Type="http://schemas.openxmlformats.org/officeDocument/2006/relationships/image" Target="../media/image106.wmf"/><Relationship Id="rId3" Type="http://schemas.openxmlformats.org/officeDocument/2006/relationships/oleObject" Target="../embeddings/oleObject99.bin"/><Relationship Id="rId21" Type="http://schemas.openxmlformats.org/officeDocument/2006/relationships/oleObject" Target="../embeddings/oleObject106.bin"/><Relationship Id="rId34" Type="http://schemas.openxmlformats.org/officeDocument/2006/relationships/oleObject" Target="../embeddings/oleObject112.bin"/><Relationship Id="rId7" Type="http://schemas.openxmlformats.org/officeDocument/2006/relationships/oleObject" Target="../embeddings/Microsoft_Word_97_-_2003___44.doc"/><Relationship Id="rId12" Type="http://schemas.openxmlformats.org/officeDocument/2006/relationships/oleObject" Target="../embeddings/oleObject102.bin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image" Target="../media/image10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29" Type="http://schemas.openxmlformats.org/officeDocument/2006/relationships/oleObject" Target="../embeddings/oleObject11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9.emf"/><Relationship Id="rId24" Type="http://schemas.openxmlformats.org/officeDocument/2006/relationships/image" Target="../media/image105.wmf"/><Relationship Id="rId32" Type="http://schemas.openxmlformats.org/officeDocument/2006/relationships/oleObject" Target="../embeddings/oleObject111.bin"/><Relationship Id="rId5" Type="http://schemas.openxmlformats.org/officeDocument/2006/relationships/image" Target="../media/image97.emf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62.wmf"/><Relationship Id="rId36" Type="http://schemas.openxmlformats.org/officeDocument/2006/relationships/image" Target="../media/image109.emf"/><Relationship Id="rId10" Type="http://schemas.openxmlformats.org/officeDocument/2006/relationships/oleObject" Target="../embeddings/Microsoft_Word_97_-_2003___45.doc"/><Relationship Id="rId19" Type="http://schemas.openxmlformats.org/officeDocument/2006/relationships/oleObject" Target="../embeddings/oleObject105.bin"/><Relationship Id="rId31" Type="http://schemas.openxmlformats.org/officeDocument/2006/relationships/image" Target="../media/image107.emf"/><Relationship Id="rId4" Type="http://schemas.openxmlformats.org/officeDocument/2006/relationships/oleObject" Target="../embeddings/Microsoft_Word_97_-_2003___43.doc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0.emf"/><Relationship Id="rId22" Type="http://schemas.openxmlformats.org/officeDocument/2006/relationships/image" Target="../media/image104.wmf"/><Relationship Id="rId27" Type="http://schemas.openxmlformats.org/officeDocument/2006/relationships/oleObject" Target="../embeddings/oleObject109.bin"/><Relationship Id="rId30" Type="http://schemas.openxmlformats.org/officeDocument/2006/relationships/oleObject" Target="../embeddings/Microsoft_Word_97_-_2003___47.doc"/><Relationship Id="rId35" Type="http://schemas.openxmlformats.org/officeDocument/2006/relationships/oleObject" Target="../embeddings/Microsoft_Word_97_-_2003___48.doc"/><Relationship Id="rId8" Type="http://schemas.openxmlformats.org/officeDocument/2006/relationships/image" Target="../media/image9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Microsoft_Word_97_-_2003___5.doc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Microsoft_Word_97_-_2003___3.doc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Microsoft_Word_97_-_2003___4.doc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Microsoft_Word_97_-_2003___2.doc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emf"/><Relationship Id="rId22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Word_97_-_2003___6.doc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Microsoft_Word_97_-_2003___10.doc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Microsoft_Word_97_-_2003___8.doc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emf"/><Relationship Id="rId5" Type="http://schemas.openxmlformats.org/officeDocument/2006/relationships/image" Target="../media/image17.emf"/><Relationship Id="rId10" Type="http://schemas.openxmlformats.org/officeDocument/2006/relationships/oleObject" Target="../embeddings/Microsoft_Word_97_-_2003___9.doc"/><Relationship Id="rId4" Type="http://schemas.openxmlformats.org/officeDocument/2006/relationships/oleObject" Target="../embeddings/Microsoft_Word_97_-_2003___7.doc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__12.doc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emf"/><Relationship Id="rId5" Type="http://schemas.openxmlformats.org/officeDocument/2006/relationships/image" Target="../media/image21.emf"/><Relationship Id="rId15" Type="http://schemas.openxmlformats.org/officeDocument/2006/relationships/image" Target="../media/image25.wmf"/><Relationship Id="rId10" Type="http://schemas.openxmlformats.org/officeDocument/2006/relationships/oleObject" Target="../embeddings/Microsoft_Word_97_-_2003___13.doc"/><Relationship Id="rId19" Type="http://schemas.openxmlformats.org/officeDocument/2006/relationships/image" Target="../media/image27.wmf"/><Relationship Id="rId4" Type="http://schemas.openxmlformats.org/officeDocument/2006/relationships/oleObject" Target="../embeddings/Microsoft_Word_97_-_2003___11.doc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Microsoft_Word_97_-_2003___15.doc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5" Type="http://schemas.openxmlformats.org/officeDocument/2006/relationships/image" Target="../media/image32.wmf"/><Relationship Id="rId10" Type="http://schemas.openxmlformats.org/officeDocument/2006/relationships/oleObject" Target="../embeddings/Microsoft_Word_97_-_2003___16.doc"/><Relationship Id="rId19" Type="http://schemas.openxmlformats.org/officeDocument/2006/relationships/image" Target="../media/image34.wmf"/><Relationship Id="rId4" Type="http://schemas.openxmlformats.org/officeDocument/2006/relationships/oleObject" Target="../embeddings/Microsoft_Word_97_-_2003___14.doc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7.doc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41.e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emf"/><Relationship Id="rId17" Type="http://schemas.openxmlformats.org/officeDocument/2006/relationships/oleObject" Target="../embeddings/Microsoft_Word_97_-_2003___20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Microsoft_Word_97_-_2003___21.doc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emf"/><Relationship Id="rId11" Type="http://schemas.openxmlformats.org/officeDocument/2006/relationships/oleObject" Target="../embeddings/Microsoft_Word_97_-_2003___18.doc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5.emf"/><Relationship Id="rId9" Type="http://schemas.openxmlformats.org/officeDocument/2006/relationships/image" Target="../media/image37.emf"/><Relationship Id="rId14" Type="http://schemas.openxmlformats.org/officeDocument/2006/relationships/oleObject" Target="../embeddings/Microsoft_Word_97_-_2003___19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6.e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Microsoft_Word_97_-_2003___22.doc"/><Relationship Id="rId9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Microsoft_Word_97_-_2003___26.doc"/><Relationship Id="rId18" Type="http://schemas.openxmlformats.org/officeDocument/2006/relationships/image" Target="../media/image52.wmf"/><Relationship Id="rId26" Type="http://schemas.openxmlformats.org/officeDocument/2006/relationships/image" Target="../media/image57.png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Microsoft_Word_97_-_2003___24.doc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0.bin"/><Relationship Id="rId25" Type="http://schemas.openxmlformats.org/officeDocument/2006/relationships/image" Target="../media/image5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9.emf"/><Relationship Id="rId24" Type="http://schemas.openxmlformats.org/officeDocument/2006/relationships/image" Target="../media/image55.wmf"/><Relationship Id="rId5" Type="http://schemas.openxmlformats.org/officeDocument/2006/relationships/image" Target="../media/image47.emf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10" Type="http://schemas.openxmlformats.org/officeDocument/2006/relationships/oleObject" Target="../embeddings/Microsoft_Word_97_-_2003___25.doc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Microsoft_Word_97_-_2003___23.doc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emf"/><Relationship Id="rId22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630323"/>
              </p:ext>
            </p:extLst>
          </p:nvPr>
        </p:nvGraphicFramePr>
        <p:xfrm>
          <a:off x="2151951" y="944050"/>
          <a:ext cx="7107051" cy="86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3" imgW="3473869" imgH="421096" progId="Word.Document.8">
                  <p:embed/>
                </p:oleObj>
              </mc:Choice>
              <mc:Fallback>
                <p:oleObj name="Document" r:id="rId3" imgW="3473869" imgH="421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951" y="944050"/>
                        <a:ext cx="7107051" cy="864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593886"/>
              </p:ext>
            </p:extLst>
          </p:nvPr>
        </p:nvGraphicFramePr>
        <p:xfrm>
          <a:off x="2051423" y="1600201"/>
          <a:ext cx="6173694" cy="127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5" imgW="2692390" imgH="554174" progId="Word.Document.8">
                  <p:embed/>
                </p:oleObj>
              </mc:Choice>
              <mc:Fallback>
                <p:oleObj name="Document" r:id="rId5" imgW="2692390" imgH="554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423" y="1600201"/>
                        <a:ext cx="6173694" cy="1273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649361"/>
              </p:ext>
            </p:extLst>
          </p:nvPr>
        </p:nvGraphicFramePr>
        <p:xfrm>
          <a:off x="2116140" y="2268538"/>
          <a:ext cx="4020202" cy="82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7" imgW="1652848" imgH="339576" progId="Word.Document.8">
                  <p:embed/>
                </p:oleObj>
              </mc:Choice>
              <mc:Fallback>
                <p:oleObj name="Document" r:id="rId7" imgW="1652848" imgH="339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40" y="2268538"/>
                        <a:ext cx="4020202" cy="826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666823"/>
              </p:ext>
            </p:extLst>
          </p:nvPr>
        </p:nvGraphicFramePr>
        <p:xfrm>
          <a:off x="2119313" y="2917825"/>
          <a:ext cx="716915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10" imgW="2966742" imgH="882894" progId="Word.Document.8">
                  <p:embed/>
                </p:oleObj>
              </mc:Choice>
              <mc:Fallback>
                <p:oleObj name="Document" r:id="rId10" imgW="2966742" imgH="882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2917825"/>
                        <a:ext cx="7169150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7652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923485"/>
              </p:ext>
            </p:extLst>
          </p:nvPr>
        </p:nvGraphicFramePr>
        <p:xfrm>
          <a:off x="1402044" y="946545"/>
          <a:ext cx="7603004" cy="543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Document" r:id="rId6" imgW="3842567" imgH="274690" progId="Word.Document.8">
                  <p:embed/>
                </p:oleObj>
              </mc:Choice>
              <mc:Fallback>
                <p:oleObj name="Document" r:id="rId6" imgW="3842567" imgH="274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044" y="946545"/>
                        <a:ext cx="7603004" cy="543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592354"/>
              </p:ext>
            </p:extLst>
          </p:nvPr>
        </p:nvGraphicFramePr>
        <p:xfrm>
          <a:off x="895350" y="1509713"/>
          <a:ext cx="581977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Document" r:id="rId9" imgW="2952734" imgH="841913" progId="Word.Document.8">
                  <p:embed/>
                </p:oleObj>
              </mc:Choice>
              <mc:Fallback>
                <p:oleObj name="Document" r:id="rId9" imgW="2952734" imgH="8419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509713"/>
                        <a:ext cx="5819775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6456"/>
              </p:ext>
            </p:extLst>
          </p:nvPr>
        </p:nvGraphicFramePr>
        <p:xfrm>
          <a:off x="881624" y="3206001"/>
          <a:ext cx="6244944" cy="87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1" name="Document" r:id="rId12" imgW="3206308" imgH="446480" progId="Word.Document.8">
                  <p:embed/>
                </p:oleObj>
              </mc:Choice>
              <mc:Fallback>
                <p:oleObj name="Document" r:id="rId12" imgW="3206308" imgH="44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24" y="3206001"/>
                        <a:ext cx="6244944" cy="87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 noChangeAspect="1"/>
          </p:cNvGrpSpPr>
          <p:nvPr/>
        </p:nvGrpSpPr>
        <p:grpSpPr bwMode="auto">
          <a:xfrm>
            <a:off x="7109385" y="1322389"/>
            <a:ext cx="2833688" cy="1801812"/>
            <a:chOff x="2466" y="770"/>
            <a:chExt cx="2967" cy="1889"/>
          </a:xfrm>
        </p:grpSpPr>
        <p:sp>
          <p:nvSpPr>
            <p:cNvPr id="14348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4349" name="Group 8"/>
            <p:cNvGrpSpPr>
              <a:grpSpLocks/>
            </p:cNvGrpSpPr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14363" name="Freeform 9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Freeform 10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1" name="Object 12"/>
            <p:cNvGraphicFramePr>
              <a:graphicFrameLocks noChangeAspect="1"/>
            </p:cNvGraphicFramePr>
            <p:nvPr/>
          </p:nvGraphicFramePr>
          <p:xfrm>
            <a:off x="5130" y="2177"/>
            <a:ext cx="2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2" name="Equation" r:id="rId14" imgW="126835" imgH="139518" progId="Equation.DSMT4">
                    <p:embed/>
                  </p:oleObj>
                </mc:Choice>
                <mc:Fallback>
                  <p:oleObj name="Equation" r:id="rId14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177"/>
                          <a:ext cx="2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 flipV="1">
              <a:off x="3875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3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" name="Equation" r:id="rId16" imgW="152202" imgH="177569" progId="Equation.DSMT4">
                    <p:embed/>
                  </p:oleObj>
                </mc:Choice>
                <mc:Fallback>
                  <p:oleObj name="Equation" r:id="rId16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Object 15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4" name="Equation" r:id="rId18" imgW="139579" imgH="164957" progId="Equation.DSMT4">
                    <p:embed/>
                  </p:oleObj>
                </mc:Choice>
                <mc:Fallback>
                  <p:oleObj name="Equation" r:id="rId18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16"/>
            <p:cNvGraphicFramePr>
              <a:graphicFrameLocks noChangeAspect="1"/>
            </p:cNvGraphicFramePr>
            <p:nvPr/>
          </p:nvGraphicFramePr>
          <p:xfrm>
            <a:off x="2842" y="2132"/>
            <a:ext cx="5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5" name="Equation" r:id="rId20" imgW="330200" imgH="228600" progId="Equation.DSMT4">
                    <p:embed/>
                  </p:oleObj>
                </mc:Choice>
                <mc:Fallback>
                  <p:oleObj name="Equation" r:id="rId20" imgW="330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2132"/>
                          <a:ext cx="53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7"/>
            <p:cNvGraphicFramePr>
              <a:graphicFrameLocks noChangeAspect="1"/>
            </p:cNvGraphicFramePr>
            <p:nvPr/>
          </p:nvGraphicFramePr>
          <p:xfrm>
            <a:off x="4437" y="2097"/>
            <a:ext cx="38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6" name="Equation" r:id="rId22" imgW="215806" imgH="228501" progId="Equation.DSMT4">
                    <p:embed/>
                  </p:oleObj>
                </mc:Choice>
                <mc:Fallback>
                  <p:oleObj name="Equation" r:id="rId22" imgW="21580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2097"/>
                          <a:ext cx="38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357" name="AutoShape 18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19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9" name="Line 20"/>
            <p:cNvSpPr>
              <a:spLocks noChangeShapeType="1"/>
            </p:cNvSpPr>
            <p:nvPr/>
          </p:nvSpPr>
          <p:spPr bwMode="auto">
            <a:xfrm flipH="1">
              <a:off x="4667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0" name="Object 21"/>
            <p:cNvGraphicFramePr>
              <a:graphicFrameLocks noChangeAspect="1"/>
            </p:cNvGraphicFramePr>
            <p:nvPr/>
          </p:nvGraphicFramePr>
          <p:xfrm>
            <a:off x="4892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7" name="Equation" r:id="rId24" imgW="152334" imgH="139639" progId="Equation.DSMT4">
                    <p:embed/>
                  </p:oleObj>
                </mc:Choice>
                <mc:Fallback>
                  <p:oleObj name="Equation" r:id="rId24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2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22"/>
            <p:cNvGraphicFramePr>
              <a:graphicFrameLocks noChangeAspect="1"/>
            </p:cNvGraphicFramePr>
            <p:nvPr/>
          </p:nvGraphicFramePr>
          <p:xfrm>
            <a:off x="2647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8" name="Equation" r:id="rId26" imgW="152334" imgH="139639" progId="Equation.DSMT4">
                    <p:embed/>
                  </p:oleObj>
                </mc:Choice>
                <mc:Fallback>
                  <p:oleObj name="Equation" r:id="rId26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7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23"/>
            <p:cNvSpPr>
              <a:spLocks noChangeShapeType="1"/>
            </p:cNvSpPr>
            <p:nvPr/>
          </p:nvSpPr>
          <p:spPr bwMode="auto">
            <a:xfrm>
              <a:off x="2842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492951"/>
              </p:ext>
            </p:extLst>
          </p:nvPr>
        </p:nvGraphicFramePr>
        <p:xfrm>
          <a:off x="1494118" y="3746382"/>
          <a:ext cx="55292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Document" r:id="rId29" imgW="2858632" imgH="425270" progId="Word.Document.8">
                  <p:embed/>
                </p:oleObj>
              </mc:Choice>
              <mc:Fallback>
                <p:oleObj name="Document" r:id="rId29" imgW="2858632" imgH="4252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118" y="3746382"/>
                        <a:ext cx="55292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38349"/>
              </p:ext>
            </p:extLst>
          </p:nvPr>
        </p:nvGraphicFramePr>
        <p:xfrm>
          <a:off x="1460500" y="4295775"/>
          <a:ext cx="97980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Document" r:id="rId32" imgW="4782704" imgH="445402" progId="Word.Document.8">
                  <p:embed/>
                </p:oleObj>
              </mc:Choice>
              <mc:Fallback>
                <p:oleObj name="Document" r:id="rId32" imgW="4782704" imgH="4454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295775"/>
                        <a:ext cx="9798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054588"/>
              </p:ext>
            </p:extLst>
          </p:nvPr>
        </p:nvGraphicFramePr>
        <p:xfrm>
          <a:off x="3417794" y="5109088"/>
          <a:ext cx="47609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Document" r:id="rId35" imgW="1825301" imgH="265300" progId="Word.Document.8">
                  <p:embed/>
                </p:oleObj>
              </mc:Choice>
              <mc:Fallback>
                <p:oleObj name="Document" r:id="rId35" imgW="1825301" imgH="265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794" y="5109088"/>
                        <a:ext cx="47609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V="1">
            <a:off x="5408584" y="2850776"/>
            <a:ext cx="2005945" cy="5995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53025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07609"/>
              </p:ext>
            </p:extLst>
          </p:nvPr>
        </p:nvGraphicFramePr>
        <p:xfrm>
          <a:off x="658626" y="760343"/>
          <a:ext cx="10837862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Document" r:id="rId4" imgW="5676701" imgH="1341000" progId="Word.Document.8">
                  <p:embed/>
                </p:oleObj>
              </mc:Choice>
              <mc:Fallback>
                <p:oleObj name="Document" r:id="rId4" imgW="5676701" imgH="134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26" y="760343"/>
                        <a:ext cx="10837862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422883"/>
              </p:ext>
            </p:extLst>
          </p:nvPr>
        </p:nvGraphicFramePr>
        <p:xfrm>
          <a:off x="1267073" y="3030843"/>
          <a:ext cx="5221287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Document" r:id="rId7" imgW="2614037" imgH="1187018" progId="Word.Document.8">
                  <p:embed/>
                </p:oleObj>
              </mc:Choice>
              <mc:Fallback>
                <p:oleObj name="Document" r:id="rId7" imgW="2614037" imgH="1187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073" y="3030843"/>
                        <a:ext cx="5221287" cy="236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>
            <a:grpSpLocks noChangeAspect="1"/>
          </p:cNvGrpSpPr>
          <p:nvPr/>
        </p:nvGrpSpPr>
        <p:grpSpPr bwMode="auto">
          <a:xfrm>
            <a:off x="6905251" y="3427881"/>
            <a:ext cx="2852738" cy="1801813"/>
            <a:chOff x="2466" y="770"/>
            <a:chExt cx="2987" cy="1889"/>
          </a:xfrm>
        </p:grpSpPr>
        <p:sp>
          <p:nvSpPr>
            <p:cNvPr id="15367" name="AutoShape 7"/>
            <p:cNvSpPr>
              <a:spLocks noChangeAspect="1" noChangeArrowheads="1"/>
            </p:cNvSpPr>
            <p:nvPr/>
          </p:nvSpPr>
          <p:spPr bwMode="auto">
            <a:xfrm>
              <a:off x="2466" y="770"/>
              <a:ext cx="2967" cy="1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5368" name="Group 8"/>
            <p:cNvGrpSpPr>
              <a:grpSpLocks/>
            </p:cNvGrpSpPr>
            <p:nvPr/>
          </p:nvGrpSpPr>
          <p:grpSpPr bwMode="auto">
            <a:xfrm>
              <a:off x="2702" y="1180"/>
              <a:ext cx="2330" cy="830"/>
              <a:chOff x="2973" y="1086"/>
              <a:chExt cx="1817" cy="830"/>
            </a:xfrm>
          </p:grpSpPr>
          <p:sp>
            <p:nvSpPr>
              <p:cNvPr id="15381" name="Freeform 9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Freeform 10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69" name="Line 11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0" name="Object 12"/>
            <p:cNvGraphicFramePr>
              <a:graphicFrameLocks noChangeAspect="1"/>
            </p:cNvGraphicFramePr>
            <p:nvPr/>
          </p:nvGraphicFramePr>
          <p:xfrm>
            <a:off x="5130" y="2177"/>
            <a:ext cx="2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177"/>
                          <a:ext cx="25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Line 13"/>
            <p:cNvSpPr>
              <a:spLocks noChangeShapeType="1"/>
            </p:cNvSpPr>
            <p:nvPr/>
          </p:nvSpPr>
          <p:spPr bwMode="auto">
            <a:xfrm flipV="1">
              <a:off x="3875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2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" name="Equation" r:id="rId11" imgW="152202" imgH="177569" progId="Equation.DSMT4">
                    <p:embed/>
                  </p:oleObj>
                </mc:Choice>
                <mc:Fallback>
                  <p:oleObj name="Equation" r:id="rId11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5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" name="Equation" r:id="rId13" imgW="139579" imgH="164957" progId="Equation.DSMT4">
                    <p:embed/>
                  </p:oleObj>
                </mc:Choice>
                <mc:Fallback>
                  <p:oleObj name="Equation" r:id="rId13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4" name="Object 16"/>
            <p:cNvGraphicFramePr>
              <a:graphicFrameLocks noChangeAspect="1"/>
            </p:cNvGraphicFramePr>
            <p:nvPr/>
          </p:nvGraphicFramePr>
          <p:xfrm>
            <a:off x="2935" y="2197"/>
            <a:ext cx="35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0" name="Equation" r:id="rId15" imgW="215713" imgH="139579" progId="Equation.DSMT4">
                    <p:embed/>
                  </p:oleObj>
                </mc:Choice>
                <mc:Fallback>
                  <p:oleObj name="Equation" r:id="rId15" imgW="215713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5" y="2197"/>
                          <a:ext cx="35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17"/>
            <p:cNvGraphicFramePr>
              <a:graphicFrameLocks noChangeAspect="1"/>
            </p:cNvGraphicFramePr>
            <p:nvPr/>
          </p:nvGraphicFramePr>
          <p:xfrm>
            <a:off x="4514" y="2167"/>
            <a:ext cx="22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2167"/>
                          <a:ext cx="22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376" name="AutoShape 18"/>
            <p:cNvCxnSpPr>
              <a:cxnSpLocks noChangeShapeType="1"/>
            </p:cNvCxnSpPr>
            <p:nvPr/>
          </p:nvCxnSpPr>
          <p:spPr bwMode="auto">
            <a:xfrm>
              <a:off x="458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7" name="AutoShape 19"/>
            <p:cNvCxnSpPr>
              <a:cxnSpLocks noChangeShapeType="1"/>
            </p:cNvCxnSpPr>
            <p:nvPr/>
          </p:nvCxnSpPr>
          <p:spPr bwMode="auto">
            <a:xfrm>
              <a:off x="3176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8" name="Line 20"/>
            <p:cNvSpPr>
              <a:spLocks noChangeShapeType="1"/>
            </p:cNvSpPr>
            <p:nvPr/>
          </p:nvSpPr>
          <p:spPr bwMode="auto">
            <a:xfrm flipH="1">
              <a:off x="4842" y="1795"/>
              <a:ext cx="75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9" name="Object 21"/>
            <p:cNvGraphicFramePr>
              <a:graphicFrameLocks noChangeAspect="1"/>
            </p:cNvGraphicFramePr>
            <p:nvPr/>
          </p:nvGraphicFramePr>
          <p:xfrm>
            <a:off x="3711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" name="Equation" r:id="rId19" imgW="152334" imgH="139639" progId="Equation.DSMT4">
                    <p:embed/>
                  </p:oleObj>
                </mc:Choice>
                <mc:Fallback>
                  <p:oleObj name="Equation" r:id="rId19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22"/>
            <p:cNvGraphicFramePr>
              <a:graphicFrameLocks noChangeAspect="1"/>
            </p:cNvGraphicFramePr>
            <p:nvPr/>
          </p:nvGraphicFramePr>
          <p:xfrm>
            <a:off x="4810" y="1346"/>
            <a:ext cx="643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" name="Equation" r:id="rId21" imgW="355292" imgH="393359" progId="Equation.DSMT4">
                    <p:embed/>
                  </p:oleObj>
                </mc:Choice>
                <mc:Fallback>
                  <p:oleObj name="Equation" r:id="rId21" imgW="355292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346"/>
                          <a:ext cx="643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92549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708328"/>
              </p:ext>
            </p:extLst>
          </p:nvPr>
        </p:nvGraphicFramePr>
        <p:xfrm>
          <a:off x="1446180" y="893434"/>
          <a:ext cx="7608140" cy="60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Document" r:id="rId4" imgW="3842567" imgH="306371" progId="Word.Document.8">
                  <p:embed/>
                </p:oleObj>
              </mc:Choice>
              <mc:Fallback>
                <p:oleObj name="Document" r:id="rId4" imgW="3842567" imgH="306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80" y="893434"/>
                        <a:ext cx="7608140" cy="603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3683"/>
              </p:ext>
            </p:extLst>
          </p:nvPr>
        </p:nvGraphicFramePr>
        <p:xfrm>
          <a:off x="876300" y="1292225"/>
          <a:ext cx="54038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Document" r:id="rId7" imgW="2776023" imgH="914170" progId="Word.Document.8">
                  <p:embed/>
                </p:oleObj>
              </mc:Choice>
              <mc:Fallback>
                <p:oleObj name="Document" r:id="rId7" imgW="2776023" imgH="9141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292225"/>
                        <a:ext cx="54038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23238"/>
              </p:ext>
            </p:extLst>
          </p:nvPr>
        </p:nvGraphicFramePr>
        <p:xfrm>
          <a:off x="876300" y="3153732"/>
          <a:ext cx="6537078" cy="8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Document" r:id="rId10" imgW="3309031" imgH="415924" progId="Word.Document.8">
                  <p:embed/>
                </p:oleObj>
              </mc:Choice>
              <mc:Fallback>
                <p:oleObj name="Document" r:id="rId10" imgW="3309031" imgH="4159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153732"/>
                        <a:ext cx="6537078" cy="8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65660"/>
              </p:ext>
            </p:extLst>
          </p:nvPr>
        </p:nvGraphicFramePr>
        <p:xfrm>
          <a:off x="1465263" y="3938588"/>
          <a:ext cx="100536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Document" r:id="rId13" imgW="5065730" imgH="968452" progId="Word.Document.8">
                  <p:embed/>
                </p:oleObj>
              </mc:Choice>
              <mc:Fallback>
                <p:oleObj name="Document" r:id="rId13" imgW="5065730" imgH="9684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3938588"/>
                        <a:ext cx="100536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6137276" y="1265239"/>
            <a:ext cx="4041775" cy="1550987"/>
            <a:chOff x="1753" y="770"/>
            <a:chExt cx="4432" cy="1700"/>
          </a:xfrm>
        </p:grpSpPr>
        <p:sp>
          <p:nvSpPr>
            <p:cNvPr id="16395" name="AutoShape 15"/>
            <p:cNvSpPr>
              <a:spLocks noChangeAspect="1" noChangeArrowheads="1"/>
            </p:cNvSpPr>
            <p:nvPr/>
          </p:nvSpPr>
          <p:spPr bwMode="auto">
            <a:xfrm>
              <a:off x="1753" y="770"/>
              <a:ext cx="4432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6396" name="Group 16"/>
            <p:cNvGrpSpPr>
              <a:grpSpLocks/>
            </p:cNvGrpSpPr>
            <p:nvPr/>
          </p:nvGrpSpPr>
          <p:grpSpPr bwMode="auto">
            <a:xfrm>
              <a:off x="2314" y="1180"/>
              <a:ext cx="3119" cy="830"/>
              <a:chOff x="2973" y="1086"/>
              <a:chExt cx="1817" cy="830"/>
            </a:xfrm>
          </p:grpSpPr>
          <p:sp>
            <p:nvSpPr>
              <p:cNvPr id="16409" name="Freeform 17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1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0" name="Freeform 18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 h 1092"/>
                  <a:gd name="T2" fmla="*/ 0 w 2160"/>
                  <a:gd name="T3" fmla="*/ 8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2155" y="2093"/>
              <a:ext cx="351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21"/>
            <p:cNvSpPr>
              <a:spLocks noChangeShapeType="1"/>
            </p:cNvSpPr>
            <p:nvPr/>
          </p:nvSpPr>
          <p:spPr bwMode="auto">
            <a:xfrm flipV="1">
              <a:off x="3902" y="827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9" name="Object 22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7" name="Equation" r:id="rId15" imgW="152202" imgH="177569" progId="Equation.DSMT4">
                    <p:embed/>
                  </p:oleObj>
                </mc:Choice>
                <mc:Fallback>
                  <p:oleObj name="Equation" r:id="rId1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23"/>
            <p:cNvGraphicFramePr>
              <a:graphicFrameLocks noChangeAspect="1"/>
            </p:cNvGraphicFramePr>
            <p:nvPr/>
          </p:nvGraphicFramePr>
          <p:xfrm>
            <a:off x="3548" y="7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7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24"/>
            <p:cNvGraphicFramePr>
              <a:graphicFrameLocks noChangeAspect="1"/>
            </p:cNvGraphicFramePr>
            <p:nvPr/>
          </p:nvGraphicFramePr>
          <p:xfrm>
            <a:off x="2590" y="2132"/>
            <a:ext cx="72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Equation" r:id="rId19" imgW="444307" imgH="228501" progId="Equation.DSMT4">
                    <p:embed/>
                  </p:oleObj>
                </mc:Choice>
                <mc:Fallback>
                  <p:oleObj name="Equation" r:id="rId19" imgW="444307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" y="2132"/>
                          <a:ext cx="72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25"/>
            <p:cNvGraphicFramePr>
              <a:graphicFrameLocks noChangeAspect="1"/>
            </p:cNvGraphicFramePr>
            <p:nvPr/>
          </p:nvGraphicFramePr>
          <p:xfrm>
            <a:off x="4536" y="2097"/>
            <a:ext cx="62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Equation" r:id="rId21" imgW="355446" imgH="228501" progId="Equation.DSMT4">
                    <p:embed/>
                  </p:oleObj>
                </mc:Choice>
                <mc:Fallback>
                  <p:oleObj name="Equation" r:id="rId21" imgW="35544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2097"/>
                          <a:ext cx="62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403" name="AutoShape 26"/>
            <p:cNvCxnSpPr>
              <a:cxnSpLocks noChangeShapeType="1"/>
            </p:cNvCxnSpPr>
            <p:nvPr/>
          </p:nvCxnSpPr>
          <p:spPr bwMode="auto">
            <a:xfrm>
              <a:off x="4795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27"/>
            <p:cNvCxnSpPr>
              <a:cxnSpLocks noChangeShapeType="1"/>
            </p:cNvCxnSpPr>
            <p:nvPr/>
          </p:nvCxnSpPr>
          <p:spPr bwMode="auto">
            <a:xfrm>
              <a:off x="297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5" name="Line 28"/>
            <p:cNvSpPr>
              <a:spLocks noChangeShapeType="1"/>
            </p:cNvSpPr>
            <p:nvPr/>
          </p:nvSpPr>
          <p:spPr bwMode="auto">
            <a:xfrm flipH="1">
              <a:off x="4991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6" name="Object 29"/>
            <p:cNvGraphicFramePr>
              <a:graphicFrameLocks noChangeAspect="1"/>
            </p:cNvGraphicFramePr>
            <p:nvPr/>
          </p:nvGraphicFramePr>
          <p:xfrm>
            <a:off x="5216" y="1629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Equation" r:id="rId23" imgW="152334" imgH="139639" progId="Equation.DSMT4">
                    <p:embed/>
                  </p:oleObj>
                </mc:Choice>
                <mc:Fallback>
                  <p:oleObj name="Equation" r:id="rId23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" y="1629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30"/>
            <p:cNvGraphicFramePr>
              <a:graphicFrameLocks noChangeAspect="1"/>
            </p:cNvGraphicFramePr>
            <p:nvPr/>
          </p:nvGraphicFramePr>
          <p:xfrm>
            <a:off x="2350" y="1600"/>
            <a:ext cx="27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2" name="Equation" r:id="rId25" imgW="152334" imgH="139639" progId="Equation.DSMT4">
                    <p:embed/>
                  </p:oleObj>
                </mc:Choice>
                <mc:Fallback>
                  <p:oleObj name="Equation" r:id="rId25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600"/>
                          <a:ext cx="27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Line 31"/>
            <p:cNvSpPr>
              <a:spLocks noChangeShapeType="1"/>
            </p:cNvSpPr>
            <p:nvPr/>
          </p:nvSpPr>
          <p:spPr bwMode="auto">
            <a:xfrm>
              <a:off x="2545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367" name="Object 32"/>
          <p:cNvGraphicFramePr>
            <a:graphicFrameLocks noChangeAspect="1"/>
          </p:cNvGraphicFramePr>
          <p:nvPr/>
        </p:nvGraphicFramePr>
        <p:xfrm>
          <a:off x="9494838" y="2527301"/>
          <a:ext cx="2413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3" name="Equation" r:id="rId27" imgW="126835" imgH="139518" progId="Equation.DSMT4">
                  <p:embed/>
                </p:oleObj>
              </mc:Choice>
              <mc:Fallback>
                <p:oleObj name="Equation" r:id="rId2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838" y="2527301"/>
                        <a:ext cx="2413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flipV="1">
            <a:off x="6435726" y="2760664"/>
            <a:ext cx="652463" cy="5810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0995186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968"/>
              </p:ext>
            </p:extLst>
          </p:nvPr>
        </p:nvGraphicFramePr>
        <p:xfrm>
          <a:off x="1404658" y="890944"/>
          <a:ext cx="7654177" cy="57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Document" r:id="rId4" imgW="3842567" imgH="290530" progId="Word.Document.8">
                  <p:embed/>
                </p:oleObj>
              </mc:Choice>
              <mc:Fallback>
                <p:oleObj name="Document" r:id="rId4" imgW="3842567" imgH="290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658" y="890944"/>
                        <a:ext cx="7654177" cy="574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7835"/>
              </p:ext>
            </p:extLst>
          </p:nvPr>
        </p:nvGraphicFramePr>
        <p:xfrm>
          <a:off x="820457" y="1421373"/>
          <a:ext cx="745013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Document" r:id="rId7" imgW="3983192" imgH="901947" progId="Word.Document.8">
                  <p:embed/>
                </p:oleObj>
              </mc:Choice>
              <mc:Fallback>
                <p:oleObj name="Document" r:id="rId7" imgW="3983192" imgH="9019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57" y="1421373"/>
                        <a:ext cx="7450138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631378"/>
              </p:ext>
            </p:extLst>
          </p:nvPr>
        </p:nvGraphicFramePr>
        <p:xfrm>
          <a:off x="824939" y="3145485"/>
          <a:ext cx="108664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Document" r:id="rId10" imgW="5690704" imgH="467280" progId="Word.Document.8">
                  <p:embed/>
                </p:oleObj>
              </mc:Choice>
              <mc:Fallback>
                <p:oleObj name="Document" r:id="rId10" imgW="5690704" imgH="4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39" y="3145485"/>
                        <a:ext cx="10866438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52972"/>
              </p:ext>
            </p:extLst>
          </p:nvPr>
        </p:nvGraphicFramePr>
        <p:xfrm>
          <a:off x="1370106" y="3778142"/>
          <a:ext cx="10115550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Document" r:id="rId13" imgW="5001079" imgH="765343" progId="Word.Document.8">
                  <p:embed/>
                </p:oleObj>
              </mc:Choice>
              <mc:Fallback>
                <p:oleObj name="Document" r:id="rId13" imgW="5001079" imgH="765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106" y="3778142"/>
                        <a:ext cx="10115550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6627532" y="1217251"/>
            <a:ext cx="3430868" cy="1861288"/>
            <a:chOff x="2494" y="717"/>
            <a:chExt cx="3482" cy="1890"/>
          </a:xfrm>
        </p:grpSpPr>
        <p:sp>
          <p:nvSpPr>
            <p:cNvPr id="17418" name="AutoShape 15"/>
            <p:cNvSpPr>
              <a:spLocks noChangeAspect="1" noChangeArrowheads="1"/>
            </p:cNvSpPr>
            <p:nvPr/>
          </p:nvSpPr>
          <p:spPr bwMode="auto">
            <a:xfrm>
              <a:off x="2494" y="717"/>
              <a:ext cx="3482" cy="18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7419" name="Line 17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8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3" name="Object 21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1" name="Equation" r:id="rId15" imgW="152202" imgH="177569" progId="Equation.DSMT4">
                    <p:embed/>
                  </p:oleObj>
                </mc:Choice>
                <mc:Fallback>
                  <p:oleObj name="Equation" r:id="rId1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22"/>
            <p:cNvGraphicFramePr>
              <a:graphicFrameLocks noChangeAspect="1"/>
            </p:cNvGraphicFramePr>
            <p:nvPr/>
          </p:nvGraphicFramePr>
          <p:xfrm>
            <a:off x="3018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2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Freeform 23"/>
            <p:cNvSpPr>
              <a:spLocks/>
            </p:cNvSpPr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5491 w 2032"/>
                <a:gd name="T3" fmla="*/ 863 h 1021"/>
                <a:gd name="T4" fmla="*/ 23997 w 2032"/>
                <a:gd name="T5" fmla="*/ 53 h 1021"/>
                <a:gd name="T6" fmla="*/ 61227 w 2032"/>
                <a:gd name="T7" fmla="*/ 545 h 1021"/>
                <a:gd name="T8" fmla="*/ 81364 w 2032"/>
                <a:gd name="T9" fmla="*/ 760 h 1021"/>
                <a:gd name="T10" fmla="*/ 115406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6" name="Object 24"/>
            <p:cNvGraphicFramePr>
              <a:graphicFrameLocks noChangeAspect="1"/>
            </p:cNvGraphicFramePr>
            <p:nvPr/>
          </p:nvGraphicFramePr>
          <p:xfrm>
            <a:off x="3047" y="2062"/>
            <a:ext cx="67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3" name="Equation" r:id="rId19" imgW="495085" imgH="241195" progId="Equation.DSMT4">
                    <p:embed/>
                  </p:oleObj>
                </mc:Choice>
                <mc:Fallback>
                  <p:oleObj name="Equation" r:id="rId19" imgW="49508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062"/>
                          <a:ext cx="67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25"/>
            <p:cNvGraphicFramePr>
              <a:graphicFrameLocks noChangeAspect="1"/>
            </p:cNvGraphicFramePr>
            <p:nvPr/>
          </p:nvGraphicFramePr>
          <p:xfrm>
            <a:off x="4782" y="2078"/>
            <a:ext cx="49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4" name="Equation" r:id="rId21" imgW="406224" imgH="241195" progId="Equation.DSMT4">
                    <p:embed/>
                  </p:oleObj>
                </mc:Choice>
                <mc:Fallback>
                  <p:oleObj name="Equation" r:id="rId21" imgW="406224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078"/>
                          <a:ext cx="491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9" name="Object 27"/>
            <p:cNvGraphicFramePr>
              <a:graphicFrameLocks noChangeAspect="1"/>
            </p:cNvGraphicFramePr>
            <p:nvPr/>
          </p:nvGraphicFramePr>
          <p:xfrm>
            <a:off x="3332" y="1554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5" name="Equation" r:id="rId23" imgW="152334" imgH="139639" progId="Equation.DSMT4">
                    <p:embed/>
                  </p:oleObj>
                </mc:Choice>
                <mc:Fallback>
                  <p:oleObj name="Equation" r:id="rId23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2" y="1554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0" name="Object 28"/>
            <p:cNvGraphicFramePr>
              <a:graphicFrameLocks noChangeAspect="1"/>
            </p:cNvGraphicFramePr>
            <p:nvPr/>
          </p:nvGraphicFramePr>
          <p:xfrm>
            <a:off x="5327" y="1622"/>
            <a:ext cx="20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6" name="Equation" r:id="rId25" imgW="152334" imgH="139639" progId="Equation.DSMT4">
                    <p:embed/>
                  </p:oleObj>
                </mc:Choice>
                <mc:Fallback>
                  <p:oleObj name="Equation" r:id="rId25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1622"/>
                          <a:ext cx="20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1" name="Line 2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39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45801"/>
              </p:ext>
            </p:extLst>
          </p:nvPr>
        </p:nvGraphicFramePr>
        <p:xfrm>
          <a:off x="9529482" y="2610411"/>
          <a:ext cx="24130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27" imgW="126835" imgH="139518" progId="Equation.DSMT4">
                  <p:embed/>
                </p:oleObj>
              </mc:Choice>
              <mc:Fallback>
                <p:oleObj name="Equation" r:id="rId2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482" y="2610411"/>
                        <a:ext cx="24130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30438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025828"/>
              </p:ext>
            </p:extLst>
          </p:nvPr>
        </p:nvGraphicFramePr>
        <p:xfrm>
          <a:off x="1270672" y="753826"/>
          <a:ext cx="7679203" cy="1183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Document" r:id="rId4" imgW="3854088" imgH="594381" progId="Word.Document.8">
                  <p:embed/>
                </p:oleObj>
              </mc:Choice>
              <mc:Fallback>
                <p:oleObj name="Document" r:id="rId4" imgW="3854088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2" y="753826"/>
                        <a:ext cx="7679203" cy="1183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6057"/>
              </p:ext>
            </p:extLst>
          </p:nvPr>
        </p:nvGraphicFramePr>
        <p:xfrm>
          <a:off x="721271" y="1485509"/>
          <a:ext cx="58832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8" name="Document" r:id="rId7" imgW="2983982" imgH="770376" progId="Word.Document.8">
                  <p:embed/>
                </p:oleObj>
              </mc:Choice>
              <mc:Fallback>
                <p:oleObj name="Document" r:id="rId7" imgW="2983982" imgH="7703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71" y="1485509"/>
                        <a:ext cx="58832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901700"/>
              </p:ext>
            </p:extLst>
          </p:nvPr>
        </p:nvGraphicFramePr>
        <p:xfrm>
          <a:off x="675528" y="2795162"/>
          <a:ext cx="110109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9" name="Document" r:id="rId10" imgW="5381081" imgH="432101" progId="Word.Document.8">
                  <p:embed/>
                </p:oleObj>
              </mc:Choice>
              <mc:Fallback>
                <p:oleObj name="Document" r:id="rId10" imgW="5381081" imgH="432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28" y="2795162"/>
                        <a:ext cx="110109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17768"/>
              </p:ext>
            </p:extLst>
          </p:nvPr>
        </p:nvGraphicFramePr>
        <p:xfrm>
          <a:off x="1180540" y="3493902"/>
          <a:ext cx="10342563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0" name="Document" r:id="rId13" imgW="5079737" imgH="634131" progId="Word.Document.8">
                  <p:embed/>
                </p:oleObj>
              </mc:Choice>
              <mc:Fallback>
                <p:oleObj name="Document" r:id="rId13" imgW="5079737" imgH="634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0" y="3493902"/>
                        <a:ext cx="10342563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/>
          <p:cNvGrpSpPr>
            <a:grpSpLocks noChangeAspect="1"/>
          </p:cNvGrpSpPr>
          <p:nvPr/>
        </p:nvGrpSpPr>
        <p:grpSpPr bwMode="auto">
          <a:xfrm>
            <a:off x="6562913" y="1244754"/>
            <a:ext cx="4006850" cy="1619250"/>
            <a:chOff x="2257" y="717"/>
            <a:chExt cx="4258" cy="1719"/>
          </a:xfrm>
        </p:grpSpPr>
        <p:sp>
          <p:nvSpPr>
            <p:cNvPr id="18442" name="AutoShape 15"/>
            <p:cNvSpPr>
              <a:spLocks noChangeAspect="1" noChangeArrowheads="1"/>
            </p:cNvSpPr>
            <p:nvPr/>
          </p:nvSpPr>
          <p:spPr bwMode="auto">
            <a:xfrm>
              <a:off x="2257" y="717"/>
              <a:ext cx="4258" cy="171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8443" name="Line 17"/>
            <p:cNvSpPr>
              <a:spLocks noChangeShapeType="1"/>
            </p:cNvSpPr>
            <p:nvPr/>
          </p:nvSpPr>
          <p:spPr bwMode="auto">
            <a:xfrm flipV="1">
              <a:off x="2582" y="2030"/>
              <a:ext cx="385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8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2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086530"/>
                </p:ext>
              </p:extLst>
            </p:nvPr>
          </p:nvGraphicFramePr>
          <p:xfrm>
            <a:off x="2705" y="2063"/>
            <a:ext cx="28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1" name="Equation" r:id="rId15" imgW="152202" imgH="177569" progId="Equation.DSMT4">
                    <p:embed/>
                  </p:oleObj>
                </mc:Choice>
                <mc:Fallback>
                  <p:oleObj name="Equation" r:id="rId1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2063"/>
                          <a:ext cx="28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362586"/>
                </p:ext>
              </p:extLst>
            </p:nvPr>
          </p:nvGraphicFramePr>
          <p:xfrm>
            <a:off x="2651" y="781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2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" y="781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Freeform 23"/>
            <p:cNvSpPr>
              <a:spLocks/>
            </p:cNvSpPr>
            <p:nvPr/>
          </p:nvSpPr>
          <p:spPr bwMode="auto">
            <a:xfrm>
              <a:off x="2997" y="1001"/>
              <a:ext cx="2860" cy="1031"/>
            </a:xfrm>
            <a:custGeom>
              <a:avLst/>
              <a:gdLst>
                <a:gd name="T0" fmla="*/ 0 w 1577"/>
                <a:gd name="T1" fmla="*/ 1031 h 1031"/>
                <a:gd name="T2" fmla="*/ 4546370 w 1577"/>
                <a:gd name="T3" fmla="*/ 755 h 1031"/>
                <a:gd name="T4" fmla="*/ 12216217 w 1577"/>
                <a:gd name="T5" fmla="*/ 16 h 1031"/>
                <a:gd name="T6" fmla="*/ 27102504 w 1577"/>
                <a:gd name="T7" fmla="*/ 661 h 1031"/>
                <a:gd name="T8" fmla="*/ 33277056 w 1577"/>
                <a:gd name="T9" fmla="*/ 876 h 1031"/>
                <a:gd name="T10" fmla="*/ 39168181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653750"/>
                </p:ext>
              </p:extLst>
            </p:nvPr>
          </p:nvGraphicFramePr>
          <p:xfrm>
            <a:off x="4748" y="2048"/>
            <a:ext cx="110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3" name="Equation" r:id="rId19" imgW="622030" imgH="228501" progId="Equation.DSMT4">
                    <p:embed/>
                  </p:oleObj>
                </mc:Choice>
                <mc:Fallback>
                  <p:oleObj name="Equation" r:id="rId1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2048"/>
                          <a:ext cx="110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8178027"/>
                </p:ext>
              </p:extLst>
            </p:nvPr>
          </p:nvGraphicFramePr>
          <p:xfrm>
            <a:off x="3073" y="2048"/>
            <a:ext cx="106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4" name="Equation" r:id="rId21" imgW="711000" imgH="228600" progId="Equation.DSMT4">
                    <p:embed/>
                  </p:oleObj>
                </mc:Choice>
                <mc:Fallback>
                  <p:oleObj name="Equation" r:id="rId21" imgW="71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2048"/>
                          <a:ext cx="106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Line 26"/>
            <p:cNvSpPr>
              <a:spLocks noChangeShapeType="1"/>
            </p:cNvSpPr>
            <p:nvPr/>
          </p:nvSpPr>
          <p:spPr bwMode="auto">
            <a:xfrm flipH="1">
              <a:off x="5327" y="1732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27"/>
            <p:cNvSpPr>
              <a:spLocks noChangeShapeType="1"/>
            </p:cNvSpPr>
            <p:nvPr/>
          </p:nvSpPr>
          <p:spPr bwMode="auto">
            <a:xfrm flipH="1">
              <a:off x="3359" y="1680"/>
              <a:ext cx="215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54" name="Object 28"/>
            <p:cNvGraphicFramePr>
              <a:graphicFrameLocks noChangeAspect="1"/>
            </p:cNvGraphicFramePr>
            <p:nvPr/>
          </p:nvGraphicFramePr>
          <p:xfrm>
            <a:off x="3537" y="1448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5" name="Equation" r:id="rId23" imgW="126725" imgH="126725" progId="Equation.DSMT4">
                    <p:embed/>
                  </p:oleObj>
                </mc:Choice>
                <mc:Fallback>
                  <p:oleObj name="Equation" r:id="rId23" imgW="126725" imgH="126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1448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29"/>
            <p:cNvGraphicFramePr>
              <a:graphicFrameLocks noChangeAspect="1"/>
            </p:cNvGraphicFramePr>
            <p:nvPr/>
          </p:nvGraphicFramePr>
          <p:xfrm>
            <a:off x="5503" y="1495"/>
            <a:ext cx="31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6" name="Equation" r:id="rId25" imgW="126725" imgH="126725" progId="Equation.DSMT4">
                    <p:embed/>
                  </p:oleObj>
                </mc:Choice>
                <mc:Fallback>
                  <p:oleObj name="Equation" r:id="rId25" imgW="126725" imgH="126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3" y="1495"/>
                          <a:ext cx="31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456" name="AutoShape 30"/>
            <p:cNvCxnSpPr>
              <a:cxnSpLocks noChangeShapeType="1"/>
            </p:cNvCxnSpPr>
            <p:nvPr/>
          </p:nvCxnSpPr>
          <p:spPr bwMode="auto">
            <a:xfrm>
              <a:off x="3456" y="1559"/>
              <a:ext cx="9" cy="4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31"/>
            <p:cNvCxnSpPr>
              <a:cxnSpLocks noChangeShapeType="1"/>
            </p:cNvCxnSpPr>
            <p:nvPr/>
          </p:nvCxnSpPr>
          <p:spPr bwMode="auto">
            <a:xfrm rot="5400000">
              <a:off x="5114" y="1912"/>
              <a:ext cx="23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741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39280"/>
              </p:ext>
            </p:extLst>
          </p:nvPr>
        </p:nvGraphicFramePr>
        <p:xfrm>
          <a:off x="10262939" y="2550223"/>
          <a:ext cx="242888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Equation" r:id="rId27" imgW="126835" imgH="139518" progId="Equation.DSMT4">
                  <p:embed/>
                </p:oleObj>
              </mc:Choice>
              <mc:Fallback>
                <p:oleObj name="Equation" r:id="rId27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939" y="2550223"/>
                        <a:ext cx="242888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820884"/>
              </p:ext>
            </p:extLst>
          </p:nvPr>
        </p:nvGraphicFramePr>
        <p:xfrm>
          <a:off x="1180540" y="4310216"/>
          <a:ext cx="104981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Document" r:id="rId30" imgW="5157677" imgH="395793" progId="Word.Document.8">
                  <p:embed/>
                </p:oleObj>
              </mc:Choice>
              <mc:Fallback>
                <p:oleObj name="Document" r:id="rId30" imgW="5157677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0" y="4310216"/>
                        <a:ext cx="104981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055073"/>
              </p:ext>
            </p:extLst>
          </p:nvPr>
        </p:nvGraphicFramePr>
        <p:xfrm>
          <a:off x="1180540" y="4781364"/>
          <a:ext cx="6568043" cy="13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Document" r:id="rId32" imgW="3511391" imgH="698318" progId="Word.Document.8">
                  <p:embed/>
                </p:oleObj>
              </mc:Choice>
              <mc:Fallback>
                <p:oleObj name="Document" r:id="rId32" imgW="3511391" imgH="6983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540" y="4781364"/>
                        <a:ext cx="6568043" cy="13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62327"/>
              </p:ext>
            </p:extLst>
          </p:nvPr>
        </p:nvGraphicFramePr>
        <p:xfrm>
          <a:off x="6469950" y="4985633"/>
          <a:ext cx="50942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Document" r:id="rId35" imgW="2746930" imgH="424551" progId="Word.Document.8">
                  <p:embed/>
                </p:oleObj>
              </mc:Choice>
              <mc:Fallback>
                <p:oleObj name="Document" r:id="rId35" imgW="2746930" imgH="4245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50" y="4985633"/>
                        <a:ext cx="50942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798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0278"/>
              </p:ext>
            </p:extLst>
          </p:nvPr>
        </p:nvGraphicFramePr>
        <p:xfrm>
          <a:off x="1221255" y="534990"/>
          <a:ext cx="75850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Document" r:id="rId4" imgW="3555625" imgH="396374" progId="Word.Document.8">
                  <p:embed/>
                </p:oleObj>
              </mc:Choice>
              <mc:Fallback>
                <p:oleObj name="Document" r:id="rId4" imgW="3555625" imgH="396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255" y="534990"/>
                        <a:ext cx="75850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179854"/>
              </p:ext>
            </p:extLst>
          </p:nvPr>
        </p:nvGraphicFramePr>
        <p:xfrm>
          <a:off x="657225" y="1127125"/>
          <a:ext cx="109251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Document" r:id="rId7" imgW="5722301" imgH="817560" progId="Word.Document.8">
                  <p:embed/>
                </p:oleObj>
              </mc:Choice>
              <mc:Fallback>
                <p:oleObj name="Document" r:id="rId7" imgW="5722301" imgH="817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127125"/>
                        <a:ext cx="1092517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27932"/>
              </p:ext>
            </p:extLst>
          </p:nvPr>
        </p:nvGraphicFramePr>
        <p:xfrm>
          <a:off x="657225" y="2597241"/>
          <a:ext cx="10501177" cy="75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Document" r:id="rId10" imgW="5533437" imgH="403200" progId="Word.Document.8">
                  <p:embed/>
                </p:oleObj>
              </mc:Choice>
              <mc:Fallback>
                <p:oleObj name="Document" r:id="rId10" imgW="5533437" imgH="40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597241"/>
                        <a:ext cx="10501177" cy="759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755604"/>
              </p:ext>
            </p:extLst>
          </p:nvPr>
        </p:nvGraphicFramePr>
        <p:xfrm>
          <a:off x="657225" y="3357000"/>
          <a:ext cx="75533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Document" r:id="rId13" imgW="4011567" imgH="1681669" progId="Word.Document.8">
                  <p:embed/>
                </p:oleObj>
              </mc:Choice>
              <mc:Fallback>
                <p:oleObj name="Document" r:id="rId13" imgW="4011567" imgH="16816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3357000"/>
                        <a:ext cx="75533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>
            <a:grpSpLocks noChangeAspect="1"/>
          </p:cNvGrpSpPr>
          <p:nvPr/>
        </p:nvGrpSpPr>
        <p:grpSpPr bwMode="auto">
          <a:xfrm>
            <a:off x="7280371" y="3357000"/>
            <a:ext cx="3792537" cy="2016125"/>
            <a:chOff x="2257" y="624"/>
            <a:chExt cx="3360" cy="1786"/>
          </a:xfrm>
        </p:grpSpPr>
        <p:sp>
          <p:nvSpPr>
            <p:cNvPr id="13" name="AutoShape 11"/>
            <p:cNvSpPr>
              <a:spLocks noChangeAspect="1" noChangeArrowheads="1"/>
            </p:cNvSpPr>
            <p:nvPr/>
          </p:nvSpPr>
          <p:spPr bwMode="auto">
            <a:xfrm>
              <a:off x="2257" y="624"/>
              <a:ext cx="3360" cy="178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239111"/>
                </p:ext>
              </p:extLst>
            </p:nvPr>
          </p:nvGraphicFramePr>
          <p:xfrm>
            <a:off x="5049" y="2112"/>
            <a:ext cx="17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2112"/>
                          <a:ext cx="17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582" y="2031"/>
              <a:ext cx="264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901505"/>
                </p:ext>
              </p:extLst>
            </p:nvPr>
          </p:nvGraphicFramePr>
          <p:xfrm>
            <a:off x="3972" y="900"/>
            <a:ext cx="9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17" imgW="711000" imgH="203040" progId="Equation.DSMT4">
                    <p:embed/>
                  </p:oleObj>
                </mc:Choice>
                <mc:Fallback>
                  <p:oleObj name="Equation" r:id="rId17" imgW="711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900"/>
                          <a:ext cx="92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145698"/>
                </p:ext>
              </p:extLst>
            </p:nvPr>
          </p:nvGraphicFramePr>
          <p:xfrm>
            <a:off x="2700" y="2036"/>
            <a:ext cx="27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Equation" r:id="rId19" imgW="152202" imgH="177569" progId="Equation.DSMT4">
                    <p:embed/>
                  </p:oleObj>
                </mc:Choice>
                <mc:Fallback>
                  <p:oleObj name="Equation" r:id="rId19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2036"/>
                          <a:ext cx="27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239156"/>
                </p:ext>
              </p:extLst>
            </p:nvPr>
          </p:nvGraphicFramePr>
          <p:xfrm>
            <a:off x="2657" y="819"/>
            <a:ext cx="30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Equation" r:id="rId21" imgW="139579" imgH="164957" progId="Equation.DSMT4">
                    <p:embed/>
                  </p:oleObj>
                </mc:Choice>
                <mc:Fallback>
                  <p:oleObj name="Equation" r:id="rId2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819"/>
                          <a:ext cx="30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997" y="1006"/>
              <a:ext cx="2032" cy="1021"/>
            </a:xfrm>
            <a:custGeom>
              <a:avLst/>
              <a:gdLst>
                <a:gd name="T0" fmla="*/ 0 w 2032"/>
                <a:gd name="T1" fmla="*/ 998 h 1021"/>
                <a:gd name="T2" fmla="*/ 96 w 2032"/>
                <a:gd name="T3" fmla="*/ 863 h 1021"/>
                <a:gd name="T4" fmla="*/ 423 w 2032"/>
                <a:gd name="T5" fmla="*/ 53 h 1021"/>
                <a:gd name="T6" fmla="*/ 1078 w 2032"/>
                <a:gd name="T7" fmla="*/ 545 h 1021"/>
                <a:gd name="T8" fmla="*/ 1433 w 2032"/>
                <a:gd name="T9" fmla="*/ 760 h 1021"/>
                <a:gd name="T10" fmla="*/ 2032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1505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94949"/>
              </p:ext>
            </p:extLst>
          </p:nvPr>
        </p:nvGraphicFramePr>
        <p:xfrm>
          <a:off x="1184275" y="666376"/>
          <a:ext cx="7565278" cy="250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Document" r:id="rId3" imgW="3842338" imgH="1274626" progId="Word.Document.8">
                  <p:embed/>
                </p:oleObj>
              </mc:Choice>
              <mc:Fallback>
                <p:oleObj name="Document" r:id="rId3" imgW="3842338" imgH="1274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666376"/>
                        <a:ext cx="7565278" cy="250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31296"/>
              </p:ext>
            </p:extLst>
          </p:nvPr>
        </p:nvGraphicFramePr>
        <p:xfrm>
          <a:off x="590364" y="1483846"/>
          <a:ext cx="112395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Document" r:id="rId6" imgW="5885672" imgH="2087640" progId="Word.Document.8">
                  <p:embed/>
                </p:oleObj>
              </mc:Choice>
              <mc:Fallback>
                <p:oleObj name="Document" r:id="rId6" imgW="5885672" imgH="2087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64" y="1483846"/>
                        <a:ext cx="11239500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9926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095361"/>
              </p:ext>
            </p:extLst>
          </p:nvPr>
        </p:nvGraphicFramePr>
        <p:xfrm>
          <a:off x="1315570" y="790109"/>
          <a:ext cx="7844705" cy="841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Document" r:id="rId4" imgW="3903816" imgH="418800" progId="Word.Document.8">
                  <p:embed/>
                </p:oleObj>
              </mc:Choice>
              <mc:Fallback>
                <p:oleObj name="Document" r:id="rId4" imgW="3903816" imgH="41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5570" y="790109"/>
                        <a:ext cx="7844705" cy="841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48328"/>
              </p:ext>
            </p:extLst>
          </p:nvPr>
        </p:nvGraphicFramePr>
        <p:xfrm>
          <a:off x="1269441" y="3513044"/>
          <a:ext cx="98409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Document" r:id="rId7" imgW="5058187" imgH="835442" progId="Word.Document.8">
                  <p:embed/>
                </p:oleObj>
              </mc:Choice>
              <mc:Fallback>
                <p:oleObj name="Document" r:id="rId7" imgW="5058187" imgH="8354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41" y="3513044"/>
                        <a:ext cx="98409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25769"/>
              </p:ext>
            </p:extLst>
          </p:nvPr>
        </p:nvGraphicFramePr>
        <p:xfrm>
          <a:off x="1269441" y="2357531"/>
          <a:ext cx="1011555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Document" r:id="rId10" imgW="5097337" imgH="853057" progId="Word.Document.8">
                  <p:embed/>
                </p:oleObj>
              </mc:Choice>
              <mc:Fallback>
                <p:oleObj name="Document" r:id="rId10" imgW="5097337" imgH="853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41" y="2357531"/>
                        <a:ext cx="1011555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8213"/>
              </p:ext>
            </p:extLst>
          </p:nvPr>
        </p:nvGraphicFramePr>
        <p:xfrm>
          <a:off x="1269441" y="1399241"/>
          <a:ext cx="7431088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13" imgW="3650601" imgH="642040" progId="Word.Document.8">
                  <p:embed/>
                </p:oleObj>
              </mc:Choice>
              <mc:Fallback>
                <p:oleObj name="Document" r:id="rId13" imgW="3650601" imgH="64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441" y="1399241"/>
                        <a:ext cx="7431088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1084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83909"/>
              </p:ext>
            </p:extLst>
          </p:nvPr>
        </p:nvGraphicFramePr>
        <p:xfrm>
          <a:off x="1239184" y="864701"/>
          <a:ext cx="75898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Document" r:id="rId4" imgW="3273724" imgH="318971" progId="Word.Document.8">
                  <p:embed/>
                </p:oleObj>
              </mc:Choice>
              <mc:Fallback>
                <p:oleObj name="Document" r:id="rId4" imgW="3273724" imgH="318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84" y="864701"/>
                        <a:ext cx="75898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092482"/>
              </p:ext>
            </p:extLst>
          </p:nvPr>
        </p:nvGraphicFramePr>
        <p:xfrm>
          <a:off x="631640" y="1163431"/>
          <a:ext cx="1091490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Document" r:id="rId7" imgW="5603094" imgH="990720" progId="Word.Document.8">
                  <p:embed/>
                </p:oleObj>
              </mc:Choice>
              <mc:Fallback>
                <p:oleObj name="Document" r:id="rId7" imgW="5603094" imgH="990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40" y="1163431"/>
                        <a:ext cx="10914902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23527"/>
              </p:ext>
            </p:extLst>
          </p:nvPr>
        </p:nvGraphicFramePr>
        <p:xfrm>
          <a:off x="1350982" y="3349459"/>
          <a:ext cx="7218363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Document" r:id="rId10" imgW="3833419" imgH="1022375" progId="Word.Document.8">
                  <p:embed/>
                </p:oleObj>
              </mc:Choice>
              <mc:Fallback>
                <p:oleObj name="Document" r:id="rId10" imgW="3833419" imgH="1022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82" y="3349459"/>
                        <a:ext cx="7218363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"/>
          <p:cNvGrpSpPr>
            <a:grpSpLocks noChangeAspect="1"/>
          </p:cNvGrpSpPr>
          <p:nvPr/>
        </p:nvGrpSpPr>
        <p:grpSpPr bwMode="auto">
          <a:xfrm>
            <a:off x="7506242" y="3308350"/>
            <a:ext cx="3713163" cy="1470025"/>
            <a:chOff x="1991" y="864"/>
            <a:chExt cx="3907" cy="1546"/>
          </a:xfrm>
        </p:grpSpPr>
        <p:sp>
          <p:nvSpPr>
            <p:cNvPr id="9226" name="AutoShape 8"/>
            <p:cNvSpPr>
              <a:spLocks noChangeAspect="1" noChangeArrowheads="1"/>
            </p:cNvSpPr>
            <p:nvPr/>
          </p:nvSpPr>
          <p:spPr bwMode="auto">
            <a:xfrm>
              <a:off x="1991" y="864"/>
              <a:ext cx="3907" cy="154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922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856770"/>
                </p:ext>
              </p:extLst>
            </p:nvPr>
          </p:nvGraphicFramePr>
          <p:xfrm>
            <a:off x="5448" y="2126"/>
            <a:ext cx="27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Equation" r:id="rId12" imgW="114102" imgH="126780" progId="Equation.DSMT4">
                    <p:embed/>
                  </p:oleObj>
                </mc:Choice>
                <mc:Fallback>
                  <p:oleObj name="Equation" r:id="rId12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" y="2126"/>
                          <a:ext cx="27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Freeform 10"/>
            <p:cNvSpPr>
              <a:spLocks/>
            </p:cNvSpPr>
            <p:nvPr/>
          </p:nvSpPr>
          <p:spPr bwMode="auto">
            <a:xfrm>
              <a:off x="2262" y="1232"/>
              <a:ext cx="1631" cy="683"/>
            </a:xfrm>
            <a:custGeom>
              <a:avLst/>
              <a:gdLst>
                <a:gd name="T0" fmla="*/ 0 w 2160"/>
                <a:gd name="T1" fmla="*/ 1 h 1092"/>
                <a:gd name="T2" fmla="*/ 11 w 2160"/>
                <a:gd name="T3" fmla="*/ 1 h 1092"/>
                <a:gd name="T4" fmla="*/ 15 w 2160"/>
                <a:gd name="T5" fmla="*/ 1 h 1092"/>
                <a:gd name="T6" fmla="*/ 18 w 216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92"/>
                <a:gd name="T14" fmla="*/ 2160 w 2160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92">
                  <a:moveTo>
                    <a:pt x="0" y="1092"/>
                  </a:moveTo>
                  <a:cubicBezTo>
                    <a:pt x="480" y="1014"/>
                    <a:pt x="960" y="936"/>
                    <a:pt x="1260" y="780"/>
                  </a:cubicBezTo>
                  <a:cubicBezTo>
                    <a:pt x="1560" y="624"/>
                    <a:pt x="1650" y="286"/>
                    <a:pt x="1800" y="156"/>
                  </a:cubicBezTo>
                  <a:cubicBezTo>
                    <a:pt x="1950" y="26"/>
                    <a:pt x="2055" y="13"/>
                    <a:pt x="216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1"/>
            <p:cNvSpPr>
              <a:spLocks noChangeShapeType="1"/>
            </p:cNvSpPr>
            <p:nvPr/>
          </p:nvSpPr>
          <p:spPr bwMode="auto">
            <a:xfrm>
              <a:off x="2084" y="2031"/>
              <a:ext cx="36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 flipV="1">
              <a:off x="3888" y="864"/>
              <a:ext cx="1" cy="14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3" name="Object 15"/>
            <p:cNvGraphicFramePr>
              <a:graphicFrameLocks noChangeAspect="1"/>
            </p:cNvGraphicFramePr>
            <p:nvPr/>
          </p:nvGraphicFramePr>
          <p:xfrm>
            <a:off x="4336" y="1086"/>
            <a:ext cx="106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14" imgW="710891" imgH="203112" progId="Equation.DSMT4">
                    <p:embed/>
                  </p:oleObj>
                </mc:Choice>
                <mc:Fallback>
                  <p:oleObj name="Equation" r:id="rId14" imgW="71089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086"/>
                          <a:ext cx="106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16"/>
            <p:cNvGraphicFramePr>
              <a:graphicFrameLocks noChangeAspect="1"/>
            </p:cNvGraphicFramePr>
            <p:nvPr/>
          </p:nvGraphicFramePr>
          <p:xfrm>
            <a:off x="3472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16" imgW="152202" imgH="177569" progId="Equation.DSMT4">
                    <p:embed/>
                  </p:oleObj>
                </mc:Choice>
                <mc:Fallback>
                  <p:oleObj name="Equation" r:id="rId16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7"/>
            <p:cNvGraphicFramePr>
              <a:graphicFrameLocks noChangeAspect="1"/>
            </p:cNvGraphicFramePr>
            <p:nvPr/>
          </p:nvGraphicFramePr>
          <p:xfrm>
            <a:off x="3531" y="864"/>
            <a:ext cx="294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18" imgW="139579" imgH="164957" progId="Equation.DSMT4">
                    <p:embed/>
                  </p:oleObj>
                </mc:Choice>
                <mc:Fallback>
                  <p:oleObj name="Equation" r:id="rId18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" y="864"/>
                          <a:ext cx="294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Freeform 18"/>
            <p:cNvSpPr>
              <a:spLocks/>
            </p:cNvSpPr>
            <p:nvPr/>
          </p:nvSpPr>
          <p:spPr bwMode="auto">
            <a:xfrm flipH="1">
              <a:off x="3888" y="1238"/>
              <a:ext cx="1631" cy="683"/>
            </a:xfrm>
            <a:custGeom>
              <a:avLst/>
              <a:gdLst>
                <a:gd name="T0" fmla="*/ 0 w 2160"/>
                <a:gd name="T1" fmla="*/ 1 h 1092"/>
                <a:gd name="T2" fmla="*/ 11 w 2160"/>
                <a:gd name="T3" fmla="*/ 1 h 1092"/>
                <a:gd name="T4" fmla="*/ 15 w 2160"/>
                <a:gd name="T5" fmla="*/ 1 h 1092"/>
                <a:gd name="T6" fmla="*/ 18 w 2160"/>
                <a:gd name="T7" fmla="*/ 0 h 10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"/>
                <a:gd name="T13" fmla="*/ 0 h 1092"/>
                <a:gd name="T14" fmla="*/ 2160 w 2160"/>
                <a:gd name="T15" fmla="*/ 1092 h 10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" h="1092">
                  <a:moveTo>
                    <a:pt x="0" y="1092"/>
                  </a:moveTo>
                  <a:cubicBezTo>
                    <a:pt x="480" y="1014"/>
                    <a:pt x="960" y="936"/>
                    <a:pt x="1260" y="780"/>
                  </a:cubicBezTo>
                  <a:cubicBezTo>
                    <a:pt x="1560" y="624"/>
                    <a:pt x="1650" y="286"/>
                    <a:pt x="1800" y="156"/>
                  </a:cubicBezTo>
                  <a:cubicBezTo>
                    <a:pt x="1950" y="26"/>
                    <a:pt x="2055" y="13"/>
                    <a:pt x="2160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43868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680388"/>
              </p:ext>
            </p:extLst>
          </p:nvPr>
        </p:nvGraphicFramePr>
        <p:xfrm>
          <a:off x="1185302" y="815604"/>
          <a:ext cx="7398404" cy="80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4" imgW="3273724" imgH="355693" progId="Word.Document.8">
                  <p:embed/>
                </p:oleObj>
              </mc:Choice>
              <mc:Fallback>
                <p:oleObj name="Document" r:id="rId4" imgW="3273724" imgH="3556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302" y="815604"/>
                        <a:ext cx="7398404" cy="804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82576"/>
              </p:ext>
            </p:extLst>
          </p:nvPr>
        </p:nvGraphicFramePr>
        <p:xfrm>
          <a:off x="538256" y="1291104"/>
          <a:ext cx="1081246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7" imgW="5859102" imgH="801000" progId="Word.Document.8">
                  <p:embed/>
                </p:oleObj>
              </mc:Choice>
              <mc:Fallback>
                <p:oleObj name="Document" r:id="rId7" imgW="5859102" imgH="801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56" y="1291104"/>
                        <a:ext cx="1081246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53265"/>
              </p:ext>
            </p:extLst>
          </p:nvPr>
        </p:nvGraphicFramePr>
        <p:xfrm>
          <a:off x="538069" y="2725084"/>
          <a:ext cx="730885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Document" r:id="rId10" imgW="3855687" imgH="1245974" progId="Word.Document.8">
                  <p:embed/>
                </p:oleObj>
              </mc:Choice>
              <mc:Fallback>
                <p:oleObj name="Document" r:id="rId10" imgW="3855687" imgH="1245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69" y="2725084"/>
                        <a:ext cx="7308850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7649043" y="3241392"/>
            <a:ext cx="4094618" cy="1832261"/>
            <a:chOff x="2257" y="717"/>
            <a:chExt cx="3783" cy="1693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2257" y="717"/>
              <a:ext cx="3783" cy="1693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5519" y="2112"/>
            <a:ext cx="26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9" name="Equation" r:id="rId12" imgW="114102" imgH="126780" progId="Equation.DSMT4">
                    <p:embed/>
                  </p:oleObj>
                </mc:Choice>
                <mc:Fallback>
                  <p:oleObj name="Equation" r:id="rId12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9" y="2112"/>
                          <a:ext cx="26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582" y="2031"/>
              <a:ext cx="31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 flipV="1">
              <a:off x="2997" y="766"/>
              <a:ext cx="1" cy="15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8020323"/>
                </p:ext>
              </p:extLst>
            </p:nvPr>
          </p:nvGraphicFramePr>
          <p:xfrm>
            <a:off x="4337" y="912"/>
            <a:ext cx="1310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0" name="Equation" r:id="rId14" imgW="939600" imgH="228600" progId="Equation.DSMT4">
                    <p:embed/>
                  </p:oleObj>
                </mc:Choice>
                <mc:Fallback>
                  <p:oleObj name="Equation" r:id="rId14" imgW="939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912"/>
                          <a:ext cx="1310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548395"/>
                </p:ext>
              </p:extLst>
            </p:nvPr>
          </p:nvGraphicFramePr>
          <p:xfrm>
            <a:off x="2707" y="2042"/>
            <a:ext cx="27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1" name="Equation" r:id="rId16" imgW="152202" imgH="177569" progId="Equation.DSMT4">
                    <p:embed/>
                  </p:oleObj>
                </mc:Choice>
                <mc:Fallback>
                  <p:oleObj name="Equation" r:id="rId16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042"/>
                          <a:ext cx="27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28200"/>
                </p:ext>
              </p:extLst>
            </p:nvPr>
          </p:nvGraphicFramePr>
          <p:xfrm>
            <a:off x="2665" y="791"/>
            <a:ext cx="26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Equation" r:id="rId18" imgW="139579" imgH="164957" progId="Equation.DSMT4">
                    <p:embed/>
                  </p:oleObj>
                </mc:Choice>
                <mc:Fallback>
                  <p:oleObj name="Equation" r:id="rId18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791"/>
                          <a:ext cx="26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997" y="1001"/>
              <a:ext cx="2372" cy="1031"/>
            </a:xfrm>
            <a:custGeom>
              <a:avLst/>
              <a:gdLst>
                <a:gd name="T0" fmla="*/ 0 w 1577"/>
                <a:gd name="T1" fmla="*/ 1031 h 1031"/>
                <a:gd name="T2" fmla="*/ 188909 w 1577"/>
                <a:gd name="T3" fmla="*/ 755 h 1031"/>
                <a:gd name="T4" fmla="*/ 507773 w 1577"/>
                <a:gd name="T5" fmla="*/ 16 h 1031"/>
                <a:gd name="T6" fmla="*/ 1126115 w 1577"/>
                <a:gd name="T7" fmla="*/ 661 h 1031"/>
                <a:gd name="T8" fmla="*/ 1383422 w 1577"/>
                <a:gd name="T9" fmla="*/ 876 h 1031"/>
                <a:gd name="T10" fmla="*/ 1628328 w 1577"/>
                <a:gd name="T11" fmla="*/ 961 h 10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7"/>
                <a:gd name="T19" fmla="*/ 0 h 1031"/>
                <a:gd name="T20" fmla="*/ 1577 w 1577"/>
                <a:gd name="T21" fmla="*/ 1031 h 103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7" h="1031">
                  <a:moveTo>
                    <a:pt x="0" y="1031"/>
                  </a:moveTo>
                  <a:cubicBezTo>
                    <a:pt x="50" y="977"/>
                    <a:pt x="101" y="924"/>
                    <a:pt x="183" y="755"/>
                  </a:cubicBezTo>
                  <a:cubicBezTo>
                    <a:pt x="265" y="586"/>
                    <a:pt x="341" y="32"/>
                    <a:pt x="492" y="16"/>
                  </a:cubicBezTo>
                  <a:cubicBezTo>
                    <a:pt x="643" y="0"/>
                    <a:pt x="950" y="518"/>
                    <a:pt x="1091" y="661"/>
                  </a:cubicBezTo>
                  <a:cubicBezTo>
                    <a:pt x="1232" y="804"/>
                    <a:pt x="1259" y="826"/>
                    <a:pt x="1340" y="876"/>
                  </a:cubicBezTo>
                  <a:cubicBezTo>
                    <a:pt x="1421" y="926"/>
                    <a:pt x="1499" y="943"/>
                    <a:pt x="1577" y="96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9447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65466"/>
              </p:ext>
            </p:extLst>
          </p:nvPr>
        </p:nvGraphicFramePr>
        <p:xfrm>
          <a:off x="1116381" y="698117"/>
          <a:ext cx="7459103" cy="100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Document" r:id="rId3" imgW="3842338" imgH="515573" progId="Word.Document.8">
                  <p:embed/>
                </p:oleObj>
              </mc:Choice>
              <mc:Fallback>
                <p:oleObj name="Document" r:id="rId3" imgW="3842338" imgH="5155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81" y="698117"/>
                        <a:ext cx="7459103" cy="1001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601679"/>
              </p:ext>
            </p:extLst>
          </p:nvPr>
        </p:nvGraphicFramePr>
        <p:xfrm>
          <a:off x="1116381" y="2744018"/>
          <a:ext cx="7414557" cy="927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Document" r:id="rId5" imgW="3842338" imgH="479942" progId="Word.Document.8">
                  <p:embed/>
                </p:oleObj>
              </mc:Choice>
              <mc:Fallback>
                <p:oleObj name="Document" r:id="rId5" imgW="3842338" imgH="479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381" y="2744018"/>
                        <a:ext cx="7414557" cy="927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008728"/>
              </p:ext>
            </p:extLst>
          </p:nvPr>
        </p:nvGraphicFramePr>
        <p:xfrm>
          <a:off x="1165488" y="4161177"/>
          <a:ext cx="7842529" cy="14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Document" r:id="rId8" imgW="3842567" imgH="708145" progId="Word.Document.8">
                  <p:embed/>
                </p:oleObj>
              </mc:Choice>
              <mc:Fallback>
                <p:oleObj name="Document" r:id="rId8" imgW="3842567" imgH="708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88" y="4161177"/>
                        <a:ext cx="7842529" cy="1446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22708"/>
              </p:ext>
            </p:extLst>
          </p:nvPr>
        </p:nvGraphicFramePr>
        <p:xfrm>
          <a:off x="1165488" y="4161176"/>
          <a:ext cx="7842529" cy="144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Document" r:id="rId11" imgW="3842567" imgH="708145" progId="Word.Document.8">
                  <p:embed/>
                </p:oleObj>
              </mc:Choice>
              <mc:Fallback>
                <p:oleObj name="Document" r:id="rId11" imgW="3842567" imgH="708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488" y="4161176"/>
                        <a:ext cx="7842529" cy="1446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584269"/>
              </p:ext>
            </p:extLst>
          </p:nvPr>
        </p:nvGraphicFramePr>
        <p:xfrm>
          <a:off x="517598" y="1207208"/>
          <a:ext cx="9898063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Document" r:id="rId14" imgW="5115654" imgH="605372" progId="Word.Document.8">
                  <p:embed/>
                </p:oleObj>
              </mc:Choice>
              <mc:Fallback>
                <p:oleObj name="Document" r:id="rId14" imgW="5115654" imgH="605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98" y="1207208"/>
                        <a:ext cx="9898063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78505"/>
              </p:ext>
            </p:extLst>
          </p:nvPr>
        </p:nvGraphicFramePr>
        <p:xfrm>
          <a:off x="581927" y="3500434"/>
          <a:ext cx="10895575" cy="97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Document" r:id="rId17" imgW="6130549" imgH="550440" progId="Word.Document.8">
                  <p:embed/>
                </p:oleObj>
              </mc:Choice>
              <mc:Fallback>
                <p:oleObj name="Document" r:id="rId17" imgW="6130549" imgH="550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27" y="3500434"/>
                        <a:ext cx="10895575" cy="975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19192"/>
              </p:ext>
            </p:extLst>
          </p:nvPr>
        </p:nvGraphicFramePr>
        <p:xfrm>
          <a:off x="1682064" y="1871873"/>
          <a:ext cx="7697787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Document" r:id="rId20" imgW="4009771" imgH="593509" progId="Word.Document.8">
                  <p:embed/>
                </p:oleObj>
              </mc:Choice>
              <mc:Fallback>
                <p:oleObj name="Document" r:id="rId20" imgW="4009771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064" y="1871873"/>
                        <a:ext cx="7697787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70132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058976"/>
              </p:ext>
            </p:extLst>
          </p:nvPr>
        </p:nvGraphicFramePr>
        <p:xfrm>
          <a:off x="835165" y="879576"/>
          <a:ext cx="10469329" cy="168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Document" r:id="rId4" imgW="5460548" imgH="883080" progId="Word.Document.8">
                  <p:embed/>
                </p:oleObj>
              </mc:Choice>
              <mc:Fallback>
                <p:oleObj name="Document" r:id="rId4" imgW="5460548" imgH="883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165" y="879576"/>
                        <a:ext cx="10469329" cy="168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80536"/>
              </p:ext>
            </p:extLst>
          </p:nvPr>
        </p:nvGraphicFramePr>
        <p:xfrm>
          <a:off x="1458446" y="1944690"/>
          <a:ext cx="8280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Document" r:id="rId6" imgW="4443227" imgH="598443" progId="Word.Document.8">
                  <p:embed/>
                </p:oleObj>
              </mc:Choice>
              <mc:Fallback>
                <p:oleObj name="Document" r:id="rId6" imgW="4443227" imgH="5984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46" y="1944690"/>
                        <a:ext cx="8280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306589"/>
              </p:ext>
            </p:extLst>
          </p:nvPr>
        </p:nvGraphicFramePr>
        <p:xfrm>
          <a:off x="1669116" y="2869829"/>
          <a:ext cx="7935914" cy="1035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name="Document" r:id="rId8" imgW="4443227" imgH="594394" progId="Word.Document.8">
                  <p:embed/>
                </p:oleObj>
              </mc:Choice>
              <mc:Fallback>
                <p:oleObj name="Document" r:id="rId8" imgW="4443227" imgH="5943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9116" y="2869829"/>
                        <a:ext cx="7935914" cy="1035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399061"/>
              </p:ext>
            </p:extLst>
          </p:nvPr>
        </p:nvGraphicFramePr>
        <p:xfrm>
          <a:off x="875506" y="4122738"/>
          <a:ext cx="45878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Document" r:id="rId10" imgW="2466990" imgH="607351" progId="Word.Document.8">
                  <p:embed/>
                </p:oleObj>
              </mc:Choice>
              <mc:Fallback>
                <p:oleObj name="Document" r:id="rId10" imgW="2466990" imgH="607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" y="4122738"/>
                        <a:ext cx="45878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33777"/>
              </p:ext>
            </p:extLst>
          </p:nvPr>
        </p:nvGraphicFramePr>
        <p:xfrm>
          <a:off x="4665382" y="3804491"/>
          <a:ext cx="47752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Document" r:id="rId12" imgW="2557690" imgH="1015490" progId="Word.Document.8">
                  <p:embed/>
                </p:oleObj>
              </mc:Choice>
              <mc:Fallback>
                <p:oleObj name="Document" r:id="rId12" imgW="2557690" imgH="1015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382" y="3804491"/>
                        <a:ext cx="47752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0068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89207"/>
              </p:ext>
            </p:extLst>
          </p:nvPr>
        </p:nvGraphicFramePr>
        <p:xfrm>
          <a:off x="1257311" y="904621"/>
          <a:ext cx="2593508" cy="55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Document" r:id="rId4" imgW="1485526" imgH="316706" progId="Word.Document.8">
                  <p:embed/>
                </p:oleObj>
              </mc:Choice>
              <mc:Fallback>
                <p:oleObj name="Document" r:id="rId4" imgW="1485526" imgH="316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11" y="904621"/>
                        <a:ext cx="2593508" cy="55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28149"/>
              </p:ext>
            </p:extLst>
          </p:nvPr>
        </p:nvGraphicFramePr>
        <p:xfrm>
          <a:off x="607255" y="1457977"/>
          <a:ext cx="100869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Document" r:id="rId7" imgW="5114577" imgH="809560" progId="Word.Document.8">
                  <p:embed/>
                </p:oleObj>
              </mc:Choice>
              <mc:Fallback>
                <p:oleObj name="Document" r:id="rId7" imgW="5114577" imgH="809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55" y="1457977"/>
                        <a:ext cx="1008697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16676"/>
              </p:ext>
            </p:extLst>
          </p:nvPr>
        </p:nvGraphicFramePr>
        <p:xfrm>
          <a:off x="1146175" y="4276725"/>
          <a:ext cx="102711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Document" r:id="rId10" imgW="5076505" imgH="509390" progId="Word.Document.8">
                  <p:embed/>
                </p:oleObj>
              </mc:Choice>
              <mc:Fallback>
                <p:oleObj name="Document" r:id="rId10" imgW="5076505" imgH="509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276725"/>
                        <a:ext cx="102711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686791"/>
              </p:ext>
            </p:extLst>
          </p:nvPr>
        </p:nvGraphicFramePr>
        <p:xfrm>
          <a:off x="564855" y="3080119"/>
          <a:ext cx="8521341" cy="1186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Document" r:id="rId13" imgW="4165651" imgH="582006" progId="Word.Document.8">
                  <p:embed/>
                </p:oleObj>
              </mc:Choice>
              <mc:Fallback>
                <p:oleObj name="Document" r:id="rId13" imgW="4165651" imgH="582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55" y="3080119"/>
                        <a:ext cx="8521341" cy="1186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9178834" y="2976533"/>
            <a:ext cx="2305050" cy="1250950"/>
            <a:chOff x="6408868" y="3404450"/>
            <a:chExt cx="2305518" cy="1251733"/>
          </a:xfrm>
        </p:grpSpPr>
        <p:grpSp>
          <p:nvGrpSpPr>
            <p:cNvPr id="13321" name="Group 13"/>
            <p:cNvGrpSpPr>
              <a:grpSpLocks noChangeAspect="1"/>
            </p:cNvGrpSpPr>
            <p:nvPr/>
          </p:nvGrpSpPr>
          <p:grpSpPr bwMode="auto">
            <a:xfrm>
              <a:off x="6408868" y="3404450"/>
              <a:ext cx="2305518" cy="1251733"/>
              <a:chOff x="2076" y="1548"/>
              <a:chExt cx="3059" cy="1660"/>
            </a:xfrm>
          </p:grpSpPr>
          <p:sp>
            <p:nvSpPr>
              <p:cNvPr id="13324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2076" y="1548"/>
                <a:ext cx="3059" cy="1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325" name="Line 15"/>
              <p:cNvSpPr>
                <a:spLocks noChangeShapeType="1"/>
              </p:cNvSpPr>
              <p:nvPr/>
            </p:nvSpPr>
            <p:spPr bwMode="auto">
              <a:xfrm>
                <a:off x="2122" y="2692"/>
                <a:ext cx="2737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6" name="Line 16"/>
              <p:cNvSpPr>
                <a:spLocks noChangeShapeType="1"/>
              </p:cNvSpPr>
              <p:nvPr/>
            </p:nvSpPr>
            <p:spPr bwMode="auto">
              <a:xfrm flipV="1">
                <a:off x="3317" y="1592"/>
                <a:ext cx="1" cy="14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27" name="对象 9"/>
              <p:cNvGraphicFramePr>
                <a:graphicFrameLocks noChangeAspect="1"/>
              </p:cNvGraphicFramePr>
              <p:nvPr/>
            </p:nvGraphicFramePr>
            <p:xfrm>
              <a:off x="3748" y="1768"/>
              <a:ext cx="99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0" name="Equation" r:id="rId15" imgW="583947" imgH="203112" progId="Equation.DSMT4">
                      <p:embed/>
                    </p:oleObj>
                  </mc:Choice>
                  <mc:Fallback>
                    <p:oleObj name="Equation" r:id="rId15" imgW="58394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8" y="1768"/>
                            <a:ext cx="996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8" name="Line 18"/>
              <p:cNvSpPr>
                <a:spLocks noChangeShapeType="1"/>
              </p:cNvSpPr>
              <p:nvPr/>
            </p:nvSpPr>
            <p:spPr bwMode="auto">
              <a:xfrm>
                <a:off x="3317" y="2648"/>
                <a:ext cx="1" cy="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9" name="Freeform 19"/>
              <p:cNvSpPr>
                <a:spLocks/>
              </p:cNvSpPr>
              <p:nvPr/>
            </p:nvSpPr>
            <p:spPr bwMode="auto">
              <a:xfrm>
                <a:off x="2260" y="2036"/>
                <a:ext cx="2369" cy="590"/>
              </a:xfrm>
              <a:custGeom>
                <a:avLst/>
                <a:gdLst>
                  <a:gd name="T0" fmla="*/ 0 w 2461"/>
                  <a:gd name="T1" fmla="*/ 664 h 524"/>
                  <a:gd name="T2" fmla="*/ 874 w 2461"/>
                  <a:gd name="T3" fmla="*/ 79 h 524"/>
                  <a:gd name="T4" fmla="*/ 1300 w 2461"/>
                  <a:gd name="T5" fmla="*/ 190 h 524"/>
                  <a:gd name="T6" fmla="*/ 1747 w 2461"/>
                  <a:gd name="T7" fmla="*/ 107 h 524"/>
                  <a:gd name="T8" fmla="*/ 2280 w 2461"/>
                  <a:gd name="T9" fmla="*/ 664 h 5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61" h="524">
                    <a:moveTo>
                      <a:pt x="0" y="524"/>
                    </a:moveTo>
                    <a:cubicBezTo>
                      <a:pt x="354" y="324"/>
                      <a:pt x="709" y="124"/>
                      <a:pt x="943" y="62"/>
                    </a:cubicBezTo>
                    <a:cubicBezTo>
                      <a:pt x="1177" y="0"/>
                      <a:pt x="1246" y="146"/>
                      <a:pt x="1403" y="150"/>
                    </a:cubicBezTo>
                    <a:cubicBezTo>
                      <a:pt x="1560" y="154"/>
                      <a:pt x="1710" y="22"/>
                      <a:pt x="1886" y="84"/>
                    </a:cubicBezTo>
                    <a:cubicBezTo>
                      <a:pt x="2062" y="146"/>
                      <a:pt x="2365" y="451"/>
                      <a:pt x="2461" y="524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30" name="对象 12"/>
              <p:cNvGraphicFramePr>
                <a:graphicFrameLocks noChangeAspect="1"/>
              </p:cNvGraphicFramePr>
              <p:nvPr/>
            </p:nvGraphicFramePr>
            <p:xfrm>
              <a:off x="3647" y="2619"/>
              <a:ext cx="438" cy="5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1" name="Equation" r:id="rId17" imgW="177646" imgH="241091" progId="Equation.DSMT4">
                      <p:embed/>
                    </p:oleObj>
                  </mc:Choice>
                  <mc:Fallback>
                    <p:oleObj name="Equation" r:id="rId17" imgW="177646" imgH="24109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7" y="2619"/>
                            <a:ext cx="438" cy="5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1" name="对象 13"/>
              <p:cNvGraphicFramePr>
                <a:graphicFrameLocks noChangeAspect="1"/>
              </p:cNvGraphicFramePr>
              <p:nvPr/>
            </p:nvGraphicFramePr>
            <p:xfrm>
              <a:off x="2973" y="2692"/>
              <a:ext cx="318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2" name="Equation" r:id="rId19" imgW="152202" imgH="177569" progId="Equation.DSMT4">
                      <p:embed/>
                    </p:oleObj>
                  </mc:Choice>
                  <mc:Fallback>
                    <p:oleObj name="Equation" r:id="rId19" imgW="152202" imgH="17756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3" y="2692"/>
                            <a:ext cx="318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2" name="Freeform 22"/>
              <p:cNvSpPr>
                <a:spLocks/>
              </p:cNvSpPr>
              <p:nvPr/>
            </p:nvSpPr>
            <p:spPr bwMode="auto">
              <a:xfrm>
                <a:off x="2168" y="2626"/>
                <a:ext cx="92" cy="22"/>
              </a:xfrm>
              <a:custGeom>
                <a:avLst/>
                <a:gdLst>
                  <a:gd name="T0" fmla="*/ 74 w 115"/>
                  <a:gd name="T1" fmla="*/ 0 h 26"/>
                  <a:gd name="T2" fmla="*/ 30 w 115"/>
                  <a:gd name="T3" fmla="*/ 16 h 26"/>
                  <a:gd name="T4" fmla="*/ 0 w 115"/>
                  <a:gd name="T5" fmla="*/ 16 h 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" h="26">
                    <a:moveTo>
                      <a:pt x="115" y="0"/>
                    </a:moveTo>
                    <a:cubicBezTo>
                      <a:pt x="90" y="9"/>
                      <a:pt x="65" y="18"/>
                      <a:pt x="46" y="22"/>
                    </a:cubicBezTo>
                    <a:cubicBezTo>
                      <a:pt x="27" y="26"/>
                      <a:pt x="8" y="22"/>
                      <a:pt x="0" y="22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Freeform 23"/>
              <p:cNvSpPr>
                <a:spLocks/>
              </p:cNvSpPr>
              <p:nvPr/>
            </p:nvSpPr>
            <p:spPr bwMode="auto">
              <a:xfrm>
                <a:off x="4629" y="2626"/>
                <a:ext cx="69" cy="26"/>
              </a:xfrm>
              <a:custGeom>
                <a:avLst/>
                <a:gdLst>
                  <a:gd name="T0" fmla="*/ 0 w 69"/>
                  <a:gd name="T1" fmla="*/ 0 h 26"/>
                  <a:gd name="T2" fmla="*/ 46 w 69"/>
                  <a:gd name="T3" fmla="*/ 22 h 26"/>
                  <a:gd name="T4" fmla="*/ 69 w 69"/>
                  <a:gd name="T5" fmla="*/ 22 h 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9" h="26">
                    <a:moveTo>
                      <a:pt x="0" y="0"/>
                    </a:moveTo>
                    <a:cubicBezTo>
                      <a:pt x="17" y="9"/>
                      <a:pt x="35" y="18"/>
                      <a:pt x="46" y="22"/>
                    </a:cubicBezTo>
                    <a:cubicBezTo>
                      <a:pt x="57" y="26"/>
                      <a:pt x="65" y="22"/>
                      <a:pt x="69" y="22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34" name="对象 16"/>
              <p:cNvGraphicFramePr>
                <a:graphicFrameLocks noChangeAspect="1"/>
              </p:cNvGraphicFramePr>
              <p:nvPr/>
            </p:nvGraphicFramePr>
            <p:xfrm>
              <a:off x="2971" y="1548"/>
              <a:ext cx="347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3" name="Equation" r:id="rId21" imgW="139579" imgH="164957" progId="Equation.DSMT4">
                      <p:embed/>
                    </p:oleObj>
                  </mc:Choice>
                  <mc:Fallback>
                    <p:oleObj name="Equation" r:id="rId21" imgW="139579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1548"/>
                            <a:ext cx="347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35" name="对象 17"/>
              <p:cNvGraphicFramePr>
                <a:graphicFrameLocks noChangeAspect="1"/>
              </p:cNvGraphicFramePr>
              <p:nvPr/>
            </p:nvGraphicFramePr>
            <p:xfrm>
              <a:off x="4613" y="269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4" name="Equation" r:id="rId23" imgW="126835" imgH="139518" progId="Equation.DSMT4">
                      <p:embed/>
                    </p:oleObj>
                  </mc:Choice>
                  <mc:Fallback>
                    <p:oleObj name="Equation" r:id="rId23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3" y="269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6" name="Line 26"/>
              <p:cNvSpPr>
                <a:spLocks noChangeShapeType="1"/>
              </p:cNvSpPr>
              <p:nvPr/>
            </p:nvSpPr>
            <p:spPr bwMode="auto">
              <a:xfrm>
                <a:off x="3780" y="2169"/>
                <a:ext cx="1" cy="50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" name="矩形 1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6888903" y="3876515"/>
              <a:ext cx="783804" cy="369332"/>
            </a:xfrm>
            <a:prstGeom prst="rect">
              <a:avLst/>
            </a:prstGeom>
            <a:blipFill rotWithShape="0">
              <a:blip r:embed="rId25"/>
              <a:stretch>
                <a:fillRect b="-8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1" name="矩形 20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761738" y="3869316"/>
              <a:ext cx="379848" cy="369332"/>
            </a:xfrm>
            <a:prstGeom prst="rect">
              <a:avLst/>
            </a:prstGeom>
            <a:blipFill rotWithShape="0">
              <a:blip r:embed="rId26"/>
              <a:stretch>
                <a:fillRect b="-833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70155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0</Words>
  <Application>Microsoft Office PowerPoint</Application>
  <PresentationFormat>宽屏</PresentationFormat>
  <Paragraphs>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微软雅黑</vt:lpstr>
      <vt:lpstr>Arial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57</cp:revision>
  <dcterms:created xsi:type="dcterms:W3CDTF">2019-06-19T02:08:00Z</dcterms:created>
  <dcterms:modified xsi:type="dcterms:W3CDTF">2020-02-09T05:45:48Z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