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62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2020/2/10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oleObject" Target="../embeddings/Microsoft_Word_97_-_2003___5.doc"/><Relationship Id="rId26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Microsoft_Word_97_-_2003___6.doc"/><Relationship Id="rId34" Type="http://schemas.openxmlformats.org/officeDocument/2006/relationships/image" Target="../media/image13.emf"/><Relationship Id="rId7" Type="http://schemas.openxmlformats.org/officeDocument/2006/relationships/image" Target="../media/image4.emf"/><Relationship Id="rId12" Type="http://schemas.openxmlformats.org/officeDocument/2006/relationships/oleObject" Target="../embeddings/Microsoft_Word_97_-_2003___3.doc"/><Relationship Id="rId17" Type="http://schemas.openxmlformats.org/officeDocument/2006/relationships/oleObject" Target="../embeddings/oleObject6.bin"/><Relationship Id="rId25" Type="http://schemas.openxmlformats.org/officeDocument/2006/relationships/image" Target="../media/image10.emf"/><Relationship Id="rId3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oleObject" Target="../embeddings/oleObject7.bin"/><Relationship Id="rId2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1.doc"/><Relationship Id="rId11" Type="http://schemas.openxmlformats.org/officeDocument/2006/relationships/oleObject" Target="../embeddings/oleObject4.bin"/><Relationship Id="rId24" Type="http://schemas.openxmlformats.org/officeDocument/2006/relationships/oleObject" Target="../embeddings/Microsoft_Word_97_-_2003___7.doc"/><Relationship Id="rId32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Microsoft_Word_97_-_2003___4.doc"/><Relationship Id="rId23" Type="http://schemas.openxmlformats.org/officeDocument/2006/relationships/oleObject" Target="../embeddings/oleObject8.bin"/><Relationship Id="rId28" Type="http://schemas.openxmlformats.org/officeDocument/2006/relationships/image" Target="../media/image11.emf"/><Relationship Id="rId10" Type="http://schemas.openxmlformats.org/officeDocument/2006/relationships/image" Target="../media/image5.emf"/><Relationship Id="rId19" Type="http://schemas.openxmlformats.org/officeDocument/2006/relationships/image" Target="../media/image8.emf"/><Relationship Id="rId31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oleObject" Target="../embeddings/Microsoft_Word_97_-_2003___2.doc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9.emf"/><Relationship Id="rId27" Type="http://schemas.openxmlformats.org/officeDocument/2006/relationships/oleObject" Target="../embeddings/Microsoft_Word_97_-_2003___8.doc"/><Relationship Id="rId30" Type="http://schemas.openxmlformats.org/officeDocument/2006/relationships/oleObject" Target="../embeddings/Microsoft_Word_97_-_2003___9.doc"/><Relationship Id="rId8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Microsoft_Word_97_-_2003___14.doc"/><Relationship Id="rId18" Type="http://schemas.openxmlformats.org/officeDocument/2006/relationships/oleObject" Target="../embeddings/oleObject17.bin"/><Relationship Id="rId26" Type="http://schemas.openxmlformats.org/officeDocument/2006/relationships/image" Target="../media/image21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Microsoft_Word_97_-_2003___12.doc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emf"/><Relationship Id="rId25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5.doc"/><Relationship Id="rId20" Type="http://schemas.openxmlformats.org/officeDocument/2006/relationships/image" Target="../media/image19.emf"/><Relationship Id="rId29" Type="http://schemas.openxmlformats.org/officeDocument/2006/relationships/image" Target="../media/image22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emf"/><Relationship Id="rId24" Type="http://schemas.openxmlformats.org/officeDocument/2006/relationships/oleObject" Target="../embeddings/oleObject19.bin"/><Relationship Id="rId32" Type="http://schemas.openxmlformats.org/officeDocument/2006/relationships/image" Target="../media/image23.emf"/><Relationship Id="rId5" Type="http://schemas.openxmlformats.org/officeDocument/2006/relationships/image" Target="../media/image14.emf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20.emf"/><Relationship Id="rId28" Type="http://schemas.openxmlformats.org/officeDocument/2006/relationships/oleObject" Target="../embeddings/Microsoft_Word_97_-_2003___19.doc"/><Relationship Id="rId10" Type="http://schemas.openxmlformats.org/officeDocument/2006/relationships/oleObject" Target="../embeddings/Microsoft_Word_97_-_2003___13.doc"/><Relationship Id="rId19" Type="http://schemas.openxmlformats.org/officeDocument/2006/relationships/oleObject" Target="../embeddings/Microsoft_Word_97_-_2003___16.doc"/><Relationship Id="rId31" Type="http://schemas.openxmlformats.org/officeDocument/2006/relationships/oleObject" Target="../embeddings/Microsoft_Word_97_-_2003___20.doc"/><Relationship Id="rId4" Type="http://schemas.openxmlformats.org/officeDocument/2006/relationships/oleObject" Target="../embeddings/Microsoft_Word_97_-_2003___11.doc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emf"/><Relationship Id="rId22" Type="http://schemas.openxmlformats.org/officeDocument/2006/relationships/oleObject" Target="../embeddings/Microsoft_Word_97_-_2003___17.doc"/><Relationship Id="rId27" Type="http://schemas.openxmlformats.org/officeDocument/2006/relationships/oleObject" Target="../embeddings/oleObject20.bin"/><Relationship Id="rId30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Microsoft_Word_97_-_2003___24.doc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Microsoft_Word_97_-_2003___22.doc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emf"/><Relationship Id="rId5" Type="http://schemas.openxmlformats.org/officeDocument/2006/relationships/image" Target="../media/image24.emf"/><Relationship Id="rId10" Type="http://schemas.openxmlformats.org/officeDocument/2006/relationships/oleObject" Target="../embeddings/Microsoft_Word_97_-_2003___23.doc"/><Relationship Id="rId4" Type="http://schemas.openxmlformats.org/officeDocument/2006/relationships/oleObject" Target="../embeddings/Microsoft_Word_97_-_2003___21.doc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emf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6.bin"/><Relationship Id="rId21" Type="http://schemas.openxmlformats.org/officeDocument/2006/relationships/image" Target="../media/image34.emf"/><Relationship Id="rId7" Type="http://schemas.openxmlformats.org/officeDocument/2006/relationships/image" Target="../media/image29.emf"/><Relationship Id="rId12" Type="http://schemas.openxmlformats.org/officeDocument/2006/relationships/oleObject" Target="../embeddings/Microsoft_Word_97_-_2003___27.doc"/><Relationship Id="rId17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Microsoft_Word_97_-_2003___30.doc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25.doc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32.emf"/><Relationship Id="rId23" Type="http://schemas.openxmlformats.org/officeDocument/2006/relationships/oleObject" Target="../embeddings/Microsoft_Word_97_-_2003___31.doc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8.emf"/><Relationship Id="rId9" Type="http://schemas.openxmlformats.org/officeDocument/2006/relationships/oleObject" Target="../embeddings/Microsoft_Word_97_-_2003___26.doc"/><Relationship Id="rId14" Type="http://schemas.openxmlformats.org/officeDocument/2006/relationships/oleObject" Target="../embeddings/Microsoft_Word_97_-_2003___28.doc"/><Relationship Id="rId22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Microsoft_Word_97_-_2003___35.doc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Microsoft_Word_97_-_2003___33.doc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36.doc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emf"/><Relationship Id="rId5" Type="http://schemas.openxmlformats.org/officeDocument/2006/relationships/image" Target="../media/image36.emf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Microsoft_Word_97_-_2003___34.doc"/><Relationship Id="rId19" Type="http://schemas.openxmlformats.org/officeDocument/2006/relationships/oleObject" Target="../embeddings/Microsoft_Word_97_-_2003___37.doc"/><Relationship Id="rId4" Type="http://schemas.openxmlformats.org/officeDocument/2006/relationships/oleObject" Target="../embeddings/Microsoft_Word_97_-_2003___32.doc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145353"/>
              </p:ext>
            </p:extLst>
          </p:nvPr>
        </p:nvGraphicFramePr>
        <p:xfrm>
          <a:off x="2578384" y="815141"/>
          <a:ext cx="6668711" cy="800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Document" r:id="rId3" imgW="3511391" imgH="428385" progId="Word.Document.8">
                  <p:embed/>
                </p:oleObj>
              </mc:Choice>
              <mc:Fallback>
                <p:oleObj name="Document" r:id="rId3" imgW="3511391" imgH="428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384" y="815141"/>
                        <a:ext cx="6668711" cy="800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84938"/>
              </p:ext>
            </p:extLst>
          </p:nvPr>
        </p:nvGraphicFramePr>
        <p:xfrm>
          <a:off x="1579097" y="1313419"/>
          <a:ext cx="67198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Document" r:id="rId6" imgW="3109332" imgH="279320" progId="Word.Document.8">
                  <p:embed/>
                </p:oleObj>
              </mc:Choice>
              <mc:Fallback>
                <p:oleObj name="Document" r:id="rId6" imgW="3109332" imgH="279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097" y="1313419"/>
                        <a:ext cx="671988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496302"/>
              </p:ext>
            </p:extLst>
          </p:nvPr>
        </p:nvGraphicFramePr>
        <p:xfrm>
          <a:off x="1474415" y="1741053"/>
          <a:ext cx="9462526" cy="68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Document" r:id="rId9" imgW="4848432" imgH="350498" progId="Word.Document.8">
                  <p:embed/>
                </p:oleObj>
              </mc:Choice>
              <mc:Fallback>
                <p:oleObj name="Document" r:id="rId9" imgW="4848432" imgH="3504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415" y="1741053"/>
                        <a:ext cx="9462526" cy="683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759152"/>
              </p:ext>
            </p:extLst>
          </p:nvPr>
        </p:nvGraphicFramePr>
        <p:xfrm>
          <a:off x="2147888" y="2206408"/>
          <a:ext cx="58356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Document" r:id="rId12" imgW="3208104" imgH="727597" progId="Word.Document.8">
                  <p:embed/>
                </p:oleObj>
              </mc:Choice>
              <mc:Fallback>
                <p:oleObj name="Document" r:id="rId12" imgW="3208104" imgH="7275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206408"/>
                        <a:ext cx="58356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138468"/>
              </p:ext>
            </p:extLst>
          </p:nvPr>
        </p:nvGraphicFramePr>
        <p:xfrm>
          <a:off x="2119313" y="3009901"/>
          <a:ext cx="399097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Document" r:id="rId15" imgW="1972201" imgH="636288" progId="Word.Document.8">
                  <p:embed/>
                </p:oleObj>
              </mc:Choice>
              <mc:Fallback>
                <p:oleObj name="Document" r:id="rId15" imgW="1972201" imgH="636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009901"/>
                        <a:ext cx="3990975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369011"/>
              </p:ext>
            </p:extLst>
          </p:nvPr>
        </p:nvGraphicFramePr>
        <p:xfrm>
          <a:off x="2119313" y="3653632"/>
          <a:ext cx="456247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ocument" r:id="rId18" imgW="2272467" imgH="847305" progId="Word.Document.8">
                  <p:embed/>
                </p:oleObj>
              </mc:Choice>
              <mc:Fallback>
                <p:oleObj name="Document" r:id="rId18" imgW="2272467" imgH="8473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653632"/>
                        <a:ext cx="4562475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482734"/>
              </p:ext>
            </p:extLst>
          </p:nvPr>
        </p:nvGraphicFramePr>
        <p:xfrm>
          <a:off x="2078973" y="4757956"/>
          <a:ext cx="9247934" cy="139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Document" r:id="rId21" imgW="4413118" imgH="664328" progId="Word.Document.8">
                  <p:embed/>
                </p:oleObj>
              </mc:Choice>
              <mc:Fallback>
                <p:oleObj name="Document" r:id="rId21" imgW="4413118" imgH="664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973" y="4757956"/>
                        <a:ext cx="9247934" cy="1391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39935"/>
              </p:ext>
            </p:extLst>
          </p:nvPr>
        </p:nvGraphicFramePr>
        <p:xfrm>
          <a:off x="2148681" y="2203771"/>
          <a:ext cx="5834063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Document" r:id="rId24" imgW="3208104" imgH="726159" progId="Word.Document.8">
                  <p:embed/>
                </p:oleObj>
              </mc:Choice>
              <mc:Fallback>
                <p:oleObj name="Document" r:id="rId24" imgW="3208104" imgH="7261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681" y="2203771"/>
                        <a:ext cx="5834063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06775"/>
              </p:ext>
            </p:extLst>
          </p:nvPr>
        </p:nvGraphicFramePr>
        <p:xfrm>
          <a:off x="2122488" y="2936090"/>
          <a:ext cx="39878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Document" r:id="rId27" imgW="1972201" imgH="635569" progId="Word.Document.8">
                  <p:embed/>
                </p:oleObj>
              </mc:Choice>
              <mc:Fallback>
                <p:oleObj name="Document" r:id="rId27" imgW="1972201" imgH="6355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936090"/>
                        <a:ext cx="39878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614864"/>
              </p:ext>
            </p:extLst>
          </p:nvPr>
        </p:nvGraphicFramePr>
        <p:xfrm>
          <a:off x="2119313" y="3661032"/>
          <a:ext cx="453707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Document" r:id="rId30" imgW="2272467" imgH="846586" progId="Word.Document.8">
                  <p:embed/>
                </p:oleObj>
              </mc:Choice>
              <mc:Fallback>
                <p:oleObj name="Document" r:id="rId30" imgW="2272467" imgH="846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661032"/>
                        <a:ext cx="4537075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37215"/>
              </p:ext>
            </p:extLst>
          </p:nvPr>
        </p:nvGraphicFramePr>
        <p:xfrm>
          <a:off x="2099190" y="4750556"/>
          <a:ext cx="920750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Document" r:id="rId33" imgW="4413118" imgH="662530" progId="Word.Document.8">
                  <p:embed/>
                </p:oleObj>
              </mc:Choice>
              <mc:Fallback>
                <p:oleObj name="Document" r:id="rId33" imgW="4413118" imgH="662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190" y="4750556"/>
                        <a:ext cx="9207500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2865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43387"/>
              </p:ext>
            </p:extLst>
          </p:nvPr>
        </p:nvGraphicFramePr>
        <p:xfrm>
          <a:off x="928688" y="919163"/>
          <a:ext cx="105425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Document" r:id="rId4" imgW="5484246" imgH="570240" progId="Word.Document.8">
                  <p:embed/>
                </p:oleObj>
              </mc:Choice>
              <mc:Fallback>
                <p:oleObj name="Document" r:id="rId4" imgW="5484246" imgH="570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919163"/>
                        <a:ext cx="10542587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107300"/>
              </p:ext>
            </p:extLst>
          </p:nvPr>
        </p:nvGraphicFramePr>
        <p:xfrm>
          <a:off x="1592263" y="2048715"/>
          <a:ext cx="7871085" cy="119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Document" r:id="rId7" imgW="3913132" imgH="593661" progId="Word.Document.8">
                  <p:embed/>
                </p:oleObj>
              </mc:Choice>
              <mc:Fallback>
                <p:oleObj name="Document" r:id="rId7" imgW="3913132" imgH="5936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048715"/>
                        <a:ext cx="7871085" cy="1192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744991"/>
              </p:ext>
            </p:extLst>
          </p:nvPr>
        </p:nvGraphicFramePr>
        <p:xfrm>
          <a:off x="6754533" y="2297579"/>
          <a:ext cx="12239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Document" r:id="rId10" imgW="646146" imgH="296215" progId="Word.Document.8">
                  <p:embed/>
                </p:oleObj>
              </mc:Choice>
              <mc:Fallback>
                <p:oleObj name="Document" r:id="rId10" imgW="646146" imgH="296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533" y="2297579"/>
                        <a:ext cx="12239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37040"/>
              </p:ext>
            </p:extLst>
          </p:nvPr>
        </p:nvGraphicFramePr>
        <p:xfrm>
          <a:off x="1555004" y="2912222"/>
          <a:ext cx="99425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Document" r:id="rId13" imgW="5238850" imgH="551450" progId="Word.Document.8">
                  <p:embed/>
                </p:oleObj>
              </mc:Choice>
              <mc:Fallback>
                <p:oleObj name="Document" r:id="rId13" imgW="5238850" imgH="5514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004" y="2912222"/>
                        <a:ext cx="994251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237082"/>
              </p:ext>
            </p:extLst>
          </p:nvPr>
        </p:nvGraphicFramePr>
        <p:xfrm>
          <a:off x="928688" y="3865469"/>
          <a:ext cx="32321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Document" r:id="rId16" imgW="1702824" imgH="492494" progId="Word.Document.8">
                  <p:embed/>
                </p:oleObj>
              </mc:Choice>
              <mc:Fallback>
                <p:oleObj name="Document" r:id="rId16" imgW="1702824" imgH="492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865469"/>
                        <a:ext cx="32321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679648"/>
              </p:ext>
            </p:extLst>
          </p:nvPr>
        </p:nvGraphicFramePr>
        <p:xfrm>
          <a:off x="3761535" y="3865469"/>
          <a:ext cx="40354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Document" r:id="rId19" imgW="2125566" imgH="446480" progId="Word.Document.8">
                  <p:embed/>
                </p:oleObj>
              </mc:Choice>
              <mc:Fallback>
                <p:oleObj name="Document" r:id="rId19" imgW="2125566" imgH="446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535" y="3865469"/>
                        <a:ext cx="40354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83570"/>
              </p:ext>
            </p:extLst>
          </p:nvPr>
        </p:nvGraphicFramePr>
        <p:xfrm>
          <a:off x="7437065" y="3937373"/>
          <a:ext cx="29321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Document" r:id="rId22" imgW="1544430" imgH="431022" progId="Word.Document.8">
                  <p:embed/>
                </p:oleObj>
              </mc:Choice>
              <mc:Fallback>
                <p:oleObj name="Document" r:id="rId22" imgW="1544430" imgH="4310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065" y="3937373"/>
                        <a:ext cx="29321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516534"/>
              </p:ext>
            </p:extLst>
          </p:nvPr>
        </p:nvGraphicFramePr>
        <p:xfrm>
          <a:off x="9821676" y="4136558"/>
          <a:ext cx="1190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Document" r:id="rId25" imgW="626392" imgH="255234" progId="Word.Document.8">
                  <p:embed/>
                </p:oleObj>
              </mc:Choice>
              <mc:Fallback>
                <p:oleObj name="Document" r:id="rId25" imgW="626392" imgH="2552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676" y="4136558"/>
                        <a:ext cx="1190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11875"/>
              </p:ext>
            </p:extLst>
          </p:nvPr>
        </p:nvGraphicFramePr>
        <p:xfrm>
          <a:off x="4327105" y="4763340"/>
          <a:ext cx="33035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Document" r:id="rId28" imgW="1749157" imgH="282914" progId="Word.Document.8">
                  <p:embed/>
                </p:oleObj>
              </mc:Choice>
              <mc:Fallback>
                <p:oleObj name="Document" r:id="rId28" imgW="1749157" imgH="2829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105" y="4763340"/>
                        <a:ext cx="33035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569845"/>
              </p:ext>
            </p:extLst>
          </p:nvPr>
        </p:nvGraphicFramePr>
        <p:xfrm>
          <a:off x="950073" y="5196075"/>
          <a:ext cx="28114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Document" r:id="rId31" imgW="1480498" imgH="277882" progId="Word.Document.8">
                  <p:embed/>
                </p:oleObj>
              </mc:Choice>
              <mc:Fallback>
                <p:oleObj name="Document" r:id="rId31" imgW="1480498" imgH="2778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73" y="5196075"/>
                        <a:ext cx="28114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0429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82472"/>
              </p:ext>
            </p:extLst>
          </p:nvPr>
        </p:nvGraphicFramePr>
        <p:xfrm>
          <a:off x="827088" y="899554"/>
          <a:ext cx="109823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Document" r:id="rId4" imgW="5603812" imgH="739440" progId="Word.Document.8">
                  <p:embed/>
                </p:oleObj>
              </mc:Choice>
              <mc:Fallback>
                <p:oleObj name="Document" r:id="rId4" imgW="5603812" imgH="739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99554"/>
                        <a:ext cx="109823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41774"/>
              </p:ext>
            </p:extLst>
          </p:nvPr>
        </p:nvGraphicFramePr>
        <p:xfrm>
          <a:off x="1408113" y="2289175"/>
          <a:ext cx="1011555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Document" r:id="rId7" imgW="4847714" imgH="724362" progId="Word.Document.8">
                  <p:embed/>
                </p:oleObj>
              </mc:Choice>
              <mc:Fallback>
                <p:oleObj name="Document" r:id="rId7" imgW="4847714" imgH="724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2289175"/>
                        <a:ext cx="1011555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6130"/>
              </p:ext>
            </p:extLst>
          </p:nvPr>
        </p:nvGraphicFramePr>
        <p:xfrm>
          <a:off x="827088" y="3705225"/>
          <a:ext cx="105378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Document" r:id="rId10" imgW="5175995" imgH="540665" progId="Word.Document.8">
                  <p:embed/>
                </p:oleObj>
              </mc:Choice>
              <mc:Fallback>
                <p:oleObj name="Document" r:id="rId10" imgW="5175995" imgH="5406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05225"/>
                        <a:ext cx="105378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76044"/>
              </p:ext>
            </p:extLst>
          </p:nvPr>
        </p:nvGraphicFramePr>
        <p:xfrm>
          <a:off x="827088" y="4581525"/>
          <a:ext cx="97980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Document" r:id="rId13" imgW="4637600" imgH="453670" progId="Word.Document.8">
                  <p:embed/>
                </p:oleObj>
              </mc:Choice>
              <mc:Fallback>
                <p:oleObj name="Document" r:id="rId13" imgW="4637600" imgH="453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1525"/>
                        <a:ext cx="9798050" cy="952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05587" y="4623362"/>
            <a:ext cx="7338732" cy="809252"/>
          </a:xfrm>
          <a:prstGeom prst="rect">
            <a:avLst/>
          </a:prstGeom>
          <a:noFill/>
          <a:ln w="22225" algn="ctr">
            <a:solidFill>
              <a:srgbClr val="FF00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181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166891"/>
              </p:ext>
            </p:extLst>
          </p:nvPr>
        </p:nvGraphicFramePr>
        <p:xfrm>
          <a:off x="1028981" y="769473"/>
          <a:ext cx="8007443" cy="57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Document" r:id="rId3" imgW="3914683" imgH="282351" progId="Word.Document.8">
                  <p:embed/>
                </p:oleObj>
              </mc:Choice>
              <mc:Fallback>
                <p:oleObj name="Document" r:id="rId3" imgW="3914683" imgH="2823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981" y="769473"/>
                        <a:ext cx="8007443" cy="578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077050"/>
              </p:ext>
            </p:extLst>
          </p:nvPr>
        </p:nvGraphicFramePr>
        <p:xfrm>
          <a:off x="440391" y="1058863"/>
          <a:ext cx="11509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Document" r:id="rId6" imgW="6235035" imgH="457200" progId="Word.Document.8">
                  <p:embed/>
                </p:oleObj>
              </mc:Choice>
              <mc:Fallback>
                <p:oleObj name="Document" r:id="rId6" imgW="6235035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91" y="1058863"/>
                        <a:ext cx="11509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528948"/>
              </p:ext>
            </p:extLst>
          </p:nvPr>
        </p:nvGraphicFramePr>
        <p:xfrm>
          <a:off x="440391" y="3291885"/>
          <a:ext cx="46593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Document" r:id="rId9" imgW="2541126" imgH="491056" progId="Word.Document.8">
                  <p:embed/>
                </p:oleObj>
              </mc:Choice>
              <mc:Fallback>
                <p:oleObj name="Document" r:id="rId9" imgW="2541126" imgH="4910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91" y="3291885"/>
                        <a:ext cx="46593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78380"/>
              </p:ext>
            </p:extLst>
          </p:nvPr>
        </p:nvGraphicFramePr>
        <p:xfrm>
          <a:off x="5154425" y="3516594"/>
          <a:ext cx="53990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Document" r:id="rId12" imgW="2947347" imgH="322098" progId="Word.Document.8">
                  <p:embed/>
                </p:oleObj>
              </mc:Choice>
              <mc:Fallback>
                <p:oleObj name="Document" r:id="rId12" imgW="2947347" imgH="3220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425" y="3516594"/>
                        <a:ext cx="53990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637652"/>
              </p:ext>
            </p:extLst>
          </p:nvPr>
        </p:nvGraphicFramePr>
        <p:xfrm>
          <a:off x="1871663" y="4000500"/>
          <a:ext cx="9037637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Document" r:id="rId14" imgW="4931400" imgH="782958" progId="Word.Document.8">
                  <p:embed/>
                </p:oleObj>
              </mc:Choice>
              <mc:Fallback>
                <p:oleObj name="Document" r:id="rId14" imgW="4931400" imgH="7829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000500"/>
                        <a:ext cx="9037637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81327"/>
              </p:ext>
            </p:extLst>
          </p:nvPr>
        </p:nvGraphicFramePr>
        <p:xfrm>
          <a:off x="973323" y="5138090"/>
          <a:ext cx="5067361" cy="9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Document" r:id="rId17" imgW="2662166" imgH="486023" progId="Word.Document.8">
                  <p:embed/>
                </p:oleObj>
              </mc:Choice>
              <mc:Fallback>
                <p:oleObj name="Document" r:id="rId17" imgW="2662166" imgH="4860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23" y="5138090"/>
                        <a:ext cx="5067361" cy="924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664139"/>
              </p:ext>
            </p:extLst>
          </p:nvPr>
        </p:nvGraphicFramePr>
        <p:xfrm>
          <a:off x="339302" y="1738561"/>
          <a:ext cx="115093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Document" r:id="rId20" imgW="6235035" imgH="517320" progId="Word.Document.8">
                  <p:embed/>
                </p:oleObj>
              </mc:Choice>
              <mc:Fallback>
                <p:oleObj name="Document" r:id="rId20" imgW="6235035" imgH="517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02" y="1738561"/>
                        <a:ext cx="115093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843292"/>
              </p:ext>
            </p:extLst>
          </p:nvPr>
        </p:nvGraphicFramePr>
        <p:xfrm>
          <a:off x="285997" y="2471304"/>
          <a:ext cx="115093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Document" r:id="rId23" imgW="6235035" imgH="517320" progId="Word.Document.8">
                  <p:embed/>
                </p:oleObj>
              </mc:Choice>
              <mc:Fallback>
                <p:oleObj name="Document" r:id="rId23" imgW="6235035" imgH="517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97" y="2471304"/>
                        <a:ext cx="115093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89661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87491"/>
              </p:ext>
            </p:extLst>
          </p:nvPr>
        </p:nvGraphicFramePr>
        <p:xfrm>
          <a:off x="792957" y="750420"/>
          <a:ext cx="1062355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Document" r:id="rId4" imgW="5387546" imgH="684818" progId="Word.Document.8">
                  <p:embed/>
                </p:oleObj>
              </mc:Choice>
              <mc:Fallback>
                <p:oleObj name="Document" r:id="rId4" imgW="5387546" imgH="684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7" y="750420"/>
                        <a:ext cx="1062355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126514"/>
              </p:ext>
            </p:extLst>
          </p:nvPr>
        </p:nvGraphicFramePr>
        <p:xfrm>
          <a:off x="793750" y="1906588"/>
          <a:ext cx="8839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Document" r:id="rId7" imgW="4368941" imgH="458343" progId="Word.Document.8">
                  <p:embed/>
                </p:oleObj>
              </mc:Choice>
              <mc:Fallback>
                <p:oleObj name="Document" r:id="rId7" imgW="4368941" imgH="4583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906588"/>
                        <a:ext cx="88392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73388"/>
              </p:ext>
            </p:extLst>
          </p:nvPr>
        </p:nvGraphicFramePr>
        <p:xfrm>
          <a:off x="434975" y="2670175"/>
          <a:ext cx="107950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Document" r:id="rId10" imgW="5235617" imgH="513704" progId="Word.Document.8">
                  <p:embed/>
                </p:oleObj>
              </mc:Choice>
              <mc:Fallback>
                <p:oleObj name="Document" r:id="rId10" imgW="5235617" imgH="5137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670175"/>
                        <a:ext cx="107950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59320"/>
              </p:ext>
            </p:extLst>
          </p:nvPr>
        </p:nvGraphicFramePr>
        <p:xfrm>
          <a:off x="698033" y="3405421"/>
          <a:ext cx="81280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Document" r:id="rId13" imgW="3942606" imgH="450794" progId="Word.Document.8">
                  <p:embed/>
                </p:oleObj>
              </mc:Choice>
              <mc:Fallback>
                <p:oleObj name="Document" r:id="rId13" imgW="3942606" imgH="4507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33" y="3405421"/>
                        <a:ext cx="81280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651736"/>
              </p:ext>
            </p:extLst>
          </p:nvPr>
        </p:nvGraphicFramePr>
        <p:xfrm>
          <a:off x="5582305" y="3604933"/>
          <a:ext cx="9731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Document" r:id="rId16" imgW="469435" imgH="284712" progId="Word.Document.8">
                  <p:embed/>
                </p:oleObj>
              </mc:Choice>
              <mc:Fallback>
                <p:oleObj name="Document" r:id="rId16" imgW="469435" imgH="284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305" y="3604933"/>
                        <a:ext cx="9731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45874"/>
              </p:ext>
            </p:extLst>
          </p:nvPr>
        </p:nvGraphicFramePr>
        <p:xfrm>
          <a:off x="1358526" y="4058210"/>
          <a:ext cx="93233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Document" r:id="rId19" imgW="4496087" imgH="599620" progId="Word.Document.8">
                  <p:embed/>
                </p:oleObj>
              </mc:Choice>
              <mc:Fallback>
                <p:oleObj name="Document" r:id="rId19" imgW="4496087" imgH="5996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26" y="4058210"/>
                        <a:ext cx="932338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5878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Office 主题​​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nrjian</cp:lastModifiedBy>
  <cp:revision>56</cp:revision>
  <dcterms:created xsi:type="dcterms:W3CDTF">2019-06-19T02:08:00Z</dcterms:created>
  <dcterms:modified xsi:type="dcterms:W3CDTF">2020-02-10T08:48:52Z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