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60" r:id="rId2"/>
    <p:sldId id="261" r:id="rId3"/>
    <p:sldId id="339" r:id="rId4"/>
    <p:sldId id="342" r:id="rId5"/>
    <p:sldId id="262" r:id="rId6"/>
    <p:sldId id="263" r:id="rId7"/>
    <p:sldId id="264" r:id="rId8"/>
    <p:sldId id="265" r:id="rId9"/>
    <p:sldId id="266" r:id="rId10"/>
    <p:sldId id="267" r:id="rId11"/>
    <p:sldId id="268" r:id="rId12"/>
    <p:sldId id="269" r:id="rId13"/>
    <p:sldId id="288" r:id="rId14"/>
    <p:sldId id="289" r:id="rId15"/>
    <p:sldId id="271" r:id="rId16"/>
    <p:sldId id="272" r:id="rId17"/>
    <p:sldId id="343" r:id="rId18"/>
    <p:sldId id="344" r:id="rId19"/>
    <p:sldId id="346" r:id="rId20"/>
    <p:sldId id="273" r:id="rId21"/>
    <p:sldId id="274" r:id="rId22"/>
    <p:sldId id="275" r:id="rId23"/>
    <p:sldId id="290" r:id="rId24"/>
    <p:sldId id="295" r:id="rId25"/>
    <p:sldId id="294" r:id="rId26"/>
    <p:sldId id="276" r:id="rId27"/>
    <p:sldId id="277" r:id="rId28"/>
    <p:sldId id="278" r:id="rId29"/>
    <p:sldId id="279" r:id="rId30"/>
    <p:sldId id="280" r:id="rId31"/>
    <p:sldId id="291" r:id="rId32"/>
    <p:sldId id="292" r:id="rId33"/>
    <p:sldId id="293" r:id="rId34"/>
    <p:sldId id="284" r:id="rId35"/>
    <p:sldId id="285" r:id="rId36"/>
    <p:sldId id="286" r:id="rId37"/>
    <p:sldId id="287" r:id="rId38"/>
    <p:sldId id="1720" r:id="rId39"/>
    <p:sldId id="1721" r:id="rId40"/>
    <p:sldId id="1718" r:id="rId41"/>
    <p:sldId id="1719" r:id="rId42"/>
    <p:sldId id="1845" r:id="rId43"/>
    <p:sldId id="184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8">
          <p15:clr>
            <a:srgbClr val="A4A3A4"/>
          </p15:clr>
        </p15:guide>
        <p15:guide id="2" pos="38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4" d="100"/>
          <a:sy n="114" d="100"/>
        </p:scale>
        <p:origin x="540" y="108"/>
      </p:cViewPr>
      <p:guideLst>
        <p:guide orient="horz" pos="2158"/>
        <p:guide pos="3861"/>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4" Type="http://schemas.openxmlformats.org/officeDocument/2006/relationships/image" Target="../media/image42.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image" Target="../media/image39.emf"/><Relationship Id="rId4" Type="http://schemas.openxmlformats.org/officeDocument/2006/relationships/image" Target="../media/image45.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39.emf"/><Relationship Id="rId4" Type="http://schemas.openxmlformats.org/officeDocument/2006/relationships/image" Target="../media/image4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5" Type="http://schemas.openxmlformats.org/officeDocument/2006/relationships/image" Target="../media/image53.emf"/><Relationship Id="rId4" Type="http://schemas.openxmlformats.org/officeDocument/2006/relationships/image" Target="../media/image5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 Id="rId4" Type="http://schemas.openxmlformats.org/officeDocument/2006/relationships/image" Target="../media/image57.e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11" Type="http://schemas.openxmlformats.org/officeDocument/2006/relationships/image" Target="../media/image68.wmf"/><Relationship Id="rId5" Type="http://schemas.openxmlformats.org/officeDocument/2006/relationships/image" Target="../media/image62.wmf"/><Relationship Id="rId10" Type="http://schemas.openxmlformats.org/officeDocument/2006/relationships/image" Target="../media/image67.wmf"/><Relationship Id="rId4" Type="http://schemas.openxmlformats.org/officeDocument/2006/relationships/image" Target="../media/image61.wmf"/><Relationship Id="rId9"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79.emf"/><Relationship Id="rId1" Type="http://schemas.openxmlformats.org/officeDocument/2006/relationships/image" Target="../media/image7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 Id="rId4" Type="http://schemas.openxmlformats.org/officeDocument/2006/relationships/image" Target="../media/image84.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image" Target="../media/image86.emf"/><Relationship Id="rId1" Type="http://schemas.openxmlformats.org/officeDocument/2006/relationships/image" Target="../media/image85.emf"/><Relationship Id="rId6" Type="http://schemas.openxmlformats.org/officeDocument/2006/relationships/image" Target="../media/image90.emf"/><Relationship Id="rId5" Type="http://schemas.openxmlformats.org/officeDocument/2006/relationships/image" Target="../media/image89.emf"/><Relationship Id="rId4" Type="http://schemas.openxmlformats.org/officeDocument/2006/relationships/image" Target="../media/image88.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emf"/><Relationship Id="rId1" Type="http://schemas.openxmlformats.org/officeDocument/2006/relationships/image" Target="../media/image25.wmf"/><Relationship Id="rId5" Type="http://schemas.openxmlformats.org/officeDocument/2006/relationships/image" Target="../media/image95.emf"/><Relationship Id="rId4" Type="http://schemas.openxmlformats.org/officeDocument/2006/relationships/image" Target="../media/image94.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image" Target="../media/image9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image" Target="../media/image25.wmf"/><Relationship Id="rId4" Type="http://schemas.openxmlformats.org/officeDocument/2006/relationships/image" Target="../media/image10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5.emf"/><Relationship Id="rId7" Type="http://schemas.openxmlformats.org/officeDocument/2006/relationships/image" Target="../media/image109.emf"/><Relationship Id="rId2" Type="http://schemas.openxmlformats.org/officeDocument/2006/relationships/image" Target="../media/image104.emf"/><Relationship Id="rId1" Type="http://schemas.openxmlformats.org/officeDocument/2006/relationships/image" Target="../media/image25.wmf"/><Relationship Id="rId6" Type="http://schemas.openxmlformats.org/officeDocument/2006/relationships/image" Target="../media/image108.emf"/><Relationship Id="rId5" Type="http://schemas.openxmlformats.org/officeDocument/2006/relationships/image" Target="../media/image107.emf"/><Relationship Id="rId4" Type="http://schemas.openxmlformats.org/officeDocument/2006/relationships/image" Target="../media/image106.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emf"/><Relationship Id="rId6" Type="http://schemas.openxmlformats.org/officeDocument/2006/relationships/image" Target="../media/image115.emf"/><Relationship Id="rId5" Type="http://schemas.openxmlformats.org/officeDocument/2006/relationships/image" Target="../media/image114.emf"/><Relationship Id="rId4" Type="http://schemas.openxmlformats.org/officeDocument/2006/relationships/image" Target="../media/image113.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image" Target="../media/image117.emf"/><Relationship Id="rId1" Type="http://schemas.openxmlformats.org/officeDocument/2006/relationships/image" Target="../media/image116.emf"/><Relationship Id="rId4" Type="http://schemas.openxmlformats.org/officeDocument/2006/relationships/image" Target="../media/image119.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22.emf"/><Relationship Id="rId2" Type="http://schemas.openxmlformats.org/officeDocument/2006/relationships/image" Target="../media/image121.emf"/><Relationship Id="rId1" Type="http://schemas.openxmlformats.org/officeDocument/2006/relationships/image" Target="../media/image120.emf"/><Relationship Id="rId4" Type="http://schemas.openxmlformats.org/officeDocument/2006/relationships/image" Target="../media/image123.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 Id="rId4" Type="http://schemas.openxmlformats.org/officeDocument/2006/relationships/image" Target="../media/image11.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image" Target="../media/image124.emf"/><Relationship Id="rId4" Type="http://schemas.openxmlformats.org/officeDocument/2006/relationships/image" Target="../media/image127.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image" Target="../media/image129.emf"/><Relationship Id="rId1" Type="http://schemas.openxmlformats.org/officeDocument/2006/relationships/image" Target="../media/image128.emf"/><Relationship Id="rId6" Type="http://schemas.openxmlformats.org/officeDocument/2006/relationships/image" Target="../media/image133.emf"/><Relationship Id="rId5" Type="http://schemas.openxmlformats.org/officeDocument/2006/relationships/image" Target="../media/image132.emf"/><Relationship Id="rId4" Type="http://schemas.openxmlformats.org/officeDocument/2006/relationships/image" Target="../media/image131.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25.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37.emf"/><Relationship Id="rId1" Type="http://schemas.openxmlformats.org/officeDocument/2006/relationships/image" Target="../media/image136.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image" Target="../media/image139.emf"/><Relationship Id="rId1" Type="http://schemas.openxmlformats.org/officeDocument/2006/relationships/image" Target="../media/image138.emf"/><Relationship Id="rId4" Type="http://schemas.openxmlformats.org/officeDocument/2006/relationships/image" Target="../media/image141.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image" Target="../media/image143.emf"/><Relationship Id="rId1" Type="http://schemas.openxmlformats.org/officeDocument/2006/relationships/image" Target="../media/image142.emf"/><Relationship Id="rId5" Type="http://schemas.openxmlformats.org/officeDocument/2006/relationships/image" Target="../media/image146.emf"/><Relationship Id="rId4" Type="http://schemas.openxmlformats.org/officeDocument/2006/relationships/image" Target="../media/image145.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image" Target="../media/image149.wmf"/><Relationship Id="rId7" Type="http://schemas.openxmlformats.org/officeDocument/2006/relationships/image" Target="../media/image153.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 Id="rId9" Type="http://schemas.openxmlformats.org/officeDocument/2006/relationships/image" Target="../media/image155.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63.wmf"/><Relationship Id="rId3" Type="http://schemas.openxmlformats.org/officeDocument/2006/relationships/image" Target="../media/image158.wmf"/><Relationship Id="rId7" Type="http://schemas.openxmlformats.org/officeDocument/2006/relationships/image" Target="../media/image162.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61.wmf"/><Relationship Id="rId5" Type="http://schemas.openxmlformats.org/officeDocument/2006/relationships/image" Target="../media/image160.wmf"/><Relationship Id="rId4" Type="http://schemas.openxmlformats.org/officeDocument/2006/relationships/image" Target="../media/image159.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49.wmf"/><Relationship Id="rId7" Type="http://schemas.openxmlformats.org/officeDocument/2006/relationships/image" Target="../media/image167.wmf"/><Relationship Id="rId2" Type="http://schemas.openxmlformats.org/officeDocument/2006/relationships/image" Target="../media/image148.wmf"/><Relationship Id="rId1" Type="http://schemas.openxmlformats.org/officeDocument/2006/relationships/image" Target="../media/image164.wmf"/><Relationship Id="rId6" Type="http://schemas.openxmlformats.org/officeDocument/2006/relationships/image" Target="../media/image166.wmf"/><Relationship Id="rId5" Type="http://schemas.openxmlformats.org/officeDocument/2006/relationships/image" Target="../media/image165.wmf"/><Relationship Id="rId4" Type="http://schemas.openxmlformats.org/officeDocument/2006/relationships/image" Target="../media/image150.wmf"/></Relationships>
</file>

<file path=ppt/drawings/_rels/vmlDrawing39.vml.rels><?xml version="1.0" encoding="UTF-8" standalone="yes"?>
<Relationships xmlns="http://schemas.openxmlformats.org/package/2006/relationships"><Relationship Id="rId8" Type="http://schemas.openxmlformats.org/officeDocument/2006/relationships/image" Target="../media/image174.wmf"/><Relationship Id="rId3" Type="http://schemas.openxmlformats.org/officeDocument/2006/relationships/image" Target="../media/image170.wmf"/><Relationship Id="rId7" Type="http://schemas.openxmlformats.org/officeDocument/2006/relationships/image" Target="../media/image173.wmf"/><Relationship Id="rId2" Type="http://schemas.openxmlformats.org/officeDocument/2006/relationships/image" Target="../media/image169.wmf"/><Relationship Id="rId1" Type="http://schemas.openxmlformats.org/officeDocument/2006/relationships/image" Target="../media/image156.wmf"/><Relationship Id="rId6" Type="http://schemas.openxmlformats.org/officeDocument/2006/relationships/image" Target="../media/image161.wmf"/><Relationship Id="rId5" Type="http://schemas.openxmlformats.org/officeDocument/2006/relationships/image" Target="../media/image172.wmf"/><Relationship Id="rId4" Type="http://schemas.openxmlformats.org/officeDocument/2006/relationships/image" Target="../media/image17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 Id="rId5" Type="http://schemas.openxmlformats.org/officeDocument/2006/relationships/image" Target="../media/image16.emf"/><Relationship Id="rId4" Type="http://schemas.openxmlformats.org/officeDocument/2006/relationships/image" Target="../media/image15.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17.emf"/><Relationship Id="rId5" Type="http://schemas.openxmlformats.org/officeDocument/2006/relationships/image" Target="../media/image21.emf"/><Relationship Id="rId4"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5.wmf"/><Relationship Id="rId6" Type="http://schemas.openxmlformats.org/officeDocument/2006/relationships/image" Target="../media/image32.emf"/><Relationship Id="rId5" Type="http://schemas.openxmlformats.org/officeDocument/2006/relationships/image" Target="../media/image31.emf"/><Relationship Id="rId4" Type="http://schemas.openxmlformats.org/officeDocument/2006/relationships/image" Target="../media/image3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2022/1/3</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4400135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extLst>
      <p:ext uri="{BB962C8B-B14F-4D97-AF65-F5344CB8AC3E}">
        <p14:creationId xmlns:p14="http://schemas.microsoft.com/office/powerpoint/2010/main" val="461945769"/>
      </p:ext>
    </p:extLst>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slideMaster" Target="../slideMasters/slideMaster1.xml"/><Relationship Id="rId4" Type="http://schemas.openxmlformats.org/officeDocument/2006/relationships/tags" Target="../tags/tag5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Master" Target="../slideMasters/slideMaster1.xml"/><Relationship Id="rId5" Type="http://schemas.openxmlformats.org/officeDocument/2006/relationships/tags" Target="../tags/tag8.xml"/><Relationship Id="rId4" Type="http://schemas.openxmlformats.org/officeDocument/2006/relationships/tags" Target="../tags/tag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1.xml"/><Relationship Id="rId5" Type="http://schemas.openxmlformats.org/officeDocument/2006/relationships/tags" Target="../tags/tag13.xml"/><Relationship Id="rId4" Type="http://schemas.openxmlformats.org/officeDocument/2006/relationships/tags" Target="../tags/tag12.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slideMaster" Target="../slideMasters/slideMaster1.xml"/><Relationship Id="rId4" Type="http://schemas.openxmlformats.org/officeDocument/2006/relationships/tags" Target="../tags/tag3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Master" Target="../slideMasters/slideMaster1.xml"/><Relationship Id="rId5" Type="http://schemas.openxmlformats.org/officeDocument/2006/relationships/tags" Target="../tags/tag45.xml"/><Relationship Id="rId4" Type="http://schemas.openxmlformats.org/officeDocument/2006/relationships/tags" Target="../tags/tag4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a:prstGeom prst="rect">
            <a:avLst/>
          </a:prstGeo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a:prstGeom prst="rect">
            <a:avLst/>
          </a:prstGeo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2022/1/3</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040000"/>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2022/1/3</a:t>
            </a:fld>
            <a:endParaRPr lang="zh-CN" altLang="en-US"/>
          </a:p>
        </p:txBody>
      </p:sp>
      <p:sp>
        <p:nvSpPr>
          <p:cNvPr id="4" name="页脚占位符 3"/>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02167" y="685800"/>
            <a:ext cx="11387667"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06401" y="1981200"/>
            <a:ext cx="5592233" cy="3886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01834" y="1981200"/>
            <a:ext cx="5592233" cy="18669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01834" y="4000500"/>
            <a:ext cx="5592233" cy="18669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09600" y="6243638"/>
            <a:ext cx="2844800" cy="457200"/>
          </a:xfrm>
          <a:prstGeom prst="rect">
            <a:avLst/>
          </a:prstGeom>
          <a:ln/>
        </p:spPr>
        <p:txBody>
          <a:bodyPr/>
          <a:lstStyle>
            <a:lvl1pPr>
              <a:defRPr/>
            </a:lvl1pPr>
          </a:lstStyle>
          <a:p>
            <a:pPr>
              <a:defRPr/>
            </a:pPr>
            <a:fld id="{B4805FF8-78E5-4DAD-B4DF-F43D3C2C861F}" type="datetime1">
              <a:rPr lang="zh-CN" altLang="en-US"/>
              <a:pPr>
                <a:defRPr/>
              </a:pPr>
              <a:t>2022/1/3</a:t>
            </a:fld>
            <a:endParaRPr lang="en-US" altLang="zh-CN"/>
          </a:p>
        </p:txBody>
      </p:sp>
      <p:sp>
        <p:nvSpPr>
          <p:cNvPr id="7"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8737600" y="6243638"/>
            <a:ext cx="2844800" cy="457200"/>
          </a:xfrm>
          <a:prstGeom prst="rect">
            <a:avLst/>
          </a:prstGeom>
          <a:ln/>
        </p:spPr>
        <p:txBody>
          <a:bodyPr/>
          <a:lstStyle>
            <a:lvl1pPr>
              <a:defRPr/>
            </a:lvl1pPr>
          </a:lstStyle>
          <a:p>
            <a:pPr>
              <a:defRPr/>
            </a:pPr>
            <a:fld id="{5B4B2589-91F6-4FAC-9CB2-11ACC9FDF68A}" type="slidenum">
              <a:rPr lang="en-US" altLang="zh-CN"/>
              <a:pPr>
                <a:defRPr/>
              </a:pPr>
              <a:t>‹#›</a:t>
            </a:fld>
            <a:endParaRPr lang="en-US" altLang="zh-CN"/>
          </a:p>
        </p:txBody>
      </p:sp>
    </p:spTree>
    <p:extLst>
      <p:ext uri="{BB962C8B-B14F-4D97-AF65-F5344CB8AC3E}">
        <p14:creationId xmlns:p14="http://schemas.microsoft.com/office/powerpoint/2010/main" val="1475715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2022/1/3</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a:prstGeom prst="rect">
            <a:avLst/>
          </a:prstGeo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a:prstGeom prst="rect">
            <a:avLst/>
          </a:prstGeo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2022/1/3</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69930" y="1296000"/>
            <a:ext cx="5283242" cy="5040000"/>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1296000"/>
            <a:ext cx="5283242" cy="5040000"/>
          </a:xfrm>
          <a:prstGeom prst="rect">
            <a:avLst/>
          </a:prstGeo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a:xfrm>
            <a:off x="879742" y="6349833"/>
            <a:ext cx="2700000" cy="316800"/>
          </a:xfrm>
          <a:prstGeom prst="rect">
            <a:avLst/>
          </a:prstGeom>
        </p:spPr>
        <p:txBody>
          <a:bodyPr/>
          <a:lstStyle/>
          <a:p>
            <a:fld id="{760FBDFE-C587-4B4C-A407-44438C67B59E}" type="datetimeFigureOut">
              <a:rPr lang="zh-CN" altLang="en-US" smtClean="0"/>
              <a:t>2022/1/3</a:t>
            </a:fld>
            <a:endParaRPr lang="zh-CN" altLang="en-US"/>
          </a:p>
        </p:txBody>
      </p:sp>
      <p:sp>
        <p:nvSpPr>
          <p:cNvPr id="6" name="页脚占位符 5"/>
          <p:cNvSpPr>
            <a:spLocks noGrp="1"/>
          </p:cNvSpPr>
          <p:nvPr>
            <p:ph type="ftr" sz="quarter" idx="11"/>
            <p:custDataLst>
              <p:tags r:id="rId5"/>
            </p:custDataLst>
          </p:nvPr>
        </p:nvSpPr>
        <p:spPr>
          <a:xfrm>
            <a:off x="4116000" y="6349833"/>
            <a:ext cx="3960000" cy="316800"/>
          </a:xfrm>
          <a:prstGeom prst="rect">
            <a:avLst/>
          </a:prstGeo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1296000"/>
            <a:ext cx="5283242" cy="381003"/>
          </a:xfrm>
          <a:prstGeom prst="rect">
            <a:avLst/>
          </a:prstGeo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789043"/>
            <a:ext cx="5283200"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296000"/>
            <a:ext cx="5283242" cy="381003"/>
          </a:xfrm>
          <a:prstGeom prst="rect">
            <a:avLst/>
          </a:prstGeo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789043"/>
            <a:ext cx="5283242" cy="4552234"/>
          </a:xfrm>
          <a:prstGeom prst="rect">
            <a:avLst/>
          </a:prstGeo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a:xfrm>
            <a:off x="879742" y="6349833"/>
            <a:ext cx="2700000" cy="316800"/>
          </a:xfrm>
          <a:prstGeom prst="rect">
            <a:avLst/>
          </a:prstGeom>
        </p:spPr>
        <p:txBody>
          <a:bodyPr/>
          <a:lstStyle/>
          <a:p>
            <a:fld id="{760FBDFE-C587-4B4C-A407-44438C67B59E}" type="datetimeFigureOut">
              <a:rPr lang="zh-CN" altLang="en-US" smtClean="0"/>
              <a:t>2022/1/3</a:t>
            </a:fld>
            <a:endParaRPr lang="zh-CN" altLang="en-US"/>
          </a:p>
        </p:txBody>
      </p:sp>
      <p:sp>
        <p:nvSpPr>
          <p:cNvPr id="8" name="页脚占位符 7"/>
          <p:cNvSpPr>
            <a:spLocks noGrp="1"/>
          </p:cNvSpPr>
          <p:nvPr>
            <p:ph type="ftr" sz="quarter" idx="11"/>
            <p:custDataLst>
              <p:tags r:id="rId7"/>
            </p:custDataLst>
          </p:nvPr>
        </p:nvSpPr>
        <p:spPr>
          <a:xfrm>
            <a:off x="4116000" y="6349833"/>
            <a:ext cx="3960000" cy="316800"/>
          </a:xfrm>
          <a:prstGeom prst="rect">
            <a:avLst/>
          </a:prstGeo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79742" y="6349833"/>
            <a:ext cx="2700000" cy="316800"/>
          </a:xfrm>
          <a:prstGeom prst="rect">
            <a:avLst/>
          </a:prstGeom>
        </p:spPr>
        <p:txBody>
          <a:bodyPr/>
          <a:lstStyle/>
          <a:p>
            <a:fld id="{760FBDFE-C587-4B4C-A407-44438C67B59E}" type="datetimeFigureOut">
              <a:rPr lang="zh-CN" altLang="en-US" smtClean="0"/>
              <a:t>2022/1/3</a:t>
            </a:fld>
            <a:endParaRPr lang="zh-CN" altLang="en-US"/>
          </a:p>
        </p:txBody>
      </p:sp>
      <p:sp>
        <p:nvSpPr>
          <p:cNvPr id="4" name="页脚占位符 3"/>
          <p:cNvSpPr>
            <a:spLocks noGrp="1"/>
          </p:cNvSpPr>
          <p:nvPr>
            <p:ph type="ftr" sz="quarter" idx="11"/>
            <p:custDataLst>
              <p:tags r:id="rId3"/>
            </p:custDataLst>
          </p:nvPr>
        </p:nvSpPr>
        <p:spPr>
          <a:xfrm>
            <a:off x="4116000" y="6349833"/>
            <a:ext cx="3960000" cy="316800"/>
          </a:xfrm>
          <a:prstGeom prst="rect">
            <a:avLst/>
          </a:prstGeo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879742" y="6349833"/>
            <a:ext cx="2700000" cy="316800"/>
          </a:xfrm>
          <a:prstGeom prst="rect">
            <a:avLst/>
          </a:prstGeom>
        </p:spPr>
        <p:txBody>
          <a:bodyPr/>
          <a:lstStyle/>
          <a:p>
            <a:fld id="{760FBDFE-C587-4B4C-A407-44438C67B59E}" type="datetimeFigureOut">
              <a:rPr lang="zh-CN" altLang="en-US" smtClean="0"/>
              <a:t>2022/1/3</a:t>
            </a:fld>
            <a:endParaRPr lang="zh-CN" altLang="en-US"/>
          </a:p>
        </p:txBody>
      </p:sp>
      <p:sp>
        <p:nvSpPr>
          <p:cNvPr id="3" name="页脚占位符 2"/>
          <p:cNvSpPr>
            <a:spLocks noGrp="1"/>
          </p:cNvSpPr>
          <p:nvPr>
            <p:ph type="ftr" sz="quarter" idx="11"/>
            <p:custDataLst>
              <p:tags r:id="rId2"/>
            </p:custDataLst>
          </p:nvPr>
        </p:nvSpPr>
        <p:spPr>
          <a:xfrm>
            <a:off x="4116000" y="6349833"/>
            <a:ext cx="3960000" cy="316800"/>
          </a:xfrm>
          <a:prstGeom prst="rect">
            <a:avLst/>
          </a:prstGeom>
        </p:spPr>
        <p:txBody>
          <a:bodyPr/>
          <a:lstStyle/>
          <a:p>
            <a:endParaRPr lang="zh-CN" altLang="en-US"/>
          </a:p>
        </p:txBody>
      </p:sp>
      <p:sp>
        <p:nvSpPr>
          <p:cNvPr id="4" name="灯片编号占位符 3"/>
          <p:cNvSpPr>
            <a:spLocks noGrp="1"/>
          </p:cNvSpPr>
          <p:nvPr>
            <p:ph type="sldNum" sz="quarter" idx="12"/>
            <p:custDataLst>
              <p:tags r:id="rId3"/>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69930" y="1296000"/>
            <a:ext cx="5283242" cy="5040000"/>
          </a:xfrm>
          <a:prstGeom prst="rect">
            <a:avLst/>
          </a:prstGeo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238925" y="1296000"/>
            <a:ext cx="5283242" cy="5040000"/>
          </a:xfrm>
          <a:prstGeom prst="rect">
            <a:avLst/>
          </a:prstGeo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3"/>
            </p:custDataLst>
          </p:nvPr>
        </p:nvSpPr>
        <p:spPr>
          <a:xfrm>
            <a:off x="879742" y="6349833"/>
            <a:ext cx="2700000" cy="316800"/>
          </a:xfrm>
          <a:prstGeom prst="rect">
            <a:avLst/>
          </a:prstGeom>
        </p:spPr>
        <p:txBody>
          <a:bodyPr/>
          <a:lstStyle/>
          <a:p>
            <a:fld id="{9EFD9D74-47D9-4702-A33C-335B63B48DBF}" type="datetimeFigureOut">
              <a:rPr lang="zh-CN" altLang="en-US" smtClean="0"/>
              <a:t>2022/1/3</a:t>
            </a:fld>
            <a:endParaRPr lang="zh-CN" altLang="en-US" dirty="0"/>
          </a:p>
        </p:txBody>
      </p:sp>
      <p:sp>
        <p:nvSpPr>
          <p:cNvPr id="6" name="页脚占位符 5"/>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610600" y="6349833"/>
            <a:ext cx="2700000" cy="316800"/>
          </a:xfrm>
          <a:prstGeom prst="rect">
            <a:avLst/>
          </a:prstGeo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a:xfrm>
            <a:off x="669882" y="432000"/>
            <a:ext cx="10852237" cy="648000"/>
          </a:xfrm>
          <a:prstGeom prst="rect">
            <a:avLst/>
          </a:prstGeom>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a:prstGeom prst="rect">
            <a:avLst/>
          </a:prstGeo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a:prstGeom prst="rect">
            <a:avLst/>
          </a:prstGeo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a:xfrm>
            <a:off x="879742" y="6349833"/>
            <a:ext cx="2700000" cy="316800"/>
          </a:xfrm>
          <a:prstGeom prst="rect">
            <a:avLst/>
          </a:prstGeom>
        </p:spPr>
        <p:txBody>
          <a:bodyPr/>
          <a:lstStyle/>
          <a:p>
            <a:fld id="{760FBDFE-C587-4B4C-A407-44438C67B59E}" type="datetimeFigureOut">
              <a:rPr lang="zh-CN" altLang="en-US" smtClean="0"/>
              <a:t>2022/1/3</a:t>
            </a:fld>
            <a:endParaRPr lang="zh-CN" altLang="en-US"/>
          </a:p>
        </p:txBody>
      </p:sp>
      <p:sp>
        <p:nvSpPr>
          <p:cNvPr id="5" name="页脚占位符 4"/>
          <p:cNvSpPr>
            <a:spLocks noGrp="1"/>
          </p:cNvSpPr>
          <p:nvPr>
            <p:ph type="ftr" sz="quarter" idx="11"/>
            <p:custDataLst>
              <p:tags r:id="rId4"/>
            </p:custDataLst>
          </p:nvPr>
        </p:nvSpPr>
        <p:spPr>
          <a:xfrm>
            <a:off x="4116000" y="6349833"/>
            <a:ext cx="3960000" cy="316800"/>
          </a:xfrm>
          <a:prstGeom prst="rect">
            <a:avLst/>
          </a:prstGeo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49833"/>
            <a:ext cx="2700000" cy="316800"/>
          </a:xfrm>
          <a:prstGeom prst="rect">
            <a:avLst/>
          </a:prstGeom>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a:extLst>
              <a:ext uri="{FF2B5EF4-FFF2-40B4-BE49-F238E27FC236}">
                <a16:creationId xmlns:a16="http://schemas.microsoft.com/office/drawing/2014/main" id="{92589C0E-C98B-4A6B-B4CF-F71114176CE7}"/>
              </a:ext>
            </a:extLst>
          </p:cNvPr>
          <p:cNvGrpSpPr/>
          <p:nvPr userDrawn="1"/>
        </p:nvGrpSpPr>
        <p:grpSpPr>
          <a:xfrm>
            <a:off x="6600217" y="234834"/>
            <a:ext cx="5491260" cy="461665"/>
            <a:chOff x="6600217" y="234834"/>
            <a:chExt cx="5491260" cy="461665"/>
          </a:xfrm>
        </p:grpSpPr>
        <p:pic>
          <p:nvPicPr>
            <p:cNvPr id="12" name="图片 11">
              <a:extLst>
                <a:ext uri="{FF2B5EF4-FFF2-40B4-BE49-F238E27FC236}">
                  <a16:creationId xmlns:a16="http://schemas.microsoft.com/office/drawing/2014/main" id="{086E06BA-2668-4C3A-8E45-593AD2CA1B6C}"/>
                </a:ext>
              </a:extLst>
            </p:cNvPr>
            <p:cNvPicPr>
              <a:picLocks noChangeAspect="1"/>
            </p:cNvPicPr>
            <p:nvPr userDrawn="1"/>
          </p:nvPicPr>
          <p:blipFill>
            <a:blip r:embed="rId16"/>
            <a:stretch>
              <a:fillRect/>
            </a:stretch>
          </p:blipFill>
          <p:spPr>
            <a:xfrm>
              <a:off x="6600217" y="243967"/>
              <a:ext cx="2821020" cy="437940"/>
            </a:xfrm>
            <a:prstGeom prst="rect">
              <a:avLst/>
            </a:prstGeom>
          </p:spPr>
        </p:pic>
        <p:sp>
          <p:nvSpPr>
            <p:cNvPr id="10" name="文本框 9">
              <a:extLst>
                <a:ext uri="{FF2B5EF4-FFF2-40B4-BE49-F238E27FC236}">
                  <a16:creationId xmlns:a16="http://schemas.microsoft.com/office/drawing/2014/main" id="{6561B98C-21BF-43F5-A1B5-5D7BD0822FCB}"/>
                </a:ext>
              </a:extLst>
            </p:cNvPr>
            <p:cNvSpPr txBox="1"/>
            <p:nvPr userDrawn="1"/>
          </p:nvSpPr>
          <p:spPr>
            <a:xfrm>
              <a:off x="9401781" y="234834"/>
              <a:ext cx="2689696" cy="461665"/>
            </a:xfrm>
            <a:prstGeom prst="rect">
              <a:avLst/>
            </a:prstGeom>
            <a:solidFill>
              <a:schemeClr val="bg1"/>
            </a:solidFill>
          </p:spPr>
          <p:txBody>
            <a:bodyPr wrap="square" rtlCol="0">
              <a:spAutoFit/>
            </a:bodyPr>
            <a:lstStyle/>
            <a:p>
              <a:pPr algn="l"/>
              <a:r>
                <a:rPr lang="zh-CN" altLang="en-US" sz="2400" b="1" dirty="0">
                  <a:solidFill>
                    <a:srgbClr val="00B0F0"/>
                  </a:solidFill>
                  <a:effectLst/>
                </a:rPr>
                <a:t>概率论与数理统计</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34.emf"/><Relationship Id="rId5" Type="http://schemas.openxmlformats.org/officeDocument/2006/relationships/oleObject" Target="../embeddings/oleObject32.bin"/><Relationship Id="rId4" Type="http://schemas.openxmlformats.org/officeDocument/2006/relationships/image" Target="../media/image33.emf"/></Relationships>
</file>

<file path=ppt/slides/_rels/slide11.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36.emf"/><Relationship Id="rId5" Type="http://schemas.openxmlformats.org/officeDocument/2006/relationships/oleObject" Target="../embeddings/oleObject34.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40.emf"/><Relationship Id="rId5" Type="http://schemas.openxmlformats.org/officeDocument/2006/relationships/oleObject" Target="../embeddings/oleObject38.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40.bin"/></Relationships>
</file>

<file path=ppt/slides/_rels/slide13.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image" Target="../media/image43.emf"/><Relationship Id="rId5" Type="http://schemas.openxmlformats.org/officeDocument/2006/relationships/oleObject" Target="../embeddings/oleObject42.bin"/><Relationship Id="rId10" Type="http://schemas.openxmlformats.org/officeDocument/2006/relationships/image" Target="../media/image45.emf"/><Relationship Id="rId4" Type="http://schemas.openxmlformats.org/officeDocument/2006/relationships/image" Target="../media/image39.emf"/><Relationship Id="rId9" Type="http://schemas.openxmlformats.org/officeDocument/2006/relationships/oleObject" Target="../embeddings/oleObject44.bin"/></Relationships>
</file>

<file path=ppt/slides/_rels/slide14.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image" Target="../media/image46.emf"/><Relationship Id="rId5" Type="http://schemas.openxmlformats.org/officeDocument/2006/relationships/oleObject" Target="../embeddings/oleObject46.bin"/><Relationship Id="rId10" Type="http://schemas.openxmlformats.org/officeDocument/2006/relationships/image" Target="../media/image48.emf"/><Relationship Id="rId4" Type="http://schemas.openxmlformats.org/officeDocument/2006/relationships/image" Target="../media/image39.emf"/><Relationship Id="rId9" Type="http://schemas.openxmlformats.org/officeDocument/2006/relationships/oleObject" Target="../embeddings/oleObject48.bin"/></Relationships>
</file>

<file path=ppt/slides/_rels/slide15.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3.e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50.emf"/><Relationship Id="rId11" Type="http://schemas.openxmlformats.org/officeDocument/2006/relationships/oleObject" Target="../embeddings/oleObject53.bin"/><Relationship Id="rId5" Type="http://schemas.openxmlformats.org/officeDocument/2006/relationships/oleObject" Target="../embeddings/oleObject50.bin"/><Relationship Id="rId10" Type="http://schemas.openxmlformats.org/officeDocument/2006/relationships/image" Target="../media/image52.emf"/><Relationship Id="rId4" Type="http://schemas.openxmlformats.org/officeDocument/2006/relationships/image" Target="../media/image49.emf"/><Relationship Id="rId9" Type="http://schemas.openxmlformats.org/officeDocument/2006/relationships/oleObject" Target="../embeddings/oleObject52.bin"/></Relationships>
</file>

<file path=ppt/slides/_rels/slide16.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image" Target="../media/image55.emf"/><Relationship Id="rId5" Type="http://schemas.openxmlformats.org/officeDocument/2006/relationships/oleObject" Target="../embeddings/oleObject55.bin"/><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oleObject" Target="../embeddings/oleObject57.bin"/></Relationships>
</file>

<file path=ppt/slides/_rels/slide17.xml.rels><?xml version="1.0" encoding="UTF-8" standalone="yes"?>
<Relationships xmlns="http://schemas.openxmlformats.org/package/2006/relationships"><Relationship Id="rId8" Type="http://schemas.openxmlformats.org/officeDocument/2006/relationships/image" Target="../media/image60.wmf"/><Relationship Id="rId13" Type="http://schemas.openxmlformats.org/officeDocument/2006/relationships/oleObject" Target="../embeddings/oleObject63.bin"/><Relationship Id="rId18" Type="http://schemas.openxmlformats.org/officeDocument/2006/relationships/image" Target="../media/image65.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62.wmf"/><Relationship Id="rId17" Type="http://schemas.openxmlformats.org/officeDocument/2006/relationships/oleObject" Target="../embeddings/oleObject65.bin"/><Relationship Id="rId2" Type="http://schemas.openxmlformats.org/officeDocument/2006/relationships/slideLayout" Target="../slideLayouts/slideLayout7.xml"/><Relationship Id="rId16" Type="http://schemas.openxmlformats.org/officeDocument/2006/relationships/image" Target="../media/image64.wmf"/><Relationship Id="rId20" Type="http://schemas.openxmlformats.org/officeDocument/2006/relationships/image" Target="../media/image66.wmf"/><Relationship Id="rId1" Type="http://schemas.openxmlformats.org/officeDocument/2006/relationships/vmlDrawing" Target="../drawings/vmlDrawing16.vml"/><Relationship Id="rId6" Type="http://schemas.openxmlformats.org/officeDocument/2006/relationships/image" Target="../media/image59.wmf"/><Relationship Id="rId11" Type="http://schemas.openxmlformats.org/officeDocument/2006/relationships/oleObject" Target="../embeddings/oleObject62.bin"/><Relationship Id="rId24" Type="http://schemas.openxmlformats.org/officeDocument/2006/relationships/image" Target="../media/image68.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10" Type="http://schemas.openxmlformats.org/officeDocument/2006/relationships/image" Target="../media/image61.wmf"/><Relationship Id="rId19" Type="http://schemas.openxmlformats.org/officeDocument/2006/relationships/oleObject" Target="../embeddings/oleObject66.bin"/><Relationship Id="rId4" Type="http://schemas.openxmlformats.org/officeDocument/2006/relationships/image" Target="../media/image58.wmf"/><Relationship Id="rId9" Type="http://schemas.openxmlformats.org/officeDocument/2006/relationships/oleObject" Target="../embeddings/oleObject61.bin"/><Relationship Id="rId14" Type="http://schemas.openxmlformats.org/officeDocument/2006/relationships/image" Target="../media/image63.wmf"/><Relationship Id="rId22" Type="http://schemas.openxmlformats.org/officeDocument/2006/relationships/image" Target="../media/image67.wmf"/></Relationships>
</file>

<file path=ppt/slides/_rels/slide18.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70.w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68.wmf"/><Relationship Id="rId4" Type="http://schemas.openxmlformats.org/officeDocument/2006/relationships/image" Target="../media/image69.wmf"/><Relationship Id="rId9" Type="http://schemas.openxmlformats.org/officeDocument/2006/relationships/oleObject" Target="../embeddings/oleObject72.bin"/><Relationship Id="rId14" Type="http://schemas.openxmlformats.org/officeDocument/2006/relationships/image" Target="../media/image73.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8" Type="http://schemas.openxmlformats.org/officeDocument/2006/relationships/image" Target="../media/image76.emf"/><Relationship Id="rId3" Type="http://schemas.openxmlformats.org/officeDocument/2006/relationships/oleObject" Target="../embeddings/oleObject75.bin"/><Relationship Id="rId7" Type="http://schemas.openxmlformats.org/officeDocument/2006/relationships/oleObject" Target="../embeddings/Microsoft_Word_97_-_2003_Document.doc"/><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image" Target="../media/image75.emf"/><Relationship Id="rId5" Type="http://schemas.openxmlformats.org/officeDocument/2006/relationships/oleObject" Target="../embeddings/oleObject76.bin"/><Relationship Id="rId4" Type="http://schemas.openxmlformats.org/officeDocument/2006/relationships/image" Target="../media/image74.emf"/><Relationship Id="rId9" Type="http://schemas.openxmlformats.org/officeDocument/2006/relationships/image" Target="../media/image77.jpeg"/></Relationships>
</file>

<file path=ppt/slides/_rels/slide21.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image" Target="../media/image79.emf"/><Relationship Id="rId5" Type="http://schemas.openxmlformats.org/officeDocument/2006/relationships/oleObject" Target="../embeddings/oleObject78.bin"/><Relationship Id="rId4" Type="http://schemas.openxmlformats.org/officeDocument/2006/relationships/image" Target="../media/image78.emf"/></Relationships>
</file>

<file path=ppt/slides/_rels/slide22.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82.emf"/><Relationship Id="rId5" Type="http://schemas.openxmlformats.org/officeDocument/2006/relationships/oleObject" Target="../embeddings/oleObject81.bin"/><Relationship Id="rId10" Type="http://schemas.openxmlformats.org/officeDocument/2006/relationships/image" Target="../media/image84.emf"/><Relationship Id="rId4" Type="http://schemas.openxmlformats.org/officeDocument/2006/relationships/image" Target="../media/image81.emf"/><Relationship Id="rId9" Type="http://schemas.openxmlformats.org/officeDocument/2006/relationships/oleObject" Target="../embeddings/oleObject83.bin"/></Relationships>
</file>

<file path=ppt/slides/_rels/slide23.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89.emf"/><Relationship Id="rId2" Type="http://schemas.openxmlformats.org/officeDocument/2006/relationships/slideLayout" Target="../slideLayouts/slideLayout12.xml"/><Relationship Id="rId16" Type="http://schemas.openxmlformats.org/officeDocument/2006/relationships/image" Target="../media/image91.emf"/><Relationship Id="rId1" Type="http://schemas.openxmlformats.org/officeDocument/2006/relationships/vmlDrawing" Target="../drawings/vmlDrawing21.vml"/><Relationship Id="rId6" Type="http://schemas.openxmlformats.org/officeDocument/2006/relationships/image" Target="../media/image86.e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oleObject" Target="../embeddings/oleObject87.bin"/><Relationship Id="rId14" Type="http://schemas.openxmlformats.org/officeDocument/2006/relationships/image" Target="../media/image90.emf"/></Relationships>
</file>

<file path=ppt/slides/_rels/slide24.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oleObject" Target="../embeddings/oleObject91.bin"/><Relationship Id="rId7" Type="http://schemas.openxmlformats.org/officeDocument/2006/relationships/oleObject" Target="../embeddings/oleObject93.bin"/><Relationship Id="rId12" Type="http://schemas.openxmlformats.org/officeDocument/2006/relationships/image" Target="../media/image95.emf"/><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image" Target="../media/image92.emf"/><Relationship Id="rId11" Type="http://schemas.openxmlformats.org/officeDocument/2006/relationships/oleObject" Target="../embeddings/oleObject95.bin"/><Relationship Id="rId5" Type="http://schemas.openxmlformats.org/officeDocument/2006/relationships/oleObject" Target="../embeddings/oleObject92.bin"/><Relationship Id="rId10" Type="http://schemas.openxmlformats.org/officeDocument/2006/relationships/image" Target="../media/image94.emf"/><Relationship Id="rId4" Type="http://schemas.openxmlformats.org/officeDocument/2006/relationships/image" Target="../media/image25.wmf"/><Relationship Id="rId9" Type="http://schemas.openxmlformats.org/officeDocument/2006/relationships/oleObject" Target="../embeddings/oleObject94.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image" Target="../media/image97.emf"/><Relationship Id="rId5" Type="http://schemas.openxmlformats.org/officeDocument/2006/relationships/oleObject" Target="../embeddings/oleObject97.bin"/><Relationship Id="rId4" Type="http://schemas.openxmlformats.org/officeDocument/2006/relationships/image" Target="../media/image96.emf"/></Relationships>
</file>

<file path=ppt/slides/_rels/slide26.x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oleObject" Target="../embeddings/oleObject98.bin"/><Relationship Id="rId7" Type="http://schemas.openxmlformats.org/officeDocument/2006/relationships/oleObject" Target="../embeddings/oleObject100.bin"/><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98.emf"/><Relationship Id="rId5" Type="http://schemas.openxmlformats.org/officeDocument/2006/relationships/oleObject" Target="../embeddings/oleObject99.bin"/><Relationship Id="rId10" Type="http://schemas.openxmlformats.org/officeDocument/2006/relationships/image" Target="../media/image100.emf"/><Relationship Id="rId4" Type="http://schemas.openxmlformats.org/officeDocument/2006/relationships/image" Target="../media/image25.wmf"/><Relationship Id="rId9" Type="http://schemas.openxmlformats.org/officeDocument/2006/relationships/oleObject" Target="../embeddings/oleObject101.bin"/></Relationships>
</file>

<file path=ppt/slides/_rels/slide27.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image" Target="../media/image102.emf"/><Relationship Id="rId5" Type="http://schemas.openxmlformats.org/officeDocument/2006/relationships/oleObject" Target="../embeddings/oleObject103.bin"/><Relationship Id="rId4" Type="http://schemas.openxmlformats.org/officeDocument/2006/relationships/image" Target="../media/image101.emf"/></Relationships>
</file>

<file path=ppt/slides/_rels/slide28.xml.rels><?xml version="1.0" encoding="UTF-8" standalone="yes"?>
<Relationships xmlns="http://schemas.openxmlformats.org/package/2006/relationships"><Relationship Id="rId8" Type="http://schemas.openxmlformats.org/officeDocument/2006/relationships/image" Target="../media/image105.emf"/><Relationship Id="rId13" Type="http://schemas.openxmlformats.org/officeDocument/2006/relationships/oleObject" Target="../embeddings/oleObject110.bin"/><Relationship Id="rId3" Type="http://schemas.openxmlformats.org/officeDocument/2006/relationships/oleObject" Target="../embeddings/oleObject105.bin"/><Relationship Id="rId7" Type="http://schemas.openxmlformats.org/officeDocument/2006/relationships/oleObject" Target="../embeddings/oleObject107.bin"/><Relationship Id="rId12" Type="http://schemas.openxmlformats.org/officeDocument/2006/relationships/image" Target="../media/image107.emf"/><Relationship Id="rId2" Type="http://schemas.openxmlformats.org/officeDocument/2006/relationships/slideLayout" Target="../slideLayouts/slideLayout12.xml"/><Relationship Id="rId16" Type="http://schemas.openxmlformats.org/officeDocument/2006/relationships/image" Target="../media/image109.emf"/><Relationship Id="rId1" Type="http://schemas.openxmlformats.org/officeDocument/2006/relationships/vmlDrawing" Target="../drawings/vmlDrawing26.vml"/><Relationship Id="rId6" Type="http://schemas.openxmlformats.org/officeDocument/2006/relationships/image" Target="../media/image104.emf"/><Relationship Id="rId11" Type="http://schemas.openxmlformats.org/officeDocument/2006/relationships/oleObject" Target="../embeddings/oleObject109.bin"/><Relationship Id="rId5" Type="http://schemas.openxmlformats.org/officeDocument/2006/relationships/oleObject" Target="../embeddings/oleObject106.bin"/><Relationship Id="rId15" Type="http://schemas.openxmlformats.org/officeDocument/2006/relationships/oleObject" Target="../embeddings/oleObject111.bin"/><Relationship Id="rId10" Type="http://schemas.openxmlformats.org/officeDocument/2006/relationships/image" Target="../media/image106.emf"/><Relationship Id="rId4" Type="http://schemas.openxmlformats.org/officeDocument/2006/relationships/image" Target="../media/image25.wmf"/><Relationship Id="rId9" Type="http://schemas.openxmlformats.org/officeDocument/2006/relationships/oleObject" Target="../embeddings/oleObject108.bin"/><Relationship Id="rId14" Type="http://schemas.openxmlformats.org/officeDocument/2006/relationships/image" Target="../media/image108.emf"/></Relationships>
</file>

<file path=ppt/slides/_rels/slide29.xml.rels><?xml version="1.0" encoding="UTF-8" standalone="yes"?>
<Relationships xmlns="http://schemas.openxmlformats.org/package/2006/relationships"><Relationship Id="rId8" Type="http://schemas.openxmlformats.org/officeDocument/2006/relationships/image" Target="../media/image112.emf"/><Relationship Id="rId13" Type="http://schemas.openxmlformats.org/officeDocument/2006/relationships/oleObject" Target="../embeddings/oleObject117.bin"/><Relationship Id="rId3" Type="http://schemas.openxmlformats.org/officeDocument/2006/relationships/oleObject" Target="../embeddings/oleObject112.bin"/><Relationship Id="rId7" Type="http://schemas.openxmlformats.org/officeDocument/2006/relationships/oleObject" Target="../embeddings/oleObject114.bin"/><Relationship Id="rId12" Type="http://schemas.openxmlformats.org/officeDocument/2006/relationships/image" Target="../media/image114.emf"/><Relationship Id="rId2" Type="http://schemas.openxmlformats.org/officeDocument/2006/relationships/slideLayout" Target="../slideLayouts/slideLayout12.xml"/><Relationship Id="rId1" Type="http://schemas.openxmlformats.org/officeDocument/2006/relationships/vmlDrawing" Target="../drawings/vmlDrawing27.vml"/><Relationship Id="rId6" Type="http://schemas.openxmlformats.org/officeDocument/2006/relationships/image" Target="../media/image111.emf"/><Relationship Id="rId11" Type="http://schemas.openxmlformats.org/officeDocument/2006/relationships/oleObject" Target="../embeddings/oleObject116.bin"/><Relationship Id="rId5" Type="http://schemas.openxmlformats.org/officeDocument/2006/relationships/oleObject" Target="../embeddings/oleObject113.bin"/><Relationship Id="rId10" Type="http://schemas.openxmlformats.org/officeDocument/2006/relationships/image" Target="../media/image113.emf"/><Relationship Id="rId4" Type="http://schemas.openxmlformats.org/officeDocument/2006/relationships/image" Target="../media/image110.emf"/><Relationship Id="rId9" Type="http://schemas.openxmlformats.org/officeDocument/2006/relationships/oleObject" Target="../embeddings/oleObject115.bin"/><Relationship Id="rId14" Type="http://schemas.openxmlformats.org/officeDocument/2006/relationships/image" Target="../media/image115.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oleObject" Target="../embeddings/oleObject118.bin"/><Relationship Id="rId7" Type="http://schemas.openxmlformats.org/officeDocument/2006/relationships/oleObject" Target="../embeddings/oleObject120.bin"/><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image" Target="../media/image117.emf"/><Relationship Id="rId5" Type="http://schemas.openxmlformats.org/officeDocument/2006/relationships/oleObject" Target="../embeddings/oleObject119.bin"/><Relationship Id="rId10" Type="http://schemas.openxmlformats.org/officeDocument/2006/relationships/image" Target="../media/image119.emf"/><Relationship Id="rId4" Type="http://schemas.openxmlformats.org/officeDocument/2006/relationships/image" Target="../media/image116.emf"/><Relationship Id="rId9" Type="http://schemas.openxmlformats.org/officeDocument/2006/relationships/oleObject" Target="../embeddings/oleObject121.bin"/></Relationships>
</file>

<file path=ppt/slides/_rels/slide31.xml.rels><?xml version="1.0" encoding="UTF-8" standalone="yes"?>
<Relationships xmlns="http://schemas.openxmlformats.org/package/2006/relationships"><Relationship Id="rId8" Type="http://schemas.openxmlformats.org/officeDocument/2006/relationships/image" Target="../media/image122.emf"/><Relationship Id="rId3" Type="http://schemas.openxmlformats.org/officeDocument/2006/relationships/oleObject" Target="../embeddings/oleObject122.bin"/><Relationship Id="rId7" Type="http://schemas.openxmlformats.org/officeDocument/2006/relationships/oleObject" Target="../embeddings/oleObject124.bin"/><Relationship Id="rId2" Type="http://schemas.openxmlformats.org/officeDocument/2006/relationships/slideLayout" Target="../slideLayouts/slideLayout12.xml"/><Relationship Id="rId1" Type="http://schemas.openxmlformats.org/officeDocument/2006/relationships/vmlDrawing" Target="../drawings/vmlDrawing29.vml"/><Relationship Id="rId6" Type="http://schemas.openxmlformats.org/officeDocument/2006/relationships/image" Target="../media/image121.emf"/><Relationship Id="rId5" Type="http://schemas.openxmlformats.org/officeDocument/2006/relationships/oleObject" Target="../embeddings/oleObject123.bin"/><Relationship Id="rId10" Type="http://schemas.openxmlformats.org/officeDocument/2006/relationships/image" Target="../media/image123.emf"/><Relationship Id="rId4" Type="http://schemas.openxmlformats.org/officeDocument/2006/relationships/image" Target="../media/image120.emf"/><Relationship Id="rId9" Type="http://schemas.openxmlformats.org/officeDocument/2006/relationships/oleObject" Target="../embeddings/oleObject125.bin"/></Relationships>
</file>

<file path=ppt/slides/_rels/slide32.xml.rels><?xml version="1.0" encoding="UTF-8" standalone="yes"?>
<Relationships xmlns="http://schemas.openxmlformats.org/package/2006/relationships"><Relationship Id="rId8" Type="http://schemas.openxmlformats.org/officeDocument/2006/relationships/image" Target="../media/image126.emf"/><Relationship Id="rId3" Type="http://schemas.openxmlformats.org/officeDocument/2006/relationships/oleObject" Target="../embeddings/oleObject126.bin"/><Relationship Id="rId7" Type="http://schemas.openxmlformats.org/officeDocument/2006/relationships/oleObject" Target="../embeddings/oleObject128.bin"/><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image" Target="../media/image125.emf"/><Relationship Id="rId5" Type="http://schemas.openxmlformats.org/officeDocument/2006/relationships/oleObject" Target="../embeddings/oleObject127.bin"/><Relationship Id="rId10" Type="http://schemas.openxmlformats.org/officeDocument/2006/relationships/image" Target="../media/image127.emf"/><Relationship Id="rId4" Type="http://schemas.openxmlformats.org/officeDocument/2006/relationships/image" Target="../media/image124.emf"/><Relationship Id="rId9" Type="http://schemas.openxmlformats.org/officeDocument/2006/relationships/oleObject" Target="../embeddings/oleObject129.bin"/></Relationships>
</file>

<file path=ppt/slides/_rels/slide33.xml.rels><?xml version="1.0" encoding="UTF-8" standalone="yes"?>
<Relationships xmlns="http://schemas.openxmlformats.org/package/2006/relationships"><Relationship Id="rId8" Type="http://schemas.openxmlformats.org/officeDocument/2006/relationships/image" Target="../media/image130.emf"/><Relationship Id="rId13" Type="http://schemas.openxmlformats.org/officeDocument/2006/relationships/oleObject" Target="../embeddings/oleObject135.bin"/><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32.emf"/><Relationship Id="rId2" Type="http://schemas.openxmlformats.org/officeDocument/2006/relationships/slideLayout" Target="../slideLayouts/slideLayout12.xml"/><Relationship Id="rId1" Type="http://schemas.openxmlformats.org/officeDocument/2006/relationships/vmlDrawing" Target="../drawings/vmlDrawing31.vml"/><Relationship Id="rId6" Type="http://schemas.openxmlformats.org/officeDocument/2006/relationships/image" Target="../media/image129.emf"/><Relationship Id="rId11" Type="http://schemas.openxmlformats.org/officeDocument/2006/relationships/oleObject" Target="../embeddings/oleObject134.bin"/><Relationship Id="rId5" Type="http://schemas.openxmlformats.org/officeDocument/2006/relationships/oleObject" Target="../embeddings/oleObject131.bin"/><Relationship Id="rId10" Type="http://schemas.openxmlformats.org/officeDocument/2006/relationships/image" Target="../media/image131.emf"/><Relationship Id="rId4" Type="http://schemas.openxmlformats.org/officeDocument/2006/relationships/image" Target="../media/image128.emf"/><Relationship Id="rId9" Type="http://schemas.openxmlformats.org/officeDocument/2006/relationships/oleObject" Target="../embeddings/oleObject133.bin"/><Relationship Id="rId14" Type="http://schemas.openxmlformats.org/officeDocument/2006/relationships/image" Target="../media/image133.emf"/></Relationships>
</file>

<file path=ppt/slides/_rels/slide34.xml.rels><?xml version="1.0" encoding="UTF-8" standalone="yes"?>
<Relationships xmlns="http://schemas.openxmlformats.org/package/2006/relationships"><Relationship Id="rId8" Type="http://schemas.openxmlformats.org/officeDocument/2006/relationships/image" Target="../media/image135.e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12.xml"/><Relationship Id="rId1" Type="http://schemas.openxmlformats.org/officeDocument/2006/relationships/vmlDrawing" Target="../drawings/vmlDrawing32.vml"/><Relationship Id="rId6" Type="http://schemas.openxmlformats.org/officeDocument/2006/relationships/image" Target="../media/image134.emf"/><Relationship Id="rId5" Type="http://schemas.openxmlformats.org/officeDocument/2006/relationships/oleObject" Target="../embeddings/oleObject137.bin"/><Relationship Id="rId4" Type="http://schemas.openxmlformats.org/officeDocument/2006/relationships/image" Target="../media/image25.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12.xml"/><Relationship Id="rId1" Type="http://schemas.openxmlformats.org/officeDocument/2006/relationships/vmlDrawing" Target="../drawings/vmlDrawing33.vml"/><Relationship Id="rId6" Type="http://schemas.openxmlformats.org/officeDocument/2006/relationships/image" Target="../media/image137.emf"/><Relationship Id="rId5" Type="http://schemas.openxmlformats.org/officeDocument/2006/relationships/oleObject" Target="../embeddings/oleObject140.bin"/><Relationship Id="rId4" Type="http://schemas.openxmlformats.org/officeDocument/2006/relationships/image" Target="../media/image136.emf"/></Relationships>
</file>

<file path=ppt/slides/_rels/slide36.xml.rels><?xml version="1.0" encoding="UTF-8" standalone="yes"?>
<Relationships xmlns="http://schemas.openxmlformats.org/package/2006/relationships"><Relationship Id="rId8" Type="http://schemas.openxmlformats.org/officeDocument/2006/relationships/image" Target="../media/image140.e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139.emf"/><Relationship Id="rId5" Type="http://schemas.openxmlformats.org/officeDocument/2006/relationships/oleObject" Target="../embeddings/oleObject142.bin"/><Relationship Id="rId10" Type="http://schemas.openxmlformats.org/officeDocument/2006/relationships/image" Target="../media/image141.emf"/><Relationship Id="rId4" Type="http://schemas.openxmlformats.org/officeDocument/2006/relationships/image" Target="../media/image138.emf"/><Relationship Id="rId9" Type="http://schemas.openxmlformats.org/officeDocument/2006/relationships/oleObject" Target="../embeddings/oleObject144.bin"/></Relationships>
</file>

<file path=ppt/slides/_rels/slide37.xml.rels><?xml version="1.0" encoding="UTF-8" standalone="yes"?>
<Relationships xmlns="http://schemas.openxmlformats.org/package/2006/relationships"><Relationship Id="rId8" Type="http://schemas.openxmlformats.org/officeDocument/2006/relationships/image" Target="../media/image144.e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46.emf"/><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image" Target="../media/image143.emf"/><Relationship Id="rId11" Type="http://schemas.openxmlformats.org/officeDocument/2006/relationships/oleObject" Target="../embeddings/oleObject149.bin"/><Relationship Id="rId5" Type="http://schemas.openxmlformats.org/officeDocument/2006/relationships/oleObject" Target="../embeddings/oleObject146.bin"/><Relationship Id="rId10" Type="http://schemas.openxmlformats.org/officeDocument/2006/relationships/image" Target="../media/image145.emf"/><Relationship Id="rId4" Type="http://schemas.openxmlformats.org/officeDocument/2006/relationships/image" Target="../media/image142.emf"/><Relationship Id="rId9" Type="http://schemas.openxmlformats.org/officeDocument/2006/relationships/oleObject" Target="../embeddings/oleObject148.bin"/></Relationships>
</file>

<file path=ppt/slides/_rels/slide38.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image" Target="../media/image151.wmf"/><Relationship Id="rId18" Type="http://schemas.openxmlformats.org/officeDocument/2006/relationships/oleObject" Target="../embeddings/oleObject158.bin"/><Relationship Id="rId3" Type="http://schemas.openxmlformats.org/officeDocument/2006/relationships/oleObject" Target="../embeddings/oleObject150.bin"/><Relationship Id="rId21" Type="http://schemas.openxmlformats.org/officeDocument/2006/relationships/image" Target="../media/image155.wmf"/><Relationship Id="rId7" Type="http://schemas.openxmlformats.org/officeDocument/2006/relationships/oleObject" Target="../embeddings/oleObject152.bin"/><Relationship Id="rId12" Type="http://schemas.openxmlformats.org/officeDocument/2006/relationships/oleObject" Target="../embeddings/oleObject155.bin"/><Relationship Id="rId17" Type="http://schemas.openxmlformats.org/officeDocument/2006/relationships/image" Target="../media/image153.wmf"/><Relationship Id="rId2" Type="http://schemas.openxmlformats.org/officeDocument/2006/relationships/slideLayout" Target="../slideLayouts/slideLayout2.xml"/><Relationship Id="rId16" Type="http://schemas.openxmlformats.org/officeDocument/2006/relationships/oleObject" Target="../embeddings/oleObject157.bin"/><Relationship Id="rId20" Type="http://schemas.openxmlformats.org/officeDocument/2006/relationships/oleObject" Target="../embeddings/oleObject159.bin"/><Relationship Id="rId1" Type="http://schemas.openxmlformats.org/officeDocument/2006/relationships/vmlDrawing" Target="../drawings/vmlDrawing36.vml"/><Relationship Id="rId6" Type="http://schemas.openxmlformats.org/officeDocument/2006/relationships/image" Target="../media/image148.wmf"/><Relationship Id="rId11" Type="http://schemas.openxmlformats.org/officeDocument/2006/relationships/oleObject" Target="../embeddings/oleObject154.bin"/><Relationship Id="rId5" Type="http://schemas.openxmlformats.org/officeDocument/2006/relationships/oleObject" Target="../embeddings/oleObject151.bin"/><Relationship Id="rId15" Type="http://schemas.openxmlformats.org/officeDocument/2006/relationships/image" Target="../media/image152.wmf"/><Relationship Id="rId10" Type="http://schemas.openxmlformats.org/officeDocument/2006/relationships/image" Target="../media/image150.wmf"/><Relationship Id="rId19" Type="http://schemas.openxmlformats.org/officeDocument/2006/relationships/image" Target="../media/image154.wmf"/><Relationship Id="rId4" Type="http://schemas.openxmlformats.org/officeDocument/2006/relationships/image" Target="../media/image147.wmf"/><Relationship Id="rId9" Type="http://schemas.openxmlformats.org/officeDocument/2006/relationships/oleObject" Target="../embeddings/oleObject153.bin"/><Relationship Id="rId14" Type="http://schemas.openxmlformats.org/officeDocument/2006/relationships/oleObject" Target="../embeddings/oleObject156.bin"/></Relationships>
</file>

<file path=ppt/slides/_rels/slide39.xml.rels><?xml version="1.0" encoding="UTF-8" standalone="yes"?>
<Relationships xmlns="http://schemas.openxmlformats.org/package/2006/relationships"><Relationship Id="rId8" Type="http://schemas.openxmlformats.org/officeDocument/2006/relationships/image" Target="../media/image158.wmf"/><Relationship Id="rId13" Type="http://schemas.openxmlformats.org/officeDocument/2006/relationships/oleObject" Target="../embeddings/oleObject165.bin"/><Relationship Id="rId18" Type="http://schemas.openxmlformats.org/officeDocument/2006/relationships/image" Target="../media/image163.wmf"/><Relationship Id="rId3" Type="http://schemas.openxmlformats.org/officeDocument/2006/relationships/oleObject" Target="../embeddings/oleObject160.bin"/><Relationship Id="rId7" Type="http://schemas.openxmlformats.org/officeDocument/2006/relationships/oleObject" Target="../embeddings/oleObject162.bin"/><Relationship Id="rId12" Type="http://schemas.openxmlformats.org/officeDocument/2006/relationships/image" Target="../media/image160.wmf"/><Relationship Id="rId17" Type="http://schemas.openxmlformats.org/officeDocument/2006/relationships/oleObject" Target="../embeddings/oleObject167.bin"/><Relationship Id="rId2" Type="http://schemas.openxmlformats.org/officeDocument/2006/relationships/slideLayout" Target="../slideLayouts/slideLayout4.xml"/><Relationship Id="rId16" Type="http://schemas.openxmlformats.org/officeDocument/2006/relationships/image" Target="../media/image162.wmf"/><Relationship Id="rId1" Type="http://schemas.openxmlformats.org/officeDocument/2006/relationships/vmlDrawing" Target="../drawings/vmlDrawing37.vml"/><Relationship Id="rId6" Type="http://schemas.openxmlformats.org/officeDocument/2006/relationships/image" Target="../media/image157.wmf"/><Relationship Id="rId11" Type="http://schemas.openxmlformats.org/officeDocument/2006/relationships/oleObject" Target="../embeddings/oleObject164.bin"/><Relationship Id="rId5" Type="http://schemas.openxmlformats.org/officeDocument/2006/relationships/oleObject" Target="../embeddings/oleObject161.bin"/><Relationship Id="rId15" Type="http://schemas.openxmlformats.org/officeDocument/2006/relationships/oleObject" Target="../embeddings/oleObject166.bin"/><Relationship Id="rId10" Type="http://schemas.openxmlformats.org/officeDocument/2006/relationships/image" Target="../media/image159.wmf"/><Relationship Id="rId4" Type="http://schemas.openxmlformats.org/officeDocument/2006/relationships/image" Target="../media/image156.wmf"/><Relationship Id="rId9" Type="http://schemas.openxmlformats.org/officeDocument/2006/relationships/oleObject" Target="../embeddings/oleObject163.bin"/><Relationship Id="rId14" Type="http://schemas.openxmlformats.org/officeDocument/2006/relationships/image" Target="../media/image161.wmf"/></Relationships>
</file>

<file path=ppt/slides/_rels/slide4.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6.bin"/><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oleObject" Target="../embeddings/oleObject8.bin"/></Relationships>
</file>

<file path=ppt/slides/_rels/slide40.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image" Target="../media/image165.wmf"/><Relationship Id="rId18" Type="http://schemas.openxmlformats.org/officeDocument/2006/relationships/oleObject" Target="../embeddings/oleObject176.bin"/><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oleObject" Target="../embeddings/oleObject173.bin"/><Relationship Id="rId17" Type="http://schemas.openxmlformats.org/officeDocument/2006/relationships/image" Target="../media/image167.wmf"/><Relationship Id="rId2" Type="http://schemas.openxmlformats.org/officeDocument/2006/relationships/slideLayout" Target="../slideLayouts/slideLayout4.xml"/><Relationship Id="rId16" Type="http://schemas.openxmlformats.org/officeDocument/2006/relationships/oleObject" Target="../embeddings/oleObject175.bin"/><Relationship Id="rId1" Type="http://schemas.openxmlformats.org/officeDocument/2006/relationships/vmlDrawing" Target="../drawings/vmlDrawing38.vml"/><Relationship Id="rId6" Type="http://schemas.openxmlformats.org/officeDocument/2006/relationships/image" Target="../media/image148.wmf"/><Relationship Id="rId11" Type="http://schemas.openxmlformats.org/officeDocument/2006/relationships/oleObject" Target="../embeddings/oleObject172.bin"/><Relationship Id="rId5" Type="http://schemas.openxmlformats.org/officeDocument/2006/relationships/oleObject" Target="../embeddings/oleObject169.bin"/><Relationship Id="rId15" Type="http://schemas.openxmlformats.org/officeDocument/2006/relationships/image" Target="../media/image166.wmf"/><Relationship Id="rId10" Type="http://schemas.openxmlformats.org/officeDocument/2006/relationships/image" Target="../media/image150.wmf"/><Relationship Id="rId19" Type="http://schemas.openxmlformats.org/officeDocument/2006/relationships/image" Target="../media/image168.wmf"/><Relationship Id="rId4" Type="http://schemas.openxmlformats.org/officeDocument/2006/relationships/image" Target="../media/image164.wmf"/><Relationship Id="rId9" Type="http://schemas.openxmlformats.org/officeDocument/2006/relationships/oleObject" Target="../embeddings/oleObject171.bin"/><Relationship Id="rId14" Type="http://schemas.openxmlformats.org/officeDocument/2006/relationships/oleObject" Target="../embeddings/oleObject174.bin"/></Relationships>
</file>

<file path=ppt/slides/_rels/slide41.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82.bin"/><Relationship Id="rId18" Type="http://schemas.openxmlformats.org/officeDocument/2006/relationships/oleObject" Target="../embeddings/oleObject185.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72.wmf"/><Relationship Id="rId17" Type="http://schemas.openxmlformats.org/officeDocument/2006/relationships/oleObject" Target="../embeddings/oleObject184.bin"/><Relationship Id="rId2" Type="http://schemas.openxmlformats.org/officeDocument/2006/relationships/slideLayout" Target="../slideLayouts/slideLayout2.xml"/><Relationship Id="rId16" Type="http://schemas.openxmlformats.org/officeDocument/2006/relationships/image" Target="../media/image173.wmf"/><Relationship Id="rId1" Type="http://schemas.openxmlformats.org/officeDocument/2006/relationships/vmlDrawing" Target="../drawings/vmlDrawing39.vml"/><Relationship Id="rId6" Type="http://schemas.openxmlformats.org/officeDocument/2006/relationships/image" Target="../media/image169.wmf"/><Relationship Id="rId11" Type="http://schemas.openxmlformats.org/officeDocument/2006/relationships/oleObject" Target="../embeddings/oleObject181.bin"/><Relationship Id="rId5" Type="http://schemas.openxmlformats.org/officeDocument/2006/relationships/oleObject" Target="../embeddings/oleObject178.bin"/><Relationship Id="rId15" Type="http://schemas.openxmlformats.org/officeDocument/2006/relationships/oleObject" Target="../embeddings/oleObject183.bin"/><Relationship Id="rId10" Type="http://schemas.openxmlformats.org/officeDocument/2006/relationships/image" Target="../media/image171.wmf"/><Relationship Id="rId19" Type="http://schemas.openxmlformats.org/officeDocument/2006/relationships/image" Target="../media/image174.wmf"/><Relationship Id="rId4" Type="http://schemas.openxmlformats.org/officeDocument/2006/relationships/image" Target="../media/image156.wmf"/><Relationship Id="rId9" Type="http://schemas.openxmlformats.org/officeDocument/2006/relationships/oleObject" Target="../embeddings/oleObject180.bin"/><Relationship Id="rId14" Type="http://schemas.openxmlformats.org/officeDocument/2006/relationships/image" Target="../media/image161.wmf"/></Relationships>
</file>

<file path=ppt/slides/_rels/slide42.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178.wmf"/><Relationship Id="rId13" Type="http://schemas.openxmlformats.org/officeDocument/2006/relationships/oleObject" Target="../embeddings/oleObject191.bin"/><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80.wmf"/><Relationship Id="rId2" Type="http://schemas.openxmlformats.org/officeDocument/2006/relationships/slideLayout" Target="../slideLayouts/slideLayout4.xml"/><Relationship Id="rId1" Type="http://schemas.openxmlformats.org/officeDocument/2006/relationships/vmlDrawing" Target="../drawings/vmlDrawing40.vml"/><Relationship Id="rId6" Type="http://schemas.openxmlformats.org/officeDocument/2006/relationships/image" Target="../media/image177.wmf"/><Relationship Id="rId11" Type="http://schemas.openxmlformats.org/officeDocument/2006/relationships/oleObject" Target="../embeddings/oleObject190.bin"/><Relationship Id="rId5" Type="http://schemas.openxmlformats.org/officeDocument/2006/relationships/oleObject" Target="../embeddings/oleObject187.bin"/><Relationship Id="rId10" Type="http://schemas.openxmlformats.org/officeDocument/2006/relationships/image" Target="../media/image179.wmf"/><Relationship Id="rId4" Type="http://schemas.openxmlformats.org/officeDocument/2006/relationships/image" Target="../media/image176.wmf"/><Relationship Id="rId9" Type="http://schemas.openxmlformats.org/officeDocument/2006/relationships/oleObject" Target="../embeddings/oleObject189.bin"/><Relationship Id="rId14" Type="http://schemas.openxmlformats.org/officeDocument/2006/relationships/image" Target="../media/image181.wmf"/></Relationships>
</file>

<file path=ppt/slides/_rels/slide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e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15.emf"/><Relationship Id="rId4" Type="http://schemas.openxmlformats.org/officeDocument/2006/relationships/image" Target="../media/image12.emf"/><Relationship Id="rId9"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e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8.e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0.emf"/><Relationship Id="rId4" Type="http://schemas.openxmlformats.org/officeDocument/2006/relationships/image" Target="../media/image17.emf"/><Relationship Id="rId9" Type="http://schemas.openxmlformats.org/officeDocument/2006/relationships/oleObject" Target="../embeddings/oleObject17.bin"/></Relationships>
</file>

<file path=ppt/slides/_rels/slide7.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3.emf"/><Relationship Id="rId5" Type="http://schemas.openxmlformats.org/officeDocument/2006/relationships/oleObject" Target="../embeddings/oleObject20.bin"/><Relationship Id="rId4" Type="http://schemas.openxmlformats.org/officeDocument/2006/relationships/image" Target="../media/image22.emf"/></Relationships>
</file>

<file path=ppt/slides/_rels/slide8.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6.e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31.e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8.e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30.emf"/><Relationship Id="rId4" Type="http://schemas.openxmlformats.org/officeDocument/2006/relationships/image" Target="../media/image25.wmf"/><Relationship Id="rId9" Type="http://schemas.openxmlformats.org/officeDocument/2006/relationships/oleObject" Target="../embeddings/oleObject28.bin"/><Relationship Id="rId14" Type="http://schemas.openxmlformats.org/officeDocument/2006/relationships/image" Target="../media/image3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title"/>
          </p:nvPr>
        </p:nvSpPr>
        <p:spPr>
          <a:xfrm>
            <a:off x="1879600" y="2317750"/>
            <a:ext cx="8047038" cy="1066800"/>
          </a:xfrm>
          <a:noFill/>
        </p:spPr>
        <p:txBody>
          <a:bodyPr anchor="ctr"/>
          <a:lstStyle/>
          <a:p>
            <a:pPr algn="ctr" eaLnBrk="1" hangingPunct="1"/>
            <a:r>
              <a:rPr lang="zh-CN" altLang="en-US" sz="3200" b="1" dirty="0">
                <a:solidFill>
                  <a:srgbClr val="FF0000"/>
                </a:solidFill>
              </a:rPr>
              <a:t>第七章     </a:t>
            </a:r>
            <a:r>
              <a:rPr lang="zh-CN" altLang="zh-CN" sz="3200" b="1" dirty="0">
                <a:solidFill>
                  <a:srgbClr val="FF0000"/>
                </a:solidFill>
              </a:rPr>
              <a:t>参数估计</a:t>
            </a:r>
            <a:endParaRPr lang="zh-CN" altLang="en-US" sz="3200" b="1" dirty="0">
              <a:solidFill>
                <a:srgbClr val="FF0000"/>
              </a:solidFill>
            </a:endParaRPr>
          </a:p>
        </p:txBody>
      </p:sp>
    </p:spTree>
    <p:extLst>
      <p:ext uri="{BB962C8B-B14F-4D97-AF65-F5344CB8AC3E}">
        <p14:creationId xmlns:p14="http://schemas.microsoft.com/office/powerpoint/2010/main" val="3989102750"/>
      </p:ext>
    </p:extLst>
  </p:cSld>
  <p:clrMapOvr>
    <a:masterClrMapping/>
  </p:clrMapOvr>
  <p:transition spd="med">
    <p:strips dir="rd"/>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30789" name="Object 5"/>
          <p:cNvGraphicFramePr>
            <a:graphicFrameLocks noChangeAspect="1"/>
          </p:cNvGraphicFramePr>
          <p:nvPr>
            <p:extLst>
              <p:ext uri="{D42A27DB-BD31-4B8C-83A1-F6EECF244321}">
                <p14:modId xmlns:p14="http://schemas.microsoft.com/office/powerpoint/2010/main" val="2101962641"/>
              </p:ext>
            </p:extLst>
          </p:nvPr>
        </p:nvGraphicFramePr>
        <p:xfrm>
          <a:off x="668338" y="3348038"/>
          <a:ext cx="10956925" cy="2497137"/>
        </p:xfrm>
        <a:graphic>
          <a:graphicData uri="http://schemas.openxmlformats.org/presentationml/2006/ole">
            <mc:AlternateContent xmlns:mc="http://schemas.openxmlformats.org/markup-compatibility/2006">
              <mc:Choice xmlns:v="urn:schemas-microsoft-com:vml" Requires="v">
                <p:oleObj spid="_x0000_s7270" name="Document" r:id="rId3" imgW="4634367" imgH="1055447" progId="Word.Document.8">
                  <p:embed/>
                </p:oleObj>
              </mc:Choice>
              <mc:Fallback>
                <p:oleObj name="Document" r:id="rId3" imgW="4634367" imgH="1055447" progId="Word.Document.8">
                  <p:embed/>
                  <p:pic>
                    <p:nvPicPr>
                      <p:cNvPr id="0" name=""/>
                      <p:cNvPicPr>
                        <a:picLocks noChangeAspect="1" noChangeArrowheads="1"/>
                      </p:cNvPicPr>
                      <p:nvPr/>
                    </p:nvPicPr>
                    <p:blipFill>
                      <a:blip r:embed="rId4"/>
                      <a:srcRect/>
                      <a:stretch>
                        <a:fillRect/>
                      </a:stretch>
                    </p:blipFill>
                    <p:spPr bwMode="auto">
                      <a:xfrm>
                        <a:off x="668338" y="3348038"/>
                        <a:ext cx="10956925" cy="2497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29959830"/>
              </p:ext>
            </p:extLst>
          </p:nvPr>
        </p:nvGraphicFramePr>
        <p:xfrm>
          <a:off x="668338" y="720725"/>
          <a:ext cx="10696575" cy="2849563"/>
        </p:xfrm>
        <a:graphic>
          <a:graphicData uri="http://schemas.openxmlformats.org/presentationml/2006/ole">
            <mc:AlternateContent xmlns:mc="http://schemas.openxmlformats.org/markup-compatibility/2006">
              <mc:Choice xmlns:v="urn:schemas-microsoft-com:vml" Requires="v">
                <p:oleObj spid="_x0000_s7271" name="Document" r:id="rId5" imgW="4446880" imgH="1187018" progId="Word.Document.8">
                  <p:embed/>
                </p:oleObj>
              </mc:Choice>
              <mc:Fallback>
                <p:oleObj name="Document" r:id="rId5" imgW="4446880" imgH="1187018" progId="Word.Document.8">
                  <p:embed/>
                  <p:pic>
                    <p:nvPicPr>
                      <p:cNvPr id="0" name=""/>
                      <p:cNvPicPr>
                        <a:picLocks noChangeAspect="1" noChangeArrowheads="1"/>
                      </p:cNvPicPr>
                      <p:nvPr/>
                    </p:nvPicPr>
                    <p:blipFill>
                      <a:blip r:embed="rId6"/>
                      <a:srcRect/>
                      <a:stretch>
                        <a:fillRect/>
                      </a:stretch>
                    </p:blipFill>
                    <p:spPr bwMode="auto">
                      <a:xfrm>
                        <a:off x="668338" y="720725"/>
                        <a:ext cx="10696575" cy="284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6137694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0789"/>
                                        </p:tgtEl>
                                        <p:attrNameLst>
                                          <p:attrName>style.visibility</p:attrName>
                                        </p:attrNameLst>
                                      </p:cBhvr>
                                      <p:to>
                                        <p:strVal val="visible"/>
                                      </p:to>
                                    </p:set>
                                    <p:animEffect transition="in" filter="wipe(left)">
                                      <p:cBhvr>
                                        <p:cTn id="12" dur="500"/>
                                        <p:tgtEl>
                                          <p:spTgt spid="630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2678066425"/>
              </p:ext>
            </p:extLst>
          </p:nvPr>
        </p:nvGraphicFramePr>
        <p:xfrm>
          <a:off x="564964" y="661381"/>
          <a:ext cx="10918825" cy="1490663"/>
        </p:xfrm>
        <a:graphic>
          <a:graphicData uri="http://schemas.openxmlformats.org/presentationml/2006/ole">
            <mc:AlternateContent xmlns:mc="http://schemas.openxmlformats.org/markup-compatibility/2006">
              <mc:Choice xmlns:v="urn:schemas-microsoft-com:vml" Requires="v">
                <p:oleObj spid="_x0000_s8386" name="Document" r:id="rId3" imgW="5349115" imgH="730832" progId="Word.Document.8">
                  <p:embed/>
                </p:oleObj>
              </mc:Choice>
              <mc:Fallback>
                <p:oleObj name="Document" r:id="rId3" imgW="5349115" imgH="730832" progId="Word.Document.8">
                  <p:embed/>
                  <p:pic>
                    <p:nvPicPr>
                      <p:cNvPr id="0" name=""/>
                      <p:cNvPicPr>
                        <a:picLocks noChangeAspect="1" noChangeArrowheads="1"/>
                      </p:cNvPicPr>
                      <p:nvPr/>
                    </p:nvPicPr>
                    <p:blipFill>
                      <a:blip r:embed="rId4"/>
                      <a:srcRect/>
                      <a:stretch>
                        <a:fillRect/>
                      </a:stretch>
                    </p:blipFill>
                    <p:spPr bwMode="auto">
                      <a:xfrm>
                        <a:off x="564964" y="661381"/>
                        <a:ext cx="10918825" cy="1490663"/>
                      </a:xfrm>
                      <a:prstGeom prst="rect">
                        <a:avLst/>
                      </a:prstGeom>
                      <a:noFill/>
                      <a:ln>
                        <a:noFill/>
                      </a:ln>
                      <a:effec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3650668996"/>
              </p:ext>
            </p:extLst>
          </p:nvPr>
        </p:nvGraphicFramePr>
        <p:xfrm>
          <a:off x="1153366" y="2049860"/>
          <a:ext cx="7867650" cy="682625"/>
        </p:xfrm>
        <a:graphic>
          <a:graphicData uri="http://schemas.openxmlformats.org/presentationml/2006/ole">
            <mc:AlternateContent xmlns:mc="http://schemas.openxmlformats.org/markup-compatibility/2006">
              <mc:Choice xmlns:v="urn:schemas-microsoft-com:vml" Requires="v">
                <p:oleObj spid="_x0000_s8387" name="Document" r:id="rId5" imgW="3416782" imgH="298013" progId="Word.Document.8">
                  <p:embed/>
                </p:oleObj>
              </mc:Choice>
              <mc:Fallback>
                <p:oleObj name="Document" r:id="rId5" imgW="3416782" imgH="298013" progId="Word.Document.8">
                  <p:embed/>
                  <p:pic>
                    <p:nvPicPr>
                      <p:cNvPr id="0" name=""/>
                      <p:cNvPicPr>
                        <a:picLocks noChangeAspect="1" noChangeArrowheads="1"/>
                      </p:cNvPicPr>
                      <p:nvPr/>
                    </p:nvPicPr>
                    <p:blipFill>
                      <a:blip r:embed="rId6"/>
                      <a:srcRect/>
                      <a:stretch>
                        <a:fillRect/>
                      </a:stretch>
                    </p:blipFill>
                    <p:spPr bwMode="auto">
                      <a:xfrm>
                        <a:off x="1153366" y="2049860"/>
                        <a:ext cx="7867650" cy="682625"/>
                      </a:xfrm>
                      <a:prstGeom prst="rect">
                        <a:avLst/>
                      </a:prstGeom>
                      <a:noFill/>
                      <a:ln>
                        <a:noFill/>
                      </a:ln>
                      <a:effec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81065492"/>
              </p:ext>
            </p:extLst>
          </p:nvPr>
        </p:nvGraphicFramePr>
        <p:xfrm>
          <a:off x="1153366" y="2566336"/>
          <a:ext cx="6847634" cy="656173"/>
        </p:xfrm>
        <a:graphic>
          <a:graphicData uri="http://schemas.openxmlformats.org/presentationml/2006/ole">
            <mc:AlternateContent xmlns:mc="http://schemas.openxmlformats.org/markup-compatibility/2006">
              <mc:Choice xmlns:v="urn:schemas-microsoft-com:vml" Requires="v">
                <p:oleObj spid="_x0000_s8388" name="Document" r:id="rId7" imgW="3416782" imgH="326412" progId="Word.Document.8">
                  <p:embed/>
                </p:oleObj>
              </mc:Choice>
              <mc:Fallback>
                <p:oleObj name="Document" r:id="rId7" imgW="3416782" imgH="326412" progId="Word.Document.8">
                  <p:embed/>
                  <p:pic>
                    <p:nvPicPr>
                      <p:cNvPr id="0" name=""/>
                      <p:cNvPicPr>
                        <a:picLocks noChangeAspect="1" noChangeArrowheads="1"/>
                      </p:cNvPicPr>
                      <p:nvPr/>
                    </p:nvPicPr>
                    <p:blipFill>
                      <a:blip r:embed="rId8"/>
                      <a:srcRect/>
                      <a:stretch>
                        <a:fillRect/>
                      </a:stretch>
                    </p:blipFill>
                    <p:spPr bwMode="auto">
                      <a:xfrm>
                        <a:off x="1153366" y="2566336"/>
                        <a:ext cx="6847634" cy="656173"/>
                      </a:xfrm>
                      <a:prstGeom prst="rect">
                        <a:avLst/>
                      </a:prstGeom>
                      <a:noFill/>
                      <a:ln>
                        <a:noFill/>
                      </a:ln>
                      <a:effec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4124506137"/>
              </p:ext>
            </p:extLst>
          </p:nvPr>
        </p:nvGraphicFramePr>
        <p:xfrm>
          <a:off x="512065" y="3006243"/>
          <a:ext cx="10860088" cy="2520950"/>
        </p:xfrm>
        <a:graphic>
          <a:graphicData uri="http://schemas.openxmlformats.org/presentationml/2006/ole">
            <mc:AlternateContent xmlns:mc="http://schemas.openxmlformats.org/markup-compatibility/2006">
              <mc:Choice xmlns:v="urn:schemas-microsoft-com:vml" Requires="v">
                <p:oleObj spid="_x0000_s8389" name="Document" r:id="rId9" imgW="5386468" imgH="1252445" progId="Word.Document.8">
                  <p:embed/>
                </p:oleObj>
              </mc:Choice>
              <mc:Fallback>
                <p:oleObj name="Document" r:id="rId9" imgW="5386468" imgH="1252445" progId="Word.Document.8">
                  <p:embed/>
                  <p:pic>
                    <p:nvPicPr>
                      <p:cNvPr id="0" name=""/>
                      <p:cNvPicPr>
                        <a:picLocks noChangeAspect="1" noChangeArrowheads="1"/>
                      </p:cNvPicPr>
                      <p:nvPr/>
                    </p:nvPicPr>
                    <p:blipFill>
                      <a:blip r:embed="rId10"/>
                      <a:srcRect/>
                      <a:stretch>
                        <a:fillRect/>
                      </a:stretch>
                    </p:blipFill>
                    <p:spPr bwMode="auto">
                      <a:xfrm>
                        <a:off x="512065" y="3006243"/>
                        <a:ext cx="10860088" cy="25209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3719830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1835285758"/>
              </p:ext>
            </p:extLst>
          </p:nvPr>
        </p:nvGraphicFramePr>
        <p:xfrm>
          <a:off x="968375" y="795335"/>
          <a:ext cx="10518775" cy="2738437"/>
        </p:xfrm>
        <a:graphic>
          <a:graphicData uri="http://schemas.openxmlformats.org/presentationml/2006/ole">
            <mc:AlternateContent xmlns:mc="http://schemas.openxmlformats.org/markup-compatibility/2006">
              <mc:Choice xmlns:v="urn:schemas-microsoft-com:vml" Requires="v">
                <p:oleObj spid="_x0000_s9413" name="Document" r:id="rId3" imgW="5299549" imgH="1382578" progId="Word.Document.8">
                  <p:embed/>
                </p:oleObj>
              </mc:Choice>
              <mc:Fallback>
                <p:oleObj name="Document" r:id="rId3" imgW="5299549" imgH="1382578" progId="Word.Document.8">
                  <p:embed/>
                  <p:pic>
                    <p:nvPicPr>
                      <p:cNvPr id="0" name=""/>
                      <p:cNvPicPr>
                        <a:picLocks noChangeAspect="1" noChangeArrowheads="1"/>
                      </p:cNvPicPr>
                      <p:nvPr/>
                    </p:nvPicPr>
                    <p:blipFill>
                      <a:blip r:embed="rId4"/>
                      <a:srcRect/>
                      <a:stretch>
                        <a:fillRect/>
                      </a:stretch>
                    </p:blipFill>
                    <p:spPr bwMode="auto">
                      <a:xfrm>
                        <a:off x="968375" y="795335"/>
                        <a:ext cx="10518775" cy="2738437"/>
                      </a:xfrm>
                      <a:prstGeom prst="rect">
                        <a:avLst/>
                      </a:prstGeom>
                      <a:noFill/>
                      <a:ln>
                        <a:noFill/>
                      </a:ln>
                      <a:effec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3149907141"/>
              </p:ext>
            </p:extLst>
          </p:nvPr>
        </p:nvGraphicFramePr>
        <p:xfrm>
          <a:off x="1582830" y="3163585"/>
          <a:ext cx="6875369" cy="831609"/>
        </p:xfrm>
        <a:graphic>
          <a:graphicData uri="http://schemas.openxmlformats.org/presentationml/2006/ole">
            <mc:AlternateContent xmlns:mc="http://schemas.openxmlformats.org/markup-compatibility/2006">
              <mc:Choice xmlns:v="urn:schemas-microsoft-com:vml" Requires="v">
                <p:oleObj spid="_x0000_s9414" name="Document" r:id="rId5" imgW="3444017" imgH="419055" progId="Word.Document.8">
                  <p:embed/>
                </p:oleObj>
              </mc:Choice>
              <mc:Fallback>
                <p:oleObj name="Document" r:id="rId5" imgW="3444017" imgH="419055"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2830" y="3163585"/>
                        <a:ext cx="6875369" cy="831609"/>
                      </a:xfrm>
                      <a:prstGeom prst="rect">
                        <a:avLst/>
                      </a:prstGeom>
                      <a:noFill/>
                      <a:ln>
                        <a:noFill/>
                      </a:ln>
                      <a:effec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1242714120"/>
              </p:ext>
            </p:extLst>
          </p:nvPr>
        </p:nvGraphicFramePr>
        <p:xfrm>
          <a:off x="1490663" y="4392613"/>
          <a:ext cx="7270750" cy="774700"/>
        </p:xfrm>
        <a:graphic>
          <a:graphicData uri="http://schemas.openxmlformats.org/presentationml/2006/ole">
            <mc:AlternateContent xmlns:mc="http://schemas.openxmlformats.org/markup-compatibility/2006">
              <mc:Choice xmlns:v="urn:schemas-microsoft-com:vml" Requires="v">
                <p:oleObj spid="_x0000_s9415" name="Document" r:id="rId7" imgW="3712019" imgH="395793" progId="Word.Document.8">
                  <p:embed/>
                </p:oleObj>
              </mc:Choice>
              <mc:Fallback>
                <p:oleObj name="Document" r:id="rId7" imgW="3712019" imgH="395793" progId="Word.Document.8">
                  <p:embed/>
                  <p:pic>
                    <p:nvPicPr>
                      <p:cNvPr id="0" name=""/>
                      <p:cNvPicPr>
                        <a:picLocks noChangeAspect="1" noChangeArrowheads="1"/>
                      </p:cNvPicPr>
                      <p:nvPr/>
                    </p:nvPicPr>
                    <p:blipFill>
                      <a:blip r:embed="rId8"/>
                      <a:srcRect/>
                      <a:stretch>
                        <a:fillRect/>
                      </a:stretch>
                    </p:blipFill>
                    <p:spPr bwMode="auto">
                      <a:xfrm>
                        <a:off x="1490663" y="4392613"/>
                        <a:ext cx="7270750" cy="774700"/>
                      </a:xfrm>
                      <a:prstGeom prst="rect">
                        <a:avLst/>
                      </a:prstGeom>
                      <a:noFill/>
                      <a:ln>
                        <a:noFill/>
                      </a:ln>
                      <a:effec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5440769"/>
              </p:ext>
            </p:extLst>
          </p:nvPr>
        </p:nvGraphicFramePr>
        <p:xfrm>
          <a:off x="2160776" y="3723522"/>
          <a:ext cx="4629989" cy="778103"/>
        </p:xfrm>
        <a:graphic>
          <a:graphicData uri="http://schemas.openxmlformats.org/presentationml/2006/ole">
            <mc:AlternateContent xmlns:mc="http://schemas.openxmlformats.org/markup-compatibility/2006">
              <mc:Choice xmlns:v="urn:schemas-microsoft-com:vml" Requires="v">
                <p:oleObj spid="_x0000_s9416" name="Document" r:id="rId9" imgW="2346097" imgH="396152" progId="Word.Document.8">
                  <p:embed/>
                </p:oleObj>
              </mc:Choice>
              <mc:Fallback>
                <p:oleObj name="Document" r:id="rId9" imgW="2346097" imgH="396152" progId="Word.Document.8">
                  <p:embed/>
                  <p:pic>
                    <p:nvPicPr>
                      <p:cNvPr id="0" name=""/>
                      <p:cNvPicPr>
                        <a:picLocks noChangeAspect="1" noChangeArrowheads="1"/>
                      </p:cNvPicPr>
                      <p:nvPr/>
                    </p:nvPicPr>
                    <p:blipFill>
                      <a:blip r:embed="rId10"/>
                      <a:srcRect/>
                      <a:stretch>
                        <a:fillRect/>
                      </a:stretch>
                    </p:blipFill>
                    <p:spPr bwMode="auto">
                      <a:xfrm>
                        <a:off x="2160776" y="3723522"/>
                        <a:ext cx="4629989" cy="7781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9075321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968375" y="795335"/>
          <a:ext cx="10518775" cy="2738437"/>
        </p:xfrm>
        <a:graphic>
          <a:graphicData uri="http://schemas.openxmlformats.org/presentationml/2006/ole">
            <mc:AlternateContent xmlns:mc="http://schemas.openxmlformats.org/markup-compatibility/2006">
              <mc:Choice xmlns:v="urn:schemas-microsoft-com:vml" Requires="v">
                <p:oleObj spid="_x0000_s28834" name="Document" r:id="rId3" imgW="5299549" imgH="1382578" progId="Word.Document.8">
                  <p:embed/>
                </p:oleObj>
              </mc:Choice>
              <mc:Fallback>
                <p:oleObj name="Document" r:id="rId3" imgW="5299549" imgH="1382578" progId="Word.Document.8">
                  <p:embed/>
                  <p:pic>
                    <p:nvPicPr>
                      <p:cNvPr id="0" name=""/>
                      <p:cNvPicPr>
                        <a:picLocks noChangeAspect="1" noChangeArrowheads="1"/>
                      </p:cNvPicPr>
                      <p:nvPr/>
                    </p:nvPicPr>
                    <p:blipFill>
                      <a:blip r:embed="rId4"/>
                      <a:srcRect/>
                      <a:stretch>
                        <a:fillRect/>
                      </a:stretch>
                    </p:blipFill>
                    <p:spPr bwMode="auto">
                      <a:xfrm>
                        <a:off x="968375" y="795335"/>
                        <a:ext cx="10518775" cy="2738437"/>
                      </a:xfrm>
                      <a:prstGeom prst="rect">
                        <a:avLst/>
                      </a:prstGeom>
                      <a:noFill/>
                      <a:ln>
                        <a:noFill/>
                      </a:ln>
                      <a:effec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2742734062"/>
              </p:ext>
            </p:extLst>
          </p:nvPr>
        </p:nvGraphicFramePr>
        <p:xfrm>
          <a:off x="1327244" y="3334218"/>
          <a:ext cx="2476500" cy="831850"/>
        </p:xfrm>
        <a:graphic>
          <a:graphicData uri="http://schemas.openxmlformats.org/presentationml/2006/ole">
            <mc:AlternateContent xmlns:mc="http://schemas.openxmlformats.org/markup-compatibility/2006">
              <mc:Choice xmlns:v="urn:schemas-microsoft-com:vml" Requires="v">
                <p:oleObj spid="_x0000_s28835" name="Document" r:id="rId5" imgW="1242368" imgH="416643" progId="Word.Document.8">
                  <p:embed/>
                </p:oleObj>
              </mc:Choice>
              <mc:Fallback>
                <p:oleObj name="Document" r:id="rId5" imgW="1242368" imgH="416643" progId="Word.Document.8">
                  <p:embed/>
                  <p:pic>
                    <p:nvPicPr>
                      <p:cNvPr id="0" name=""/>
                      <p:cNvPicPr>
                        <a:picLocks noChangeAspect="1" noChangeArrowheads="1"/>
                      </p:cNvPicPr>
                      <p:nvPr/>
                    </p:nvPicPr>
                    <p:blipFill>
                      <a:blip r:embed="rId6"/>
                      <a:srcRect/>
                      <a:stretch>
                        <a:fillRect/>
                      </a:stretch>
                    </p:blipFill>
                    <p:spPr bwMode="auto">
                      <a:xfrm>
                        <a:off x="1327244" y="3334218"/>
                        <a:ext cx="2476500" cy="831850"/>
                      </a:xfrm>
                      <a:prstGeom prst="rect">
                        <a:avLst/>
                      </a:prstGeom>
                      <a:noFill/>
                      <a:ln>
                        <a:noFill/>
                      </a:ln>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3512487409"/>
              </p:ext>
            </p:extLst>
          </p:nvPr>
        </p:nvGraphicFramePr>
        <p:xfrm>
          <a:off x="3130596" y="3322918"/>
          <a:ext cx="3942136" cy="603553"/>
        </p:xfrm>
        <a:graphic>
          <a:graphicData uri="http://schemas.openxmlformats.org/presentationml/2006/ole">
            <mc:AlternateContent xmlns:mc="http://schemas.openxmlformats.org/markup-compatibility/2006">
              <mc:Choice xmlns:v="urn:schemas-microsoft-com:vml" Requires="v">
                <p:oleObj spid="_x0000_s28836" name="Document" r:id="rId7" imgW="1984772" imgH="303405" progId="Word.Document.8">
                  <p:embed/>
                </p:oleObj>
              </mc:Choice>
              <mc:Fallback>
                <p:oleObj name="Document" r:id="rId7" imgW="1984772" imgH="303405" progId="Word.Document.8">
                  <p:embed/>
                  <p:pic>
                    <p:nvPicPr>
                      <p:cNvPr id="0" name=""/>
                      <p:cNvPicPr>
                        <a:picLocks noChangeAspect="1" noChangeArrowheads="1"/>
                      </p:cNvPicPr>
                      <p:nvPr/>
                    </p:nvPicPr>
                    <p:blipFill>
                      <a:blip r:embed="rId8"/>
                      <a:srcRect/>
                      <a:stretch>
                        <a:fillRect/>
                      </a:stretch>
                    </p:blipFill>
                    <p:spPr bwMode="auto">
                      <a:xfrm>
                        <a:off x="3130596" y="3322918"/>
                        <a:ext cx="3942136" cy="603553"/>
                      </a:xfrm>
                      <a:prstGeom prst="rect">
                        <a:avLst/>
                      </a:prstGeom>
                      <a:noFill/>
                      <a:ln>
                        <a:noFill/>
                      </a:ln>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3851158468"/>
              </p:ext>
            </p:extLst>
          </p:nvPr>
        </p:nvGraphicFramePr>
        <p:xfrm>
          <a:off x="968375" y="3832225"/>
          <a:ext cx="10925097" cy="2039657"/>
        </p:xfrm>
        <a:graphic>
          <a:graphicData uri="http://schemas.openxmlformats.org/presentationml/2006/ole">
            <mc:AlternateContent xmlns:mc="http://schemas.openxmlformats.org/markup-compatibility/2006">
              <mc:Choice xmlns:v="urn:schemas-microsoft-com:vml" Requires="v">
                <p:oleObj spid="_x0000_s28837" name="Document" r:id="rId9" imgW="5502558" imgH="1042920" progId="Word.Document.8">
                  <p:embed/>
                </p:oleObj>
              </mc:Choice>
              <mc:Fallback>
                <p:oleObj name="Document" r:id="rId9" imgW="5502558" imgH="1042920" progId="Word.Document.8">
                  <p:embed/>
                  <p:pic>
                    <p:nvPicPr>
                      <p:cNvPr id="0" name=""/>
                      <p:cNvPicPr>
                        <a:picLocks noChangeAspect="1" noChangeArrowheads="1"/>
                      </p:cNvPicPr>
                      <p:nvPr/>
                    </p:nvPicPr>
                    <p:blipFill>
                      <a:blip r:embed="rId10"/>
                      <a:srcRect/>
                      <a:stretch>
                        <a:fillRect/>
                      </a:stretch>
                    </p:blipFill>
                    <p:spPr bwMode="auto">
                      <a:xfrm>
                        <a:off x="968375" y="3832225"/>
                        <a:ext cx="10925097" cy="203965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485297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968375" y="795335"/>
          <a:ext cx="10518775" cy="2738437"/>
        </p:xfrm>
        <a:graphic>
          <a:graphicData uri="http://schemas.openxmlformats.org/presentationml/2006/ole">
            <mc:AlternateContent xmlns:mc="http://schemas.openxmlformats.org/markup-compatibility/2006">
              <mc:Choice xmlns:v="urn:schemas-microsoft-com:vml" Requires="v">
                <p:oleObj spid="_x0000_s29858" name="Document" r:id="rId3" imgW="5299549" imgH="1382578" progId="Word.Document.8">
                  <p:embed/>
                </p:oleObj>
              </mc:Choice>
              <mc:Fallback>
                <p:oleObj name="Document" r:id="rId3" imgW="5299549" imgH="1382578" progId="Word.Document.8">
                  <p:embed/>
                  <p:pic>
                    <p:nvPicPr>
                      <p:cNvPr id="0" name=""/>
                      <p:cNvPicPr>
                        <a:picLocks noChangeAspect="1" noChangeArrowheads="1"/>
                      </p:cNvPicPr>
                      <p:nvPr/>
                    </p:nvPicPr>
                    <p:blipFill>
                      <a:blip r:embed="rId4"/>
                      <a:srcRect/>
                      <a:stretch>
                        <a:fillRect/>
                      </a:stretch>
                    </p:blipFill>
                    <p:spPr bwMode="auto">
                      <a:xfrm>
                        <a:off x="968375" y="795335"/>
                        <a:ext cx="10518775" cy="2738437"/>
                      </a:xfrm>
                      <a:prstGeom prst="rect">
                        <a:avLst/>
                      </a:prstGeom>
                      <a:noFill/>
                      <a:ln>
                        <a:noFill/>
                      </a:ln>
                      <a:effec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4098491021"/>
              </p:ext>
            </p:extLst>
          </p:nvPr>
        </p:nvGraphicFramePr>
        <p:xfrm>
          <a:off x="1325563" y="3333750"/>
          <a:ext cx="2481262" cy="827088"/>
        </p:xfrm>
        <a:graphic>
          <a:graphicData uri="http://schemas.openxmlformats.org/presentationml/2006/ole">
            <mc:AlternateContent xmlns:mc="http://schemas.openxmlformats.org/markup-compatibility/2006">
              <mc:Choice xmlns:v="urn:schemas-microsoft-com:vml" Requires="v">
                <p:oleObj spid="_x0000_s29859" name="Document" r:id="rId5" imgW="1242368" imgH="415205" progId="Word.Document.8">
                  <p:embed/>
                </p:oleObj>
              </mc:Choice>
              <mc:Fallback>
                <p:oleObj name="Document" r:id="rId5" imgW="1242368" imgH="415205" progId="Word.Document.8">
                  <p:embed/>
                  <p:pic>
                    <p:nvPicPr>
                      <p:cNvPr id="0" name=""/>
                      <p:cNvPicPr>
                        <a:picLocks noChangeAspect="1" noChangeArrowheads="1"/>
                      </p:cNvPicPr>
                      <p:nvPr/>
                    </p:nvPicPr>
                    <p:blipFill>
                      <a:blip r:embed="rId6"/>
                      <a:srcRect/>
                      <a:stretch>
                        <a:fillRect/>
                      </a:stretch>
                    </p:blipFill>
                    <p:spPr bwMode="auto">
                      <a:xfrm>
                        <a:off x="1325563" y="3333750"/>
                        <a:ext cx="2481262" cy="827088"/>
                      </a:xfrm>
                      <a:prstGeom prst="rect">
                        <a:avLst/>
                      </a:prstGeom>
                      <a:noFill/>
                      <a:ln>
                        <a:noFill/>
                      </a:ln>
                      <a:effec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445743069"/>
              </p:ext>
            </p:extLst>
          </p:nvPr>
        </p:nvGraphicFramePr>
        <p:xfrm>
          <a:off x="3180509" y="3333751"/>
          <a:ext cx="5932115" cy="612662"/>
        </p:xfrm>
        <a:graphic>
          <a:graphicData uri="http://schemas.openxmlformats.org/presentationml/2006/ole">
            <mc:AlternateContent xmlns:mc="http://schemas.openxmlformats.org/markup-compatibility/2006">
              <mc:Choice xmlns:v="urn:schemas-microsoft-com:vml" Requires="v">
                <p:oleObj spid="_x0000_s29860" name="Document" r:id="rId7" imgW="2908556" imgH="300170" progId="Word.Document.8">
                  <p:embed/>
                </p:oleObj>
              </mc:Choice>
              <mc:Fallback>
                <p:oleObj name="Document" r:id="rId7" imgW="2908556" imgH="300170" progId="Word.Document.8">
                  <p:embed/>
                  <p:pic>
                    <p:nvPicPr>
                      <p:cNvPr id="0" name=""/>
                      <p:cNvPicPr>
                        <a:picLocks noChangeAspect="1" noChangeArrowheads="1"/>
                      </p:cNvPicPr>
                      <p:nvPr/>
                    </p:nvPicPr>
                    <p:blipFill>
                      <a:blip r:embed="rId8"/>
                      <a:srcRect/>
                      <a:stretch>
                        <a:fillRect/>
                      </a:stretch>
                    </p:blipFill>
                    <p:spPr bwMode="auto">
                      <a:xfrm>
                        <a:off x="3180509" y="3333751"/>
                        <a:ext cx="5932115" cy="612662"/>
                      </a:xfrm>
                      <a:prstGeom prst="rect">
                        <a:avLst/>
                      </a:prstGeom>
                      <a:noFill/>
                      <a:ln>
                        <a:noFill/>
                      </a:ln>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987777803"/>
              </p:ext>
            </p:extLst>
          </p:nvPr>
        </p:nvGraphicFramePr>
        <p:xfrm>
          <a:off x="2240430" y="3915395"/>
          <a:ext cx="8422892" cy="1535145"/>
        </p:xfrm>
        <a:graphic>
          <a:graphicData uri="http://schemas.openxmlformats.org/presentationml/2006/ole">
            <mc:AlternateContent xmlns:mc="http://schemas.openxmlformats.org/markup-compatibility/2006">
              <mc:Choice xmlns:v="urn:schemas-microsoft-com:vml" Requires="v">
                <p:oleObj spid="_x0000_s29861" name="Document" r:id="rId9" imgW="4261908" imgH="777565" progId="Word.Document.8">
                  <p:embed/>
                </p:oleObj>
              </mc:Choice>
              <mc:Fallback>
                <p:oleObj name="Document" r:id="rId9" imgW="4261908" imgH="777565" progId="Word.Document.8">
                  <p:embed/>
                  <p:pic>
                    <p:nvPicPr>
                      <p:cNvPr id="0" name=""/>
                      <p:cNvPicPr>
                        <a:picLocks noChangeAspect="1" noChangeArrowheads="1"/>
                      </p:cNvPicPr>
                      <p:nvPr/>
                    </p:nvPicPr>
                    <p:blipFill>
                      <a:blip r:embed="rId10"/>
                      <a:srcRect/>
                      <a:stretch>
                        <a:fillRect/>
                      </a:stretch>
                    </p:blipFill>
                    <p:spPr bwMode="auto">
                      <a:xfrm>
                        <a:off x="2240430" y="3915395"/>
                        <a:ext cx="8422892" cy="153514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9186630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2056657604"/>
              </p:ext>
            </p:extLst>
          </p:nvPr>
        </p:nvGraphicFramePr>
        <p:xfrm>
          <a:off x="720725" y="798513"/>
          <a:ext cx="10687050" cy="1620837"/>
        </p:xfrm>
        <a:graphic>
          <a:graphicData uri="http://schemas.openxmlformats.org/presentationml/2006/ole">
            <mc:AlternateContent xmlns:mc="http://schemas.openxmlformats.org/markup-compatibility/2006">
              <mc:Choice xmlns:v="urn:schemas-microsoft-com:vml" Requires="v">
                <p:oleObj spid="_x0000_s11492" name="Document" r:id="rId3" imgW="5453008" imgH="828360" progId="Word.Document.8">
                  <p:embed/>
                </p:oleObj>
              </mc:Choice>
              <mc:Fallback>
                <p:oleObj name="Document" r:id="rId3" imgW="5453008" imgH="828360" progId="Word.Document.8">
                  <p:embed/>
                  <p:pic>
                    <p:nvPicPr>
                      <p:cNvPr id="0" name=""/>
                      <p:cNvPicPr>
                        <a:picLocks noChangeAspect="1" noChangeArrowheads="1"/>
                      </p:cNvPicPr>
                      <p:nvPr/>
                    </p:nvPicPr>
                    <p:blipFill>
                      <a:blip r:embed="rId4"/>
                      <a:srcRect/>
                      <a:stretch>
                        <a:fillRect/>
                      </a:stretch>
                    </p:blipFill>
                    <p:spPr bwMode="auto">
                      <a:xfrm>
                        <a:off x="720725" y="798513"/>
                        <a:ext cx="10687050" cy="1620837"/>
                      </a:xfrm>
                      <a:prstGeom prst="rect">
                        <a:avLst/>
                      </a:prstGeom>
                      <a:noFill/>
                      <a:ln>
                        <a:noFill/>
                      </a:ln>
                      <a:effec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4256434201"/>
              </p:ext>
            </p:extLst>
          </p:nvPr>
        </p:nvGraphicFramePr>
        <p:xfrm>
          <a:off x="1031785" y="4220977"/>
          <a:ext cx="1560789" cy="863475"/>
        </p:xfrm>
        <a:graphic>
          <a:graphicData uri="http://schemas.openxmlformats.org/presentationml/2006/ole">
            <mc:AlternateContent xmlns:mc="http://schemas.openxmlformats.org/markup-compatibility/2006">
              <mc:Choice xmlns:v="urn:schemas-microsoft-com:vml" Requires="v">
                <p:oleObj spid="_x0000_s11493" name="Document" r:id="rId5" imgW="801994" imgH="441341" progId="Word.Document.8">
                  <p:embed/>
                </p:oleObj>
              </mc:Choice>
              <mc:Fallback>
                <p:oleObj name="Document" r:id="rId5" imgW="801994" imgH="441341"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1785" y="4220977"/>
                        <a:ext cx="1560789" cy="863475"/>
                      </a:xfrm>
                      <a:prstGeom prst="rect">
                        <a:avLst/>
                      </a:prstGeom>
                      <a:noFill/>
                      <a:ln>
                        <a:noFill/>
                      </a:ln>
                      <a:effectLst/>
                    </p:spPr>
                  </p:pic>
                </p:oleObj>
              </mc:Fallback>
            </mc:AlternateContent>
          </a:graphicData>
        </a:graphic>
      </p:graphicFrame>
      <p:graphicFrame>
        <p:nvGraphicFramePr>
          <p:cNvPr id="3" name="Object 6"/>
          <p:cNvGraphicFramePr>
            <a:graphicFrameLocks noChangeAspect="1"/>
          </p:cNvGraphicFramePr>
          <p:nvPr>
            <p:extLst>
              <p:ext uri="{D42A27DB-BD31-4B8C-83A1-F6EECF244321}">
                <p14:modId xmlns:p14="http://schemas.microsoft.com/office/powerpoint/2010/main" val="2082593784"/>
              </p:ext>
            </p:extLst>
          </p:nvPr>
        </p:nvGraphicFramePr>
        <p:xfrm>
          <a:off x="1289610" y="2312241"/>
          <a:ext cx="10207625" cy="1209675"/>
        </p:xfrm>
        <a:graphic>
          <a:graphicData uri="http://schemas.openxmlformats.org/presentationml/2006/ole">
            <mc:AlternateContent xmlns:mc="http://schemas.openxmlformats.org/markup-compatibility/2006">
              <mc:Choice xmlns:v="urn:schemas-microsoft-com:vml" Requires="v">
                <p:oleObj spid="_x0000_s11494" name="Document" r:id="rId7" imgW="5275485" imgH="625503" progId="Word.Document.8">
                  <p:embed/>
                </p:oleObj>
              </mc:Choice>
              <mc:Fallback>
                <p:oleObj name="Document" r:id="rId7" imgW="5275485" imgH="625503" progId="Word.Document.8">
                  <p:embed/>
                  <p:pic>
                    <p:nvPicPr>
                      <p:cNvPr id="0" name=""/>
                      <p:cNvPicPr>
                        <a:picLocks noChangeAspect="1" noChangeArrowheads="1"/>
                      </p:cNvPicPr>
                      <p:nvPr/>
                    </p:nvPicPr>
                    <p:blipFill>
                      <a:blip r:embed="rId8"/>
                      <a:srcRect/>
                      <a:stretch>
                        <a:fillRect/>
                      </a:stretch>
                    </p:blipFill>
                    <p:spPr bwMode="auto">
                      <a:xfrm>
                        <a:off x="1289610" y="2312241"/>
                        <a:ext cx="10207625" cy="1209675"/>
                      </a:xfrm>
                      <a:prstGeom prst="rect">
                        <a:avLst/>
                      </a:prstGeom>
                      <a:no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245551396"/>
              </p:ext>
            </p:extLst>
          </p:nvPr>
        </p:nvGraphicFramePr>
        <p:xfrm>
          <a:off x="2968345" y="3521916"/>
          <a:ext cx="4614862" cy="866775"/>
        </p:xfrm>
        <a:graphic>
          <a:graphicData uri="http://schemas.openxmlformats.org/presentationml/2006/ole">
            <mc:AlternateContent xmlns:mc="http://schemas.openxmlformats.org/markup-compatibility/2006">
              <mc:Choice xmlns:v="urn:schemas-microsoft-com:vml" Requires="v">
                <p:oleObj spid="_x0000_s11495" name="Document" r:id="rId9" imgW="2388479" imgH="447918" progId="Word.Document.8">
                  <p:embed/>
                </p:oleObj>
              </mc:Choice>
              <mc:Fallback>
                <p:oleObj name="Document" r:id="rId9" imgW="2388479" imgH="447918" progId="Word.Document.8">
                  <p:embed/>
                  <p:pic>
                    <p:nvPicPr>
                      <p:cNvPr id="0" name=""/>
                      <p:cNvPicPr>
                        <a:picLocks noChangeAspect="1" noChangeArrowheads="1"/>
                      </p:cNvPicPr>
                      <p:nvPr/>
                    </p:nvPicPr>
                    <p:blipFill>
                      <a:blip r:embed="rId10"/>
                      <a:srcRect/>
                      <a:stretch>
                        <a:fillRect/>
                      </a:stretch>
                    </p:blipFill>
                    <p:spPr bwMode="auto">
                      <a:xfrm>
                        <a:off x="2968345" y="3521916"/>
                        <a:ext cx="4614862" cy="866775"/>
                      </a:xfrm>
                      <a:prstGeom prst="rect">
                        <a:avLst/>
                      </a:prstGeom>
                      <a:noFill/>
                      <a:ln>
                        <a:noFill/>
                      </a:ln>
                      <a:effectLst/>
                    </p:spPr>
                  </p:pic>
                </p:oleObj>
              </mc:Fallback>
            </mc:AlternateContent>
          </a:graphicData>
        </a:graphic>
      </p:graphicFrame>
      <p:graphicFrame>
        <p:nvGraphicFramePr>
          <p:cNvPr id="8" name="Object 6"/>
          <p:cNvGraphicFramePr>
            <a:graphicFrameLocks noChangeAspect="1"/>
          </p:cNvGraphicFramePr>
          <p:nvPr>
            <p:extLst>
              <p:ext uri="{D42A27DB-BD31-4B8C-83A1-F6EECF244321}">
                <p14:modId xmlns:p14="http://schemas.microsoft.com/office/powerpoint/2010/main" val="307151291"/>
              </p:ext>
            </p:extLst>
          </p:nvPr>
        </p:nvGraphicFramePr>
        <p:xfrm>
          <a:off x="720725" y="4253192"/>
          <a:ext cx="8104187" cy="1108075"/>
        </p:xfrm>
        <a:graphic>
          <a:graphicData uri="http://schemas.openxmlformats.org/presentationml/2006/ole">
            <mc:AlternateContent xmlns:mc="http://schemas.openxmlformats.org/markup-compatibility/2006">
              <mc:Choice xmlns:v="urn:schemas-microsoft-com:vml" Requires="v">
                <p:oleObj spid="_x0000_s11496" name="Document" r:id="rId11" imgW="4190792" imgH="575535" progId="Word.Document.8">
                  <p:embed/>
                </p:oleObj>
              </mc:Choice>
              <mc:Fallback>
                <p:oleObj name="Document" r:id="rId11" imgW="4190792" imgH="575535" progId="Word.Document.8">
                  <p:embed/>
                  <p:pic>
                    <p:nvPicPr>
                      <p:cNvPr id="0" name=""/>
                      <p:cNvPicPr>
                        <a:picLocks noChangeAspect="1" noChangeArrowheads="1"/>
                      </p:cNvPicPr>
                      <p:nvPr/>
                    </p:nvPicPr>
                    <p:blipFill>
                      <a:blip r:embed="rId12"/>
                      <a:srcRect/>
                      <a:stretch>
                        <a:fillRect/>
                      </a:stretch>
                    </p:blipFill>
                    <p:spPr bwMode="auto">
                      <a:xfrm>
                        <a:off x="720725" y="4253192"/>
                        <a:ext cx="8104187" cy="110807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15025601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2630397956"/>
              </p:ext>
            </p:extLst>
          </p:nvPr>
        </p:nvGraphicFramePr>
        <p:xfrm>
          <a:off x="935039" y="634440"/>
          <a:ext cx="10347044" cy="2632836"/>
        </p:xfrm>
        <a:graphic>
          <a:graphicData uri="http://schemas.openxmlformats.org/presentationml/2006/ole">
            <mc:AlternateContent xmlns:mc="http://schemas.openxmlformats.org/markup-compatibility/2006">
              <mc:Choice xmlns:v="urn:schemas-microsoft-com:vml" Requires="v">
                <p:oleObj spid="_x0000_s12481" name="Document" r:id="rId3" imgW="5024425" imgH="1300975" progId="Word.Document.8">
                  <p:embed/>
                </p:oleObj>
              </mc:Choice>
              <mc:Fallback>
                <p:oleObj name="Document" r:id="rId3" imgW="5024425" imgH="1300975" progId="Word.Document.8">
                  <p:embed/>
                  <p:pic>
                    <p:nvPicPr>
                      <p:cNvPr id="0" name=""/>
                      <p:cNvPicPr>
                        <a:picLocks noChangeAspect="1" noChangeArrowheads="1"/>
                      </p:cNvPicPr>
                      <p:nvPr/>
                    </p:nvPicPr>
                    <p:blipFill>
                      <a:blip r:embed="rId4"/>
                      <a:srcRect/>
                      <a:stretch>
                        <a:fillRect/>
                      </a:stretch>
                    </p:blipFill>
                    <p:spPr bwMode="auto">
                      <a:xfrm>
                        <a:off x="935039" y="634440"/>
                        <a:ext cx="10347044" cy="2632836"/>
                      </a:xfrm>
                      <a:prstGeom prst="rect">
                        <a:avLst/>
                      </a:prstGeom>
                      <a:noFill/>
                      <a:ln>
                        <a:noFill/>
                      </a:ln>
                      <a:effectLst/>
                    </p:spPr>
                  </p:pic>
                </p:oleObj>
              </mc:Fallback>
            </mc:AlternateContent>
          </a:graphicData>
        </a:graphic>
      </p:graphicFrame>
      <p:graphicFrame>
        <p:nvGraphicFramePr>
          <p:cNvPr id="630789" name="Object 4"/>
          <p:cNvGraphicFramePr>
            <a:graphicFrameLocks noChangeAspect="1"/>
          </p:cNvGraphicFramePr>
          <p:nvPr>
            <p:extLst>
              <p:ext uri="{D42A27DB-BD31-4B8C-83A1-F6EECF244321}">
                <p14:modId xmlns:p14="http://schemas.microsoft.com/office/powerpoint/2010/main" val="3816697010"/>
              </p:ext>
            </p:extLst>
          </p:nvPr>
        </p:nvGraphicFramePr>
        <p:xfrm>
          <a:off x="1639983" y="4345548"/>
          <a:ext cx="2067857" cy="838098"/>
        </p:xfrm>
        <a:graphic>
          <a:graphicData uri="http://schemas.openxmlformats.org/presentationml/2006/ole">
            <mc:AlternateContent xmlns:mc="http://schemas.openxmlformats.org/markup-compatibility/2006">
              <mc:Choice xmlns:v="urn:schemas-microsoft-com:vml" Requires="v">
                <p:oleObj spid="_x0000_s12482" name="Document" r:id="rId5" imgW="825479" imgH="396262" progId="Word.Document.8">
                  <p:embed/>
                </p:oleObj>
              </mc:Choice>
              <mc:Fallback>
                <p:oleObj name="Document" r:id="rId5" imgW="825479" imgH="396262"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9983" y="4345548"/>
                        <a:ext cx="2067857" cy="838098"/>
                      </a:xfrm>
                      <a:prstGeom prst="rect">
                        <a:avLst/>
                      </a:prstGeom>
                      <a:noFill/>
                      <a:ln>
                        <a:noFill/>
                      </a:ln>
                      <a:effectLst/>
                    </p:spPr>
                  </p:pic>
                </p:oleObj>
              </mc:Fallback>
            </mc:AlternateContent>
          </a:graphicData>
        </a:graphic>
      </p:graphicFrame>
      <p:graphicFrame>
        <p:nvGraphicFramePr>
          <p:cNvPr id="3" name="Object 6"/>
          <p:cNvGraphicFramePr>
            <a:graphicFrameLocks noChangeAspect="1"/>
          </p:cNvGraphicFramePr>
          <p:nvPr>
            <p:extLst>
              <p:ext uri="{D42A27DB-BD31-4B8C-83A1-F6EECF244321}">
                <p14:modId xmlns:p14="http://schemas.microsoft.com/office/powerpoint/2010/main" val="3726499749"/>
              </p:ext>
            </p:extLst>
          </p:nvPr>
        </p:nvGraphicFramePr>
        <p:xfrm>
          <a:off x="1563221" y="3128123"/>
          <a:ext cx="7754938" cy="1316037"/>
        </p:xfrm>
        <a:graphic>
          <a:graphicData uri="http://schemas.openxmlformats.org/presentationml/2006/ole">
            <mc:AlternateContent xmlns:mc="http://schemas.openxmlformats.org/markup-compatibility/2006">
              <mc:Choice xmlns:v="urn:schemas-microsoft-com:vml" Requires="v">
                <p:oleObj spid="_x0000_s12483" name="Document" r:id="rId7" imgW="3833419" imgH="650667" progId="Word.Document.8">
                  <p:embed/>
                </p:oleObj>
              </mc:Choice>
              <mc:Fallback>
                <p:oleObj name="Document" r:id="rId7" imgW="3833419" imgH="650667" progId="Word.Document.8">
                  <p:embed/>
                  <p:pic>
                    <p:nvPicPr>
                      <p:cNvPr id="0" name=""/>
                      <p:cNvPicPr>
                        <a:picLocks noChangeAspect="1" noChangeArrowheads="1"/>
                      </p:cNvPicPr>
                      <p:nvPr/>
                    </p:nvPicPr>
                    <p:blipFill>
                      <a:blip r:embed="rId8"/>
                      <a:srcRect/>
                      <a:stretch>
                        <a:fillRect/>
                      </a:stretch>
                    </p:blipFill>
                    <p:spPr bwMode="auto">
                      <a:xfrm>
                        <a:off x="1563221" y="3128123"/>
                        <a:ext cx="7754938" cy="1316037"/>
                      </a:xfrm>
                      <a:prstGeom prst="rect">
                        <a:avLst/>
                      </a:prstGeom>
                      <a:noFill/>
                      <a:ln>
                        <a:noFill/>
                      </a:ln>
                      <a:effec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42806391"/>
              </p:ext>
            </p:extLst>
          </p:nvPr>
        </p:nvGraphicFramePr>
        <p:xfrm>
          <a:off x="1033651" y="4354369"/>
          <a:ext cx="5577820" cy="854962"/>
        </p:xfrm>
        <a:graphic>
          <a:graphicData uri="http://schemas.openxmlformats.org/presentationml/2006/ole">
            <mc:AlternateContent xmlns:mc="http://schemas.openxmlformats.org/markup-compatibility/2006">
              <mc:Choice xmlns:v="urn:schemas-microsoft-com:vml" Requires="v">
                <p:oleObj spid="_x0000_s12484" name="Document" r:id="rId9" imgW="2754113" imgH="422395" progId="Word.Document.8">
                  <p:embed/>
                </p:oleObj>
              </mc:Choice>
              <mc:Fallback>
                <p:oleObj name="Document" r:id="rId9" imgW="2754113" imgH="422395" progId="Word.Document.8">
                  <p:embed/>
                  <p:pic>
                    <p:nvPicPr>
                      <p:cNvPr id="0" name=""/>
                      <p:cNvPicPr>
                        <a:picLocks noChangeAspect="1" noChangeArrowheads="1"/>
                      </p:cNvPicPr>
                      <p:nvPr/>
                    </p:nvPicPr>
                    <p:blipFill>
                      <a:blip r:embed="rId10"/>
                      <a:srcRect/>
                      <a:stretch>
                        <a:fillRect/>
                      </a:stretch>
                    </p:blipFill>
                    <p:spPr bwMode="auto">
                      <a:xfrm>
                        <a:off x="1033651" y="4354369"/>
                        <a:ext cx="5577820" cy="8549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4789036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0789"/>
                                        </p:tgtEl>
                                        <p:attrNameLst>
                                          <p:attrName>style.visibility</p:attrName>
                                        </p:attrNameLst>
                                      </p:cBhvr>
                                      <p:to>
                                        <p:strVal val="visible"/>
                                      </p:to>
                                    </p:set>
                                    <p:animEffect transition="in" filter="wipe(left)">
                                      <p:cBhvr>
                                        <p:cTn id="17" dur="500"/>
                                        <p:tgtEl>
                                          <p:spTgt spid="6307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3">
            <a:extLst>
              <a:ext uri="{FF2B5EF4-FFF2-40B4-BE49-F238E27FC236}">
                <a16:creationId xmlns:a16="http://schemas.microsoft.com/office/drawing/2014/main" id="{CD4C6861-39F6-4FE7-8115-C86069DE9E40}"/>
              </a:ext>
            </a:extLst>
          </p:cNvPr>
          <p:cNvGraphicFramePr>
            <a:graphicFrameLocks noChangeAspect="1"/>
          </p:cNvGraphicFramePr>
          <p:nvPr/>
        </p:nvGraphicFramePr>
        <p:xfrm>
          <a:off x="2446338" y="782638"/>
          <a:ext cx="7785100" cy="1651000"/>
        </p:xfrm>
        <a:graphic>
          <a:graphicData uri="http://schemas.openxmlformats.org/presentationml/2006/ole">
            <mc:AlternateContent xmlns:mc="http://schemas.openxmlformats.org/markup-compatibility/2006">
              <mc:Choice xmlns:v="urn:schemas-microsoft-com:vml" Requires="v">
                <p:oleObj spid="_x0000_s41997" name="Equation" r:id="rId3" imgW="7785100" imgH="1651000" progId="Equation.3">
                  <p:embed/>
                </p:oleObj>
              </mc:Choice>
              <mc:Fallback>
                <p:oleObj name="Equation" r:id="rId3" imgW="7785100" imgH="1651000" progId="Equation.3">
                  <p:embed/>
                  <p:pic>
                    <p:nvPicPr>
                      <p:cNvPr id="18434" name="Object 3">
                        <a:extLst>
                          <a:ext uri="{FF2B5EF4-FFF2-40B4-BE49-F238E27FC236}">
                            <a16:creationId xmlns:a16="http://schemas.microsoft.com/office/drawing/2014/main" id="{CD4C6861-39F6-4FE7-8115-C86069DE9E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6338" y="782638"/>
                        <a:ext cx="7785100" cy="165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6" name="Text Box 4">
            <a:extLst>
              <a:ext uri="{FF2B5EF4-FFF2-40B4-BE49-F238E27FC236}">
                <a16:creationId xmlns:a16="http://schemas.microsoft.com/office/drawing/2014/main" id="{3528E527-62F4-4A3A-8562-81379A276A03}"/>
              </a:ext>
            </a:extLst>
          </p:cNvPr>
          <p:cNvSpPr txBox="1">
            <a:spLocks noChangeArrowheads="1"/>
          </p:cNvSpPr>
          <p:nvPr/>
        </p:nvSpPr>
        <p:spPr bwMode="auto">
          <a:xfrm>
            <a:off x="2397125" y="2447926"/>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ea typeface="黑体" panose="02010609060101010101" pitchFamily="49" charset="-122"/>
              </a:rPr>
              <a:t>解</a:t>
            </a:r>
          </a:p>
        </p:txBody>
      </p:sp>
      <p:graphicFrame>
        <p:nvGraphicFramePr>
          <p:cNvPr id="28677" name="Object 5">
            <a:extLst>
              <a:ext uri="{FF2B5EF4-FFF2-40B4-BE49-F238E27FC236}">
                <a16:creationId xmlns:a16="http://schemas.microsoft.com/office/drawing/2014/main" id="{2C06D995-529A-44F2-9A0B-8EB1928B4ED6}"/>
              </a:ext>
            </a:extLst>
          </p:cNvPr>
          <p:cNvGraphicFramePr>
            <a:graphicFrameLocks noChangeAspect="1"/>
          </p:cNvGraphicFramePr>
          <p:nvPr/>
        </p:nvGraphicFramePr>
        <p:xfrm>
          <a:off x="3521075" y="2524125"/>
          <a:ext cx="1600200" cy="419100"/>
        </p:xfrm>
        <a:graphic>
          <a:graphicData uri="http://schemas.openxmlformats.org/presentationml/2006/ole">
            <mc:AlternateContent xmlns:mc="http://schemas.openxmlformats.org/markup-compatibility/2006">
              <mc:Choice xmlns:v="urn:schemas-microsoft-com:vml" Requires="v">
                <p:oleObj spid="_x0000_s41998" name="Equation" r:id="rId5" imgW="1600200" imgH="419100" progId="Equation.3">
                  <p:embed/>
                </p:oleObj>
              </mc:Choice>
              <mc:Fallback>
                <p:oleObj name="Equation" r:id="rId5" imgW="1600200" imgH="419100" progId="Equation.3">
                  <p:embed/>
                  <p:pic>
                    <p:nvPicPr>
                      <p:cNvPr id="28677" name="Object 5">
                        <a:extLst>
                          <a:ext uri="{FF2B5EF4-FFF2-40B4-BE49-F238E27FC236}">
                            <a16:creationId xmlns:a16="http://schemas.microsoft.com/office/drawing/2014/main" id="{2C06D995-529A-44F2-9A0B-8EB1928B4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1075" y="2524125"/>
                        <a:ext cx="1600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a:extLst>
              <a:ext uri="{FF2B5EF4-FFF2-40B4-BE49-F238E27FC236}">
                <a16:creationId xmlns:a16="http://schemas.microsoft.com/office/drawing/2014/main" id="{BD250871-FD15-45A4-A7E9-DD7155359101}"/>
              </a:ext>
            </a:extLst>
          </p:cNvPr>
          <p:cNvGraphicFramePr>
            <a:graphicFrameLocks noChangeAspect="1"/>
          </p:cNvGraphicFramePr>
          <p:nvPr/>
        </p:nvGraphicFramePr>
        <p:xfrm>
          <a:off x="5176838" y="2624138"/>
          <a:ext cx="660400" cy="304800"/>
        </p:xfrm>
        <a:graphic>
          <a:graphicData uri="http://schemas.openxmlformats.org/presentationml/2006/ole">
            <mc:AlternateContent xmlns:mc="http://schemas.openxmlformats.org/markup-compatibility/2006">
              <mc:Choice xmlns:v="urn:schemas-microsoft-com:vml" Requires="v">
                <p:oleObj spid="_x0000_s41999" name="Equation" r:id="rId7" imgW="660113" imgH="304668" progId="Equation.3">
                  <p:embed/>
                </p:oleObj>
              </mc:Choice>
              <mc:Fallback>
                <p:oleObj name="Equation" r:id="rId7" imgW="660113" imgH="304668" progId="Equation.3">
                  <p:embed/>
                  <p:pic>
                    <p:nvPicPr>
                      <p:cNvPr id="28678" name="Object 6">
                        <a:extLst>
                          <a:ext uri="{FF2B5EF4-FFF2-40B4-BE49-F238E27FC236}">
                            <a16:creationId xmlns:a16="http://schemas.microsoft.com/office/drawing/2014/main" id="{BD250871-FD15-45A4-A7E9-DD71553591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6838" y="2624138"/>
                        <a:ext cx="6604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a:extLst>
              <a:ext uri="{FF2B5EF4-FFF2-40B4-BE49-F238E27FC236}">
                <a16:creationId xmlns:a16="http://schemas.microsoft.com/office/drawing/2014/main" id="{2FF87D90-2C48-4414-A88B-37E37E661D74}"/>
              </a:ext>
            </a:extLst>
          </p:cNvPr>
          <p:cNvGraphicFramePr>
            <a:graphicFrameLocks noChangeAspect="1"/>
          </p:cNvGraphicFramePr>
          <p:nvPr/>
        </p:nvGraphicFramePr>
        <p:xfrm>
          <a:off x="3529013" y="2986088"/>
          <a:ext cx="1778000" cy="469900"/>
        </p:xfrm>
        <a:graphic>
          <a:graphicData uri="http://schemas.openxmlformats.org/presentationml/2006/ole">
            <mc:AlternateContent xmlns:mc="http://schemas.openxmlformats.org/markup-compatibility/2006">
              <mc:Choice xmlns:v="urn:schemas-microsoft-com:vml" Requires="v">
                <p:oleObj spid="_x0000_s42000" name="Equation" r:id="rId9" imgW="1778000" imgH="469900" progId="Equation.3">
                  <p:embed/>
                </p:oleObj>
              </mc:Choice>
              <mc:Fallback>
                <p:oleObj name="Equation" r:id="rId9" imgW="1778000" imgH="469900" progId="Equation.3">
                  <p:embed/>
                  <p:pic>
                    <p:nvPicPr>
                      <p:cNvPr id="28679" name="Object 7">
                        <a:extLst>
                          <a:ext uri="{FF2B5EF4-FFF2-40B4-BE49-F238E27FC236}">
                            <a16:creationId xmlns:a16="http://schemas.microsoft.com/office/drawing/2014/main" id="{2FF87D90-2C48-4414-A88B-37E37E661D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29013" y="2986088"/>
                        <a:ext cx="1778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a:extLst>
              <a:ext uri="{FF2B5EF4-FFF2-40B4-BE49-F238E27FC236}">
                <a16:creationId xmlns:a16="http://schemas.microsoft.com/office/drawing/2014/main" id="{7B71AF38-3017-4692-8323-D7E97BCBE693}"/>
              </a:ext>
            </a:extLst>
          </p:cNvPr>
          <p:cNvGraphicFramePr>
            <a:graphicFrameLocks noChangeAspect="1"/>
          </p:cNvGraphicFramePr>
          <p:nvPr/>
        </p:nvGraphicFramePr>
        <p:xfrm>
          <a:off x="7977188" y="2979738"/>
          <a:ext cx="1549400" cy="469900"/>
        </p:xfrm>
        <a:graphic>
          <a:graphicData uri="http://schemas.openxmlformats.org/presentationml/2006/ole">
            <mc:AlternateContent xmlns:mc="http://schemas.openxmlformats.org/markup-compatibility/2006">
              <mc:Choice xmlns:v="urn:schemas-microsoft-com:vml" Requires="v">
                <p:oleObj spid="_x0000_s42001" name="Equation" r:id="rId11" imgW="1549400" imgH="469900" progId="Equation.3">
                  <p:embed/>
                </p:oleObj>
              </mc:Choice>
              <mc:Fallback>
                <p:oleObj name="Equation" r:id="rId11" imgW="1549400" imgH="469900" progId="Equation.3">
                  <p:embed/>
                  <p:pic>
                    <p:nvPicPr>
                      <p:cNvPr id="28680" name="Object 8">
                        <a:extLst>
                          <a:ext uri="{FF2B5EF4-FFF2-40B4-BE49-F238E27FC236}">
                            <a16:creationId xmlns:a16="http://schemas.microsoft.com/office/drawing/2014/main" id="{7B71AF38-3017-4692-8323-D7E97BCBE69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77188" y="2979738"/>
                        <a:ext cx="1549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9">
            <a:extLst>
              <a:ext uri="{FF2B5EF4-FFF2-40B4-BE49-F238E27FC236}">
                <a16:creationId xmlns:a16="http://schemas.microsoft.com/office/drawing/2014/main" id="{353A801A-66C4-4F30-8693-8244B3616F58}"/>
              </a:ext>
            </a:extLst>
          </p:cNvPr>
          <p:cNvGraphicFramePr>
            <a:graphicFrameLocks noChangeAspect="1"/>
          </p:cNvGraphicFramePr>
          <p:nvPr/>
        </p:nvGraphicFramePr>
        <p:xfrm>
          <a:off x="5334000" y="2997200"/>
          <a:ext cx="2667000" cy="469900"/>
        </p:xfrm>
        <a:graphic>
          <a:graphicData uri="http://schemas.openxmlformats.org/presentationml/2006/ole">
            <mc:AlternateContent xmlns:mc="http://schemas.openxmlformats.org/markup-compatibility/2006">
              <mc:Choice xmlns:v="urn:schemas-microsoft-com:vml" Requires="v">
                <p:oleObj spid="_x0000_s42002" name="Equation" r:id="rId13" imgW="2667000" imgH="469900" progId="Equation.3">
                  <p:embed/>
                </p:oleObj>
              </mc:Choice>
              <mc:Fallback>
                <p:oleObj name="Equation" r:id="rId13" imgW="2667000" imgH="469900" progId="Equation.3">
                  <p:embed/>
                  <p:pic>
                    <p:nvPicPr>
                      <p:cNvPr id="28681" name="Object 9">
                        <a:extLst>
                          <a:ext uri="{FF2B5EF4-FFF2-40B4-BE49-F238E27FC236}">
                            <a16:creationId xmlns:a16="http://schemas.microsoft.com/office/drawing/2014/main" id="{353A801A-66C4-4F30-8693-8244B3616F5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0" y="2997200"/>
                        <a:ext cx="2667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0">
            <a:extLst>
              <a:ext uri="{FF2B5EF4-FFF2-40B4-BE49-F238E27FC236}">
                <a16:creationId xmlns:a16="http://schemas.microsoft.com/office/drawing/2014/main" id="{842C8B36-DB56-41E2-8738-068034CCACAF}"/>
              </a:ext>
            </a:extLst>
          </p:cNvPr>
          <p:cNvGraphicFramePr>
            <a:graphicFrameLocks noChangeAspect="1"/>
          </p:cNvGraphicFramePr>
          <p:nvPr/>
        </p:nvGraphicFramePr>
        <p:xfrm>
          <a:off x="3397250" y="3524250"/>
          <a:ext cx="2641600" cy="1054100"/>
        </p:xfrm>
        <a:graphic>
          <a:graphicData uri="http://schemas.openxmlformats.org/presentationml/2006/ole">
            <mc:AlternateContent xmlns:mc="http://schemas.openxmlformats.org/markup-compatibility/2006">
              <mc:Choice xmlns:v="urn:schemas-microsoft-com:vml" Requires="v">
                <p:oleObj spid="_x0000_s42003" name="Equation" r:id="rId15" imgW="2641600" imgH="1054100" progId="Equation.3">
                  <p:embed/>
                </p:oleObj>
              </mc:Choice>
              <mc:Fallback>
                <p:oleObj name="Equation" r:id="rId15" imgW="2641600" imgH="1054100" progId="Equation.3">
                  <p:embed/>
                  <p:pic>
                    <p:nvPicPr>
                      <p:cNvPr id="28682" name="Object 10">
                        <a:extLst>
                          <a:ext uri="{FF2B5EF4-FFF2-40B4-BE49-F238E27FC236}">
                            <a16:creationId xmlns:a16="http://schemas.microsoft.com/office/drawing/2014/main" id="{842C8B36-DB56-41E2-8738-068034CCACA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97250" y="3524250"/>
                        <a:ext cx="2641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5" name="Text Box 13">
            <a:extLst>
              <a:ext uri="{FF2B5EF4-FFF2-40B4-BE49-F238E27FC236}">
                <a16:creationId xmlns:a16="http://schemas.microsoft.com/office/drawing/2014/main" id="{C9F783A9-492C-43B6-898E-BFFFBB6CA006}"/>
              </a:ext>
            </a:extLst>
          </p:cNvPr>
          <p:cNvSpPr txBox="1">
            <a:spLocks noChangeArrowheads="1"/>
          </p:cNvSpPr>
          <p:nvPr/>
        </p:nvSpPr>
        <p:spPr bwMode="auto">
          <a:xfrm>
            <a:off x="2438400" y="4638676"/>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解方程组得到矩估计量分别为</a:t>
            </a:r>
          </a:p>
        </p:txBody>
      </p:sp>
      <p:graphicFrame>
        <p:nvGraphicFramePr>
          <p:cNvPr id="28686" name="Object 14">
            <a:extLst>
              <a:ext uri="{FF2B5EF4-FFF2-40B4-BE49-F238E27FC236}">
                <a16:creationId xmlns:a16="http://schemas.microsoft.com/office/drawing/2014/main" id="{3FD0ACC5-51C4-433B-912B-74FFB9B03944}"/>
              </a:ext>
            </a:extLst>
          </p:cNvPr>
          <p:cNvGraphicFramePr>
            <a:graphicFrameLocks noChangeAspect="1"/>
          </p:cNvGraphicFramePr>
          <p:nvPr/>
        </p:nvGraphicFramePr>
        <p:xfrm>
          <a:off x="7442200" y="4714875"/>
          <a:ext cx="1778000" cy="419100"/>
        </p:xfrm>
        <a:graphic>
          <a:graphicData uri="http://schemas.openxmlformats.org/presentationml/2006/ole">
            <mc:AlternateContent xmlns:mc="http://schemas.openxmlformats.org/markup-compatibility/2006">
              <mc:Choice xmlns:v="urn:schemas-microsoft-com:vml" Requires="v">
                <p:oleObj spid="_x0000_s42004" name="Equation" r:id="rId17" imgW="1778000" imgH="419100" progId="Equation.3">
                  <p:embed/>
                </p:oleObj>
              </mc:Choice>
              <mc:Fallback>
                <p:oleObj name="Equation" r:id="rId17" imgW="1778000" imgH="419100" progId="Equation.3">
                  <p:embed/>
                  <p:pic>
                    <p:nvPicPr>
                      <p:cNvPr id="28686" name="Object 14">
                        <a:extLst>
                          <a:ext uri="{FF2B5EF4-FFF2-40B4-BE49-F238E27FC236}">
                            <a16:creationId xmlns:a16="http://schemas.microsoft.com/office/drawing/2014/main" id="{3FD0ACC5-51C4-433B-912B-74FFB9B0394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442200" y="4714875"/>
                        <a:ext cx="17780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7" name="Object 15">
            <a:extLst>
              <a:ext uri="{FF2B5EF4-FFF2-40B4-BE49-F238E27FC236}">
                <a16:creationId xmlns:a16="http://schemas.microsoft.com/office/drawing/2014/main" id="{26E56A2A-B8AE-45B9-A001-309E3BB4715D}"/>
              </a:ext>
            </a:extLst>
          </p:cNvPr>
          <p:cNvGraphicFramePr>
            <a:graphicFrameLocks noChangeAspect="1"/>
          </p:cNvGraphicFramePr>
          <p:nvPr/>
        </p:nvGraphicFramePr>
        <p:xfrm>
          <a:off x="2616200" y="5349875"/>
          <a:ext cx="1968500" cy="508000"/>
        </p:xfrm>
        <a:graphic>
          <a:graphicData uri="http://schemas.openxmlformats.org/presentationml/2006/ole">
            <mc:AlternateContent xmlns:mc="http://schemas.openxmlformats.org/markup-compatibility/2006">
              <mc:Choice xmlns:v="urn:schemas-microsoft-com:vml" Requires="v">
                <p:oleObj spid="_x0000_s42005" name="Equation" r:id="rId19" imgW="1968500" imgH="508000" progId="Equation.3">
                  <p:embed/>
                </p:oleObj>
              </mc:Choice>
              <mc:Fallback>
                <p:oleObj name="Equation" r:id="rId19" imgW="1968500" imgH="508000" progId="Equation.3">
                  <p:embed/>
                  <p:pic>
                    <p:nvPicPr>
                      <p:cNvPr id="28687" name="Object 15">
                        <a:extLst>
                          <a:ext uri="{FF2B5EF4-FFF2-40B4-BE49-F238E27FC236}">
                            <a16:creationId xmlns:a16="http://schemas.microsoft.com/office/drawing/2014/main" id="{26E56A2A-B8AE-45B9-A001-309E3BB4715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616200" y="5349875"/>
                        <a:ext cx="1968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0" name="Object 18">
            <a:extLst>
              <a:ext uri="{FF2B5EF4-FFF2-40B4-BE49-F238E27FC236}">
                <a16:creationId xmlns:a16="http://schemas.microsoft.com/office/drawing/2014/main" id="{5DB1ED49-9665-4331-8AE2-87571B7A60FA}"/>
              </a:ext>
            </a:extLst>
          </p:cNvPr>
          <p:cNvGraphicFramePr>
            <a:graphicFrameLocks noChangeAspect="1"/>
          </p:cNvGraphicFramePr>
          <p:nvPr/>
        </p:nvGraphicFramePr>
        <p:xfrm>
          <a:off x="4594225" y="5207000"/>
          <a:ext cx="2324100" cy="939800"/>
        </p:xfrm>
        <a:graphic>
          <a:graphicData uri="http://schemas.openxmlformats.org/presentationml/2006/ole">
            <mc:AlternateContent xmlns:mc="http://schemas.openxmlformats.org/markup-compatibility/2006">
              <mc:Choice xmlns:v="urn:schemas-microsoft-com:vml" Requires="v">
                <p:oleObj spid="_x0000_s42006" name="Equation" r:id="rId21" imgW="2324100" imgH="939800" progId="Equation.3">
                  <p:embed/>
                </p:oleObj>
              </mc:Choice>
              <mc:Fallback>
                <p:oleObj name="Equation" r:id="rId21" imgW="2324100" imgH="939800" progId="Equation.3">
                  <p:embed/>
                  <p:pic>
                    <p:nvPicPr>
                      <p:cNvPr id="28690" name="Object 18">
                        <a:extLst>
                          <a:ext uri="{FF2B5EF4-FFF2-40B4-BE49-F238E27FC236}">
                            <a16:creationId xmlns:a16="http://schemas.microsoft.com/office/drawing/2014/main" id="{5DB1ED49-9665-4331-8AE2-87571B7A60F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94225" y="5207000"/>
                        <a:ext cx="23241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1" name="Object 19">
            <a:extLst>
              <a:ext uri="{FF2B5EF4-FFF2-40B4-BE49-F238E27FC236}">
                <a16:creationId xmlns:a16="http://schemas.microsoft.com/office/drawing/2014/main" id="{A67882D3-7CDE-4CEA-8418-8EA7410A809B}"/>
              </a:ext>
            </a:extLst>
          </p:cNvPr>
          <p:cNvGraphicFramePr>
            <a:graphicFrameLocks noChangeAspect="1"/>
          </p:cNvGraphicFramePr>
          <p:nvPr/>
        </p:nvGraphicFramePr>
        <p:xfrm>
          <a:off x="6916738" y="5180013"/>
          <a:ext cx="2527300" cy="939800"/>
        </p:xfrm>
        <a:graphic>
          <a:graphicData uri="http://schemas.openxmlformats.org/presentationml/2006/ole">
            <mc:AlternateContent xmlns:mc="http://schemas.openxmlformats.org/markup-compatibility/2006">
              <mc:Choice xmlns:v="urn:schemas-microsoft-com:vml" Requires="v">
                <p:oleObj spid="_x0000_s42007" name="Equation" r:id="rId23" imgW="2527300" imgH="939800" progId="Equation.3">
                  <p:embed/>
                </p:oleObj>
              </mc:Choice>
              <mc:Fallback>
                <p:oleObj name="Equation" r:id="rId23" imgW="2527300" imgH="939800" progId="Equation.3">
                  <p:embed/>
                  <p:pic>
                    <p:nvPicPr>
                      <p:cNvPr id="28691" name="Object 19">
                        <a:extLst>
                          <a:ext uri="{FF2B5EF4-FFF2-40B4-BE49-F238E27FC236}">
                            <a16:creationId xmlns:a16="http://schemas.microsoft.com/office/drawing/2014/main" id="{A67882D3-7CDE-4CEA-8418-8EA7410A809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16738" y="5180013"/>
                        <a:ext cx="25273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7" name="Text Box 2">
            <a:extLst>
              <a:ext uri="{FF2B5EF4-FFF2-40B4-BE49-F238E27FC236}">
                <a16:creationId xmlns:a16="http://schemas.microsoft.com/office/drawing/2014/main" id="{41DBA992-61BA-4038-BAA8-A486852F961A}"/>
              </a:ext>
            </a:extLst>
          </p:cNvPr>
          <p:cNvSpPr txBox="1">
            <a:spLocks noChangeArrowheads="1"/>
          </p:cNvSpPr>
          <p:nvPr/>
        </p:nvSpPr>
        <p:spPr bwMode="auto">
          <a:xfrm>
            <a:off x="2355850" y="762001"/>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dirty="0">
                <a:solidFill>
                  <a:srgbClr val="FF0000"/>
                </a:solidFill>
                <a:latin typeface="Times New Roman" panose="02020603050405020304" pitchFamily="18" charset="0"/>
                <a:ea typeface="黑体" panose="02010609060101010101" pitchFamily="49" charset="-122"/>
              </a:rPr>
              <a:t>练习</a:t>
            </a:r>
            <a:endParaRPr kumimoji="1" lang="en-US" altLang="zh-CN" sz="2800"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wipe(left)">
                                      <p:cBhvr>
                                        <p:cTn id="7" dur="500"/>
                                        <p:tgtEl>
                                          <p:spTgt spid="2867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8677"/>
                                        </p:tgtEl>
                                        <p:attrNameLst>
                                          <p:attrName>style.visibility</p:attrName>
                                        </p:attrNameLst>
                                      </p:cBhvr>
                                      <p:to>
                                        <p:strVal val="visible"/>
                                      </p:to>
                                    </p:set>
                                    <p:animEffect transition="in" filter="wipe(left)">
                                      <p:cBhvr>
                                        <p:cTn id="11" dur="500"/>
                                        <p:tgtEl>
                                          <p:spTgt spid="2867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678"/>
                                        </p:tgtEl>
                                        <p:attrNameLst>
                                          <p:attrName>style.visibility</p:attrName>
                                        </p:attrNameLst>
                                      </p:cBhvr>
                                      <p:to>
                                        <p:strVal val="visible"/>
                                      </p:to>
                                    </p:set>
                                    <p:animEffect transition="in" filter="wipe(left)">
                                      <p:cBhvr>
                                        <p:cTn id="15" dur="500"/>
                                        <p:tgtEl>
                                          <p:spTgt spid="2867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8679"/>
                                        </p:tgtEl>
                                        <p:attrNameLst>
                                          <p:attrName>style.visibility</p:attrName>
                                        </p:attrNameLst>
                                      </p:cBhvr>
                                      <p:to>
                                        <p:strVal val="visible"/>
                                      </p:to>
                                    </p:set>
                                    <p:animEffect transition="in" filter="wipe(left)">
                                      <p:cBhvr>
                                        <p:cTn id="20" dur="500"/>
                                        <p:tgtEl>
                                          <p:spTgt spid="28679"/>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8681"/>
                                        </p:tgtEl>
                                        <p:attrNameLst>
                                          <p:attrName>style.visibility</p:attrName>
                                        </p:attrNameLst>
                                      </p:cBhvr>
                                      <p:to>
                                        <p:strVal val="visible"/>
                                      </p:to>
                                    </p:set>
                                    <p:animEffect transition="in" filter="wipe(left)">
                                      <p:cBhvr>
                                        <p:cTn id="24" dur="500"/>
                                        <p:tgtEl>
                                          <p:spTgt spid="28681"/>
                                        </p:tgtEl>
                                      </p:cBhvr>
                                    </p:animEffect>
                                  </p:childTnLst>
                                </p:cTn>
                              </p:par>
                            </p:childTnLst>
                          </p:cTn>
                        </p:par>
                        <p:par>
                          <p:cTn id="25" fill="hold" nodeType="afterGroup">
                            <p:stCondLst>
                              <p:cond delay="1000"/>
                            </p:stCondLst>
                            <p:childTnLst>
                              <p:par>
                                <p:cTn id="26" presetID="22" presetClass="entr" presetSubtype="8" fill="hold" nodeType="afterEffect">
                                  <p:stCondLst>
                                    <p:cond delay="0"/>
                                  </p:stCondLst>
                                  <p:childTnLst>
                                    <p:set>
                                      <p:cBhvr>
                                        <p:cTn id="27" dur="1" fill="hold">
                                          <p:stCondLst>
                                            <p:cond delay="0"/>
                                          </p:stCondLst>
                                        </p:cTn>
                                        <p:tgtEl>
                                          <p:spTgt spid="28680"/>
                                        </p:tgtEl>
                                        <p:attrNameLst>
                                          <p:attrName>style.visibility</p:attrName>
                                        </p:attrNameLst>
                                      </p:cBhvr>
                                      <p:to>
                                        <p:strVal val="visible"/>
                                      </p:to>
                                    </p:set>
                                    <p:animEffect transition="in" filter="wipe(left)">
                                      <p:cBhvr>
                                        <p:cTn id="28" dur="500"/>
                                        <p:tgtEl>
                                          <p:spTgt spid="286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8682"/>
                                        </p:tgtEl>
                                        <p:attrNameLst>
                                          <p:attrName>style.visibility</p:attrName>
                                        </p:attrNameLst>
                                      </p:cBhvr>
                                      <p:to>
                                        <p:strVal val="visible"/>
                                      </p:to>
                                    </p:set>
                                    <p:animEffect transition="in" filter="wipe(left)">
                                      <p:cBhvr>
                                        <p:cTn id="33" dur="500"/>
                                        <p:tgtEl>
                                          <p:spTgt spid="2868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8685"/>
                                        </p:tgtEl>
                                        <p:attrNameLst>
                                          <p:attrName>style.visibility</p:attrName>
                                        </p:attrNameLst>
                                      </p:cBhvr>
                                      <p:to>
                                        <p:strVal val="visible"/>
                                      </p:to>
                                    </p:set>
                                    <p:animEffect transition="in" filter="wipe(left)">
                                      <p:cBhvr>
                                        <p:cTn id="38" dur="500"/>
                                        <p:tgtEl>
                                          <p:spTgt spid="28685"/>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28686"/>
                                        </p:tgtEl>
                                        <p:attrNameLst>
                                          <p:attrName>style.visibility</p:attrName>
                                        </p:attrNameLst>
                                      </p:cBhvr>
                                      <p:to>
                                        <p:strVal val="visible"/>
                                      </p:to>
                                    </p:set>
                                    <p:animEffect transition="in" filter="wipe(left)">
                                      <p:cBhvr>
                                        <p:cTn id="42" dur="500"/>
                                        <p:tgtEl>
                                          <p:spTgt spid="28686"/>
                                        </p:tgtEl>
                                      </p:cBhvr>
                                    </p:animEffect>
                                  </p:childTnLst>
                                </p:cTn>
                              </p:par>
                            </p:childTnLst>
                          </p:cTn>
                        </p:par>
                        <p:par>
                          <p:cTn id="43" fill="hold" nodeType="afterGroup">
                            <p:stCondLst>
                              <p:cond delay="1000"/>
                            </p:stCondLst>
                            <p:childTnLst>
                              <p:par>
                                <p:cTn id="44" presetID="22" presetClass="entr" presetSubtype="8" fill="hold" nodeType="afterEffect">
                                  <p:stCondLst>
                                    <p:cond delay="0"/>
                                  </p:stCondLst>
                                  <p:childTnLst>
                                    <p:set>
                                      <p:cBhvr>
                                        <p:cTn id="45" dur="1" fill="hold">
                                          <p:stCondLst>
                                            <p:cond delay="0"/>
                                          </p:stCondLst>
                                        </p:cTn>
                                        <p:tgtEl>
                                          <p:spTgt spid="28687"/>
                                        </p:tgtEl>
                                        <p:attrNameLst>
                                          <p:attrName>style.visibility</p:attrName>
                                        </p:attrNameLst>
                                      </p:cBhvr>
                                      <p:to>
                                        <p:strVal val="visible"/>
                                      </p:to>
                                    </p:set>
                                    <p:animEffect transition="in" filter="wipe(left)">
                                      <p:cBhvr>
                                        <p:cTn id="46" dur="500"/>
                                        <p:tgtEl>
                                          <p:spTgt spid="28687"/>
                                        </p:tgtEl>
                                      </p:cBhvr>
                                    </p:animEffect>
                                  </p:childTnLst>
                                </p:cTn>
                              </p:par>
                            </p:childTnLst>
                          </p:cTn>
                        </p:par>
                        <p:par>
                          <p:cTn id="47" fill="hold" nodeType="afterGroup">
                            <p:stCondLst>
                              <p:cond delay="1500"/>
                            </p:stCondLst>
                            <p:childTnLst>
                              <p:par>
                                <p:cTn id="48" presetID="22" presetClass="entr" presetSubtype="8" fill="hold" nodeType="afterEffect">
                                  <p:stCondLst>
                                    <p:cond delay="0"/>
                                  </p:stCondLst>
                                  <p:childTnLst>
                                    <p:set>
                                      <p:cBhvr>
                                        <p:cTn id="49" dur="1" fill="hold">
                                          <p:stCondLst>
                                            <p:cond delay="0"/>
                                          </p:stCondLst>
                                        </p:cTn>
                                        <p:tgtEl>
                                          <p:spTgt spid="28690"/>
                                        </p:tgtEl>
                                        <p:attrNameLst>
                                          <p:attrName>style.visibility</p:attrName>
                                        </p:attrNameLst>
                                      </p:cBhvr>
                                      <p:to>
                                        <p:strVal val="visible"/>
                                      </p:to>
                                    </p:set>
                                    <p:animEffect transition="in" filter="wipe(left)">
                                      <p:cBhvr>
                                        <p:cTn id="50" dur="500"/>
                                        <p:tgtEl>
                                          <p:spTgt spid="28690"/>
                                        </p:tgtEl>
                                      </p:cBhvr>
                                    </p:animEffect>
                                  </p:childTnLst>
                                </p:cTn>
                              </p:par>
                            </p:childTnLst>
                          </p:cTn>
                        </p:par>
                        <p:par>
                          <p:cTn id="51" fill="hold" nodeType="afterGroup">
                            <p:stCondLst>
                              <p:cond delay="2000"/>
                            </p:stCondLst>
                            <p:childTnLst>
                              <p:par>
                                <p:cTn id="52" presetID="22" presetClass="entr" presetSubtype="8" fill="hold" nodeType="afterEffect">
                                  <p:stCondLst>
                                    <p:cond delay="0"/>
                                  </p:stCondLst>
                                  <p:childTnLst>
                                    <p:set>
                                      <p:cBhvr>
                                        <p:cTn id="53" dur="1" fill="hold">
                                          <p:stCondLst>
                                            <p:cond delay="0"/>
                                          </p:stCondLst>
                                        </p:cTn>
                                        <p:tgtEl>
                                          <p:spTgt spid="28691"/>
                                        </p:tgtEl>
                                        <p:attrNameLst>
                                          <p:attrName>style.visibility</p:attrName>
                                        </p:attrNameLst>
                                      </p:cBhvr>
                                      <p:to>
                                        <p:strVal val="visible"/>
                                      </p:to>
                                    </p:set>
                                    <p:animEffect transition="in" filter="wipe(left)">
                                      <p:cBhvr>
                                        <p:cTn id="54" dur="500"/>
                                        <p:tgtEl>
                                          <p:spTgt spid="28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8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3CB89FC6-63ED-44FA-BACC-736E1E13D97A}"/>
              </a:ext>
            </a:extLst>
          </p:cNvPr>
          <p:cNvSpPr txBox="1">
            <a:spLocks noChangeArrowheads="1"/>
          </p:cNvSpPr>
          <p:nvPr/>
        </p:nvSpPr>
        <p:spPr bwMode="auto">
          <a:xfrm>
            <a:off x="2081213" y="620713"/>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dirty="0">
                <a:solidFill>
                  <a:srgbClr val="0000FF"/>
                </a:solidFill>
                <a:latin typeface="Times New Roman" panose="02020603050405020304" pitchFamily="18" charset="0"/>
              </a:rPr>
              <a:t>表明:</a:t>
            </a:r>
          </a:p>
        </p:txBody>
      </p:sp>
      <p:sp>
        <p:nvSpPr>
          <p:cNvPr id="29699" name="Text Box 3">
            <a:extLst>
              <a:ext uri="{FF2B5EF4-FFF2-40B4-BE49-F238E27FC236}">
                <a16:creationId xmlns:a16="http://schemas.microsoft.com/office/drawing/2014/main" id="{B1BC5D1E-39F7-402E-A4DA-1DD81586DEB4}"/>
              </a:ext>
            </a:extLst>
          </p:cNvPr>
          <p:cNvSpPr txBox="1">
            <a:spLocks noChangeArrowheads="1"/>
          </p:cNvSpPr>
          <p:nvPr/>
        </p:nvSpPr>
        <p:spPr bwMode="auto">
          <a:xfrm>
            <a:off x="2143125" y="1036638"/>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solidFill>
                  <a:srgbClr val="FF0000"/>
                </a:solidFill>
                <a:latin typeface="黑体" panose="02010609060101010101" pitchFamily="49" charset="-122"/>
                <a:ea typeface="黑体" panose="02010609060101010101" pitchFamily="49" charset="-122"/>
              </a:rPr>
              <a:t>    总体均值与方差的矩估计量的表达式不因不同的总体分布而异</a:t>
            </a:r>
            <a:r>
              <a:rPr kumimoji="1" lang="zh-CN" altLang="en-US" sz="2800">
                <a:solidFill>
                  <a:srgbClr val="FF0000"/>
                </a:solidFill>
                <a:latin typeface="Times New Roman" panose="02020603050405020304" pitchFamily="18" charset="0"/>
                <a:ea typeface="黑体" panose="02010609060101010101" pitchFamily="49" charset="-122"/>
              </a:rPr>
              <a:t>.</a:t>
            </a:r>
          </a:p>
        </p:txBody>
      </p:sp>
      <p:graphicFrame>
        <p:nvGraphicFramePr>
          <p:cNvPr id="29700" name="Object 4">
            <a:extLst>
              <a:ext uri="{FF2B5EF4-FFF2-40B4-BE49-F238E27FC236}">
                <a16:creationId xmlns:a16="http://schemas.microsoft.com/office/drawing/2014/main" id="{50CA5F8A-6155-4C7F-AEFF-BC0FCFC6F377}"/>
              </a:ext>
            </a:extLst>
          </p:cNvPr>
          <p:cNvGraphicFramePr>
            <a:graphicFrameLocks noChangeAspect="1"/>
          </p:cNvGraphicFramePr>
          <p:nvPr/>
        </p:nvGraphicFramePr>
        <p:xfrm>
          <a:off x="2063750" y="2065338"/>
          <a:ext cx="8483600" cy="469900"/>
        </p:xfrm>
        <a:graphic>
          <a:graphicData uri="http://schemas.openxmlformats.org/presentationml/2006/ole">
            <mc:AlternateContent xmlns:mc="http://schemas.openxmlformats.org/markup-compatibility/2006">
              <mc:Choice xmlns:v="urn:schemas-microsoft-com:vml" Requires="v">
                <p:oleObj spid="_x0000_s43016" name="Equation" r:id="rId3" imgW="8483600" imgH="469900" progId="Equation.3">
                  <p:embed/>
                </p:oleObj>
              </mc:Choice>
              <mc:Fallback>
                <p:oleObj name="Equation" r:id="rId3" imgW="8483600" imgH="469900" progId="Equation.3">
                  <p:embed/>
                  <p:pic>
                    <p:nvPicPr>
                      <p:cNvPr id="29700" name="Object 4">
                        <a:extLst>
                          <a:ext uri="{FF2B5EF4-FFF2-40B4-BE49-F238E27FC236}">
                            <a16:creationId xmlns:a16="http://schemas.microsoft.com/office/drawing/2014/main" id="{50CA5F8A-6155-4C7F-AEFF-BC0FCFC6F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2065338"/>
                        <a:ext cx="8483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a:extLst>
              <a:ext uri="{FF2B5EF4-FFF2-40B4-BE49-F238E27FC236}">
                <a16:creationId xmlns:a16="http://schemas.microsoft.com/office/drawing/2014/main" id="{A35F8ACD-9D2E-4833-ADD8-28913187D450}"/>
              </a:ext>
            </a:extLst>
          </p:cNvPr>
          <p:cNvGraphicFramePr>
            <a:graphicFrameLocks noChangeAspect="1"/>
          </p:cNvGraphicFramePr>
          <p:nvPr/>
        </p:nvGraphicFramePr>
        <p:xfrm>
          <a:off x="3317875" y="2736850"/>
          <a:ext cx="1054100" cy="419100"/>
        </p:xfrm>
        <a:graphic>
          <a:graphicData uri="http://schemas.openxmlformats.org/presentationml/2006/ole">
            <mc:AlternateContent xmlns:mc="http://schemas.openxmlformats.org/markup-compatibility/2006">
              <mc:Choice xmlns:v="urn:schemas-microsoft-com:vml" Requires="v">
                <p:oleObj spid="_x0000_s43017" name="Equation" r:id="rId5" imgW="1054100" imgH="419100" progId="Equation.3">
                  <p:embed/>
                </p:oleObj>
              </mc:Choice>
              <mc:Fallback>
                <p:oleObj name="Equation" r:id="rId5" imgW="1054100" imgH="419100" progId="Equation.3">
                  <p:embed/>
                  <p:pic>
                    <p:nvPicPr>
                      <p:cNvPr id="29701" name="Object 5">
                        <a:extLst>
                          <a:ext uri="{FF2B5EF4-FFF2-40B4-BE49-F238E27FC236}">
                            <a16:creationId xmlns:a16="http://schemas.microsoft.com/office/drawing/2014/main" id="{A35F8ACD-9D2E-4833-ADD8-28913187D4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7875" y="2736850"/>
                        <a:ext cx="1054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7">
            <a:extLst>
              <a:ext uri="{FF2B5EF4-FFF2-40B4-BE49-F238E27FC236}">
                <a16:creationId xmlns:a16="http://schemas.microsoft.com/office/drawing/2014/main" id="{DA905B08-894C-4254-8675-B4E09E5A2DCD}"/>
              </a:ext>
            </a:extLst>
          </p:cNvPr>
          <p:cNvGraphicFramePr>
            <a:graphicFrameLocks noChangeAspect="1"/>
          </p:cNvGraphicFramePr>
          <p:nvPr/>
        </p:nvGraphicFramePr>
        <p:xfrm>
          <a:off x="5110163" y="2724150"/>
          <a:ext cx="419100" cy="393700"/>
        </p:xfrm>
        <a:graphic>
          <a:graphicData uri="http://schemas.openxmlformats.org/presentationml/2006/ole">
            <mc:AlternateContent xmlns:mc="http://schemas.openxmlformats.org/markup-compatibility/2006">
              <mc:Choice xmlns:v="urn:schemas-microsoft-com:vml" Requires="v">
                <p:oleObj spid="_x0000_s43018" name="Equation" r:id="rId7" imgW="418918" imgH="393529" progId="Equation.3">
                  <p:embed/>
                </p:oleObj>
              </mc:Choice>
              <mc:Fallback>
                <p:oleObj name="Equation" r:id="rId7" imgW="418918" imgH="393529" progId="Equation.3">
                  <p:embed/>
                  <p:pic>
                    <p:nvPicPr>
                      <p:cNvPr id="29703" name="Object 7">
                        <a:extLst>
                          <a:ext uri="{FF2B5EF4-FFF2-40B4-BE49-F238E27FC236}">
                            <a16:creationId xmlns:a16="http://schemas.microsoft.com/office/drawing/2014/main" id="{DA905B08-894C-4254-8675-B4E09E5A2D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10163" y="2724150"/>
                        <a:ext cx="4191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5" name="Object 9">
            <a:extLst>
              <a:ext uri="{FF2B5EF4-FFF2-40B4-BE49-F238E27FC236}">
                <a16:creationId xmlns:a16="http://schemas.microsoft.com/office/drawing/2014/main" id="{E7464578-F4EB-4A0B-BC08-E68A577AC7A7}"/>
              </a:ext>
            </a:extLst>
          </p:cNvPr>
          <p:cNvGraphicFramePr>
            <a:graphicFrameLocks noChangeAspect="1"/>
          </p:cNvGraphicFramePr>
          <p:nvPr/>
        </p:nvGraphicFramePr>
        <p:xfrm>
          <a:off x="5575300" y="2489200"/>
          <a:ext cx="2527300" cy="939800"/>
        </p:xfrm>
        <a:graphic>
          <a:graphicData uri="http://schemas.openxmlformats.org/presentationml/2006/ole">
            <mc:AlternateContent xmlns:mc="http://schemas.openxmlformats.org/markup-compatibility/2006">
              <mc:Choice xmlns:v="urn:schemas-microsoft-com:vml" Requires="v">
                <p:oleObj spid="_x0000_s43019" name="Equation" r:id="rId9" imgW="2527300" imgH="939800" progId="Equation.3">
                  <p:embed/>
                </p:oleObj>
              </mc:Choice>
              <mc:Fallback>
                <p:oleObj name="Equation" r:id="rId9" imgW="2527300" imgH="939800" progId="Equation.3">
                  <p:embed/>
                  <p:pic>
                    <p:nvPicPr>
                      <p:cNvPr id="29705" name="Object 9">
                        <a:extLst>
                          <a:ext uri="{FF2B5EF4-FFF2-40B4-BE49-F238E27FC236}">
                            <a16:creationId xmlns:a16="http://schemas.microsoft.com/office/drawing/2014/main" id="{E7464578-F4EB-4A0B-BC08-E68A577AC7A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75300" y="2489200"/>
                        <a:ext cx="25273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8" name="Text Box 12">
            <a:extLst>
              <a:ext uri="{FF2B5EF4-FFF2-40B4-BE49-F238E27FC236}">
                <a16:creationId xmlns:a16="http://schemas.microsoft.com/office/drawing/2014/main" id="{21E0A903-3267-49E7-B432-C741776C422A}"/>
              </a:ext>
            </a:extLst>
          </p:cNvPr>
          <p:cNvSpPr txBox="1">
            <a:spLocks noChangeArrowheads="1"/>
          </p:cNvSpPr>
          <p:nvPr/>
        </p:nvSpPr>
        <p:spPr bwMode="auto">
          <a:xfrm>
            <a:off x="2282825" y="3367088"/>
            <a:ext cx="266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Times New Roman" panose="02020603050405020304" pitchFamily="18" charset="0"/>
              </a:rPr>
              <a:t>一般地,</a:t>
            </a:r>
          </a:p>
        </p:txBody>
      </p:sp>
      <p:graphicFrame>
        <p:nvGraphicFramePr>
          <p:cNvPr id="29709" name="Object 13">
            <a:extLst>
              <a:ext uri="{FF2B5EF4-FFF2-40B4-BE49-F238E27FC236}">
                <a16:creationId xmlns:a16="http://schemas.microsoft.com/office/drawing/2014/main" id="{B7C1EA14-7ED6-40B6-8891-6611EEB68F83}"/>
              </a:ext>
            </a:extLst>
          </p:cNvPr>
          <p:cNvGraphicFramePr>
            <a:graphicFrameLocks noChangeAspect="1"/>
          </p:cNvGraphicFramePr>
          <p:nvPr/>
        </p:nvGraphicFramePr>
        <p:xfrm>
          <a:off x="2365375" y="3844925"/>
          <a:ext cx="8191500" cy="939800"/>
        </p:xfrm>
        <a:graphic>
          <a:graphicData uri="http://schemas.openxmlformats.org/presentationml/2006/ole">
            <mc:AlternateContent xmlns:mc="http://schemas.openxmlformats.org/markup-compatibility/2006">
              <mc:Choice xmlns:v="urn:schemas-microsoft-com:vml" Requires="v">
                <p:oleObj spid="_x0000_s43020" name="Equation" r:id="rId11" imgW="8191500" imgH="939800" progId="Equation.3">
                  <p:embed/>
                </p:oleObj>
              </mc:Choice>
              <mc:Fallback>
                <p:oleObj name="Equation" r:id="rId11" imgW="8191500" imgH="939800" progId="Equation.3">
                  <p:embed/>
                  <p:pic>
                    <p:nvPicPr>
                      <p:cNvPr id="29709" name="Object 13">
                        <a:extLst>
                          <a:ext uri="{FF2B5EF4-FFF2-40B4-BE49-F238E27FC236}">
                            <a16:creationId xmlns:a16="http://schemas.microsoft.com/office/drawing/2014/main" id="{B7C1EA14-7ED6-40B6-8891-6611EEB68F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5375" y="3844925"/>
                        <a:ext cx="81915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0" name="Object 14">
            <a:extLst>
              <a:ext uri="{FF2B5EF4-FFF2-40B4-BE49-F238E27FC236}">
                <a16:creationId xmlns:a16="http://schemas.microsoft.com/office/drawing/2014/main" id="{5592A4E6-B07D-416F-AEBE-43FD7A600321}"/>
              </a:ext>
            </a:extLst>
          </p:cNvPr>
          <p:cNvGraphicFramePr>
            <a:graphicFrameLocks noChangeAspect="1"/>
          </p:cNvGraphicFramePr>
          <p:nvPr/>
        </p:nvGraphicFramePr>
        <p:xfrm>
          <a:off x="2362200" y="4662488"/>
          <a:ext cx="7658100" cy="1498600"/>
        </p:xfrm>
        <a:graphic>
          <a:graphicData uri="http://schemas.openxmlformats.org/presentationml/2006/ole">
            <mc:AlternateContent xmlns:mc="http://schemas.openxmlformats.org/markup-compatibility/2006">
              <mc:Choice xmlns:v="urn:schemas-microsoft-com:vml" Requires="v">
                <p:oleObj spid="_x0000_s43021" name="Equation" r:id="rId13" imgW="7658100" imgH="1498600" progId="Equation.3">
                  <p:embed/>
                </p:oleObj>
              </mc:Choice>
              <mc:Fallback>
                <p:oleObj name="Equation" r:id="rId13" imgW="7658100" imgH="1498600" progId="Equation.3">
                  <p:embed/>
                  <p:pic>
                    <p:nvPicPr>
                      <p:cNvPr id="29710" name="Object 14">
                        <a:extLst>
                          <a:ext uri="{FF2B5EF4-FFF2-40B4-BE49-F238E27FC236}">
                            <a16:creationId xmlns:a16="http://schemas.microsoft.com/office/drawing/2014/main" id="{5592A4E6-B07D-416F-AEBE-43FD7A60032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62200" y="4662488"/>
                        <a:ext cx="7658100"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left)">
                                      <p:cBhvr>
                                        <p:cTn id="12" dur="500"/>
                                        <p:tgtEl>
                                          <p:spTgt spid="2970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9701"/>
                                        </p:tgtEl>
                                        <p:attrNameLst>
                                          <p:attrName>style.visibility</p:attrName>
                                        </p:attrNameLst>
                                      </p:cBhvr>
                                      <p:to>
                                        <p:strVal val="visible"/>
                                      </p:to>
                                    </p:set>
                                    <p:animEffect transition="in" filter="wipe(left)">
                                      <p:cBhvr>
                                        <p:cTn id="16" dur="500"/>
                                        <p:tgtEl>
                                          <p:spTgt spid="29701"/>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9703"/>
                                        </p:tgtEl>
                                        <p:attrNameLst>
                                          <p:attrName>style.visibility</p:attrName>
                                        </p:attrNameLst>
                                      </p:cBhvr>
                                      <p:to>
                                        <p:strVal val="visible"/>
                                      </p:to>
                                    </p:set>
                                    <p:animEffect transition="in" filter="wipe(left)">
                                      <p:cBhvr>
                                        <p:cTn id="20" dur="500"/>
                                        <p:tgtEl>
                                          <p:spTgt spid="29703"/>
                                        </p:tgtEl>
                                      </p:cBhvr>
                                    </p:animEffect>
                                  </p:child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29705"/>
                                        </p:tgtEl>
                                        <p:attrNameLst>
                                          <p:attrName>style.visibility</p:attrName>
                                        </p:attrNameLst>
                                      </p:cBhvr>
                                      <p:to>
                                        <p:strVal val="visible"/>
                                      </p:to>
                                    </p:set>
                                    <p:animEffect transition="in" filter="wipe(left)">
                                      <p:cBhvr>
                                        <p:cTn id="24" dur="500"/>
                                        <p:tgtEl>
                                          <p:spTgt spid="2970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9708"/>
                                        </p:tgtEl>
                                        <p:attrNameLst>
                                          <p:attrName>style.visibility</p:attrName>
                                        </p:attrNameLst>
                                      </p:cBhvr>
                                      <p:to>
                                        <p:strVal val="visible"/>
                                      </p:to>
                                    </p:set>
                                    <p:animEffect transition="in" filter="wipe(left)">
                                      <p:cBhvr>
                                        <p:cTn id="29" dur="500"/>
                                        <p:tgtEl>
                                          <p:spTgt spid="29708"/>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29709"/>
                                        </p:tgtEl>
                                        <p:attrNameLst>
                                          <p:attrName>style.visibility</p:attrName>
                                        </p:attrNameLst>
                                      </p:cBhvr>
                                      <p:to>
                                        <p:strVal val="visible"/>
                                      </p:to>
                                    </p:set>
                                    <p:animEffect transition="in" filter="wipe(left)">
                                      <p:cBhvr>
                                        <p:cTn id="33" dur="500"/>
                                        <p:tgtEl>
                                          <p:spTgt spid="29709"/>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29710"/>
                                        </p:tgtEl>
                                        <p:attrNameLst>
                                          <p:attrName>style.visibility</p:attrName>
                                        </p:attrNameLst>
                                      </p:cBhvr>
                                      <p:to>
                                        <p:strVal val="visible"/>
                                      </p:to>
                                    </p:set>
                                    <p:animEffect transition="in" filter="wipe(left)">
                                      <p:cBhvr>
                                        <p:cTn id="37" dur="500"/>
                                        <p:tgtEl>
                                          <p:spTgt spid="29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2970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2796A000-A25A-4571-B447-AF76939C4DB0}"/>
              </a:ext>
            </a:extLst>
          </p:cNvPr>
          <p:cNvSpPr txBox="1">
            <a:spLocks noChangeArrowheads="1"/>
          </p:cNvSpPr>
          <p:nvPr/>
        </p:nvSpPr>
        <p:spPr bwMode="auto">
          <a:xfrm>
            <a:off x="1847851" y="1125538"/>
            <a:ext cx="84248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zh-CN" altLang="en-US" sz="2800">
                <a:latin typeface="Times New Roman" panose="02020603050405020304" pitchFamily="18" charset="0"/>
              </a:rPr>
              <a:t>         </a:t>
            </a:r>
            <a:r>
              <a:rPr kumimoji="1" lang="zh-CN" altLang="en-US" sz="2800">
                <a:solidFill>
                  <a:srgbClr val="FF0000"/>
                </a:solidFill>
                <a:latin typeface="Times New Roman" panose="02020603050405020304" pitchFamily="18" charset="0"/>
              </a:rPr>
              <a:t>矩法的优点</a:t>
            </a:r>
            <a:r>
              <a:rPr kumimoji="1" lang="zh-CN" altLang="en-US" sz="2800">
                <a:latin typeface="Times New Roman" panose="02020603050405020304" pitchFamily="18" charset="0"/>
              </a:rPr>
              <a:t>是简单易行</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并不需要事先知道总体是什么分布 </a:t>
            </a:r>
            <a:r>
              <a:rPr kumimoji="1" lang="en-US" altLang="zh-CN" sz="2800">
                <a:latin typeface="Times New Roman" panose="02020603050405020304" pitchFamily="18" charset="0"/>
              </a:rPr>
              <a:t>.</a:t>
            </a:r>
          </a:p>
        </p:txBody>
      </p:sp>
      <p:sp>
        <p:nvSpPr>
          <p:cNvPr id="115715" name="Rectangle 3">
            <a:extLst>
              <a:ext uri="{FF2B5EF4-FFF2-40B4-BE49-F238E27FC236}">
                <a16:creationId xmlns:a16="http://schemas.microsoft.com/office/drawing/2014/main" id="{1D67A911-4D98-4FE8-99F3-1BAF02AF6F37}"/>
              </a:ext>
            </a:extLst>
          </p:cNvPr>
          <p:cNvSpPr>
            <a:spLocks noChangeArrowheads="1"/>
          </p:cNvSpPr>
          <p:nvPr/>
        </p:nvSpPr>
        <p:spPr bwMode="auto">
          <a:xfrm>
            <a:off x="1847850" y="2349500"/>
            <a:ext cx="83518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zh-CN" altLang="en-US" sz="2800" dirty="0">
                <a:solidFill>
                  <a:schemeClr val="hlink"/>
                </a:solidFill>
                <a:latin typeface="Times New Roman" panose="02020603050405020304" pitchFamily="18" charset="0"/>
              </a:rPr>
              <a:t>        </a:t>
            </a:r>
            <a:r>
              <a:rPr kumimoji="1" lang="zh-CN" altLang="en-US" sz="2800" dirty="0">
                <a:solidFill>
                  <a:srgbClr val="FF0000"/>
                </a:solidFill>
                <a:latin typeface="Times New Roman" panose="02020603050405020304" pitchFamily="18" charset="0"/>
              </a:rPr>
              <a:t>缺点</a:t>
            </a:r>
            <a:r>
              <a:rPr kumimoji="1" lang="zh-CN" altLang="en-US" sz="2800" dirty="0">
                <a:latin typeface="Times New Roman" panose="02020603050405020304" pitchFamily="18" charset="0"/>
              </a:rPr>
              <a:t>是，当总体类型已知时，没有充分利用分布提供的信息 </a:t>
            </a: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一般场合下</a:t>
            </a: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矩估计量不具有唯一性 </a:t>
            </a:r>
            <a:r>
              <a:rPr kumimoji="1" lang="en-US" altLang="zh-CN" sz="2800" dirty="0">
                <a:latin typeface="Times New Roman" panose="02020603050405020304" pitchFamily="18" charset="0"/>
              </a:rPr>
              <a:t>.</a:t>
            </a:r>
            <a:endParaRPr kumimoji="1" lang="en-US" altLang="zh-CN" sz="2800" dirty="0">
              <a:solidFill>
                <a:schemeClr val="accent1"/>
              </a:solidFill>
              <a:latin typeface="Times New Roman" panose="02020603050405020304" pitchFamily="18" charset="0"/>
            </a:endParaRPr>
          </a:p>
        </p:txBody>
      </p:sp>
      <p:sp>
        <p:nvSpPr>
          <p:cNvPr id="115716" name="Rectangle 4">
            <a:extLst>
              <a:ext uri="{FF2B5EF4-FFF2-40B4-BE49-F238E27FC236}">
                <a16:creationId xmlns:a16="http://schemas.microsoft.com/office/drawing/2014/main" id="{1E3369BA-DDA0-4C46-9629-5F718103C2BC}"/>
              </a:ext>
            </a:extLst>
          </p:cNvPr>
          <p:cNvSpPr>
            <a:spLocks noChangeArrowheads="1"/>
          </p:cNvSpPr>
          <p:nvPr/>
        </p:nvSpPr>
        <p:spPr bwMode="auto">
          <a:xfrm>
            <a:off x="1919288" y="3644900"/>
            <a:ext cx="8424862"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a:latin typeface="Times New Roman" panose="02020603050405020304" pitchFamily="18" charset="0"/>
              </a:rPr>
              <a:t>        其主要原因在于建立矩法方程时，选取那些总体矩用相应样本矩代替带有一定的随意性 </a:t>
            </a:r>
            <a:r>
              <a:rPr kumimoji="1" lang="en-US" altLang="zh-CN" sz="280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wipe(left)">
                                      <p:cBhvr>
                                        <p:cTn id="7" dur="500"/>
                                        <p:tgtEl>
                                          <p:spTgt spid="115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5"/>
                                        </p:tgtEl>
                                        <p:attrNameLst>
                                          <p:attrName>style.visibility</p:attrName>
                                        </p:attrNameLst>
                                      </p:cBhvr>
                                      <p:to>
                                        <p:strVal val="visible"/>
                                      </p:to>
                                    </p:set>
                                    <p:animEffect transition="in" filter="wipe(left)">
                                      <p:cBhvr>
                                        <p:cTn id="12" dur="500"/>
                                        <p:tgtEl>
                                          <p:spTgt spid="115715"/>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5716"/>
                                        </p:tgtEl>
                                        <p:attrNameLst>
                                          <p:attrName>style.visibility</p:attrName>
                                        </p:attrNameLst>
                                      </p:cBhvr>
                                      <p:to>
                                        <p:strVal val="visible"/>
                                      </p:to>
                                    </p:set>
                                    <p:animEffect transition="in" filter="wipe(left)">
                                      <p:cBhvr>
                                        <p:cTn id="16" dur="5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15" grpId="0" autoUpdateAnimBg="0"/>
      <p:bldP spid="115716"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extLst>
              <p:ext uri="{D42A27DB-BD31-4B8C-83A1-F6EECF244321}">
                <p14:modId xmlns:p14="http://schemas.microsoft.com/office/powerpoint/2010/main" val="2148480332"/>
              </p:ext>
            </p:extLst>
          </p:nvPr>
        </p:nvGraphicFramePr>
        <p:xfrm>
          <a:off x="768257" y="1136558"/>
          <a:ext cx="8072438" cy="919162"/>
        </p:xfrm>
        <a:graphic>
          <a:graphicData uri="http://schemas.openxmlformats.org/presentationml/2006/ole">
            <mc:AlternateContent xmlns:mc="http://schemas.openxmlformats.org/markup-compatibility/2006">
              <mc:Choice xmlns:v="urn:schemas-microsoft-com:vml" Requires="v">
                <p:oleObj spid="_x0000_s1170" name="Document" r:id="rId3" imgW="3562466" imgH="405375" progId="Word.Document.8">
                  <p:embed/>
                </p:oleObj>
              </mc:Choice>
              <mc:Fallback>
                <p:oleObj name="Document" r:id="rId3" imgW="3562466" imgH="40537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257" y="1136558"/>
                        <a:ext cx="8072438" cy="919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p:cNvGraphicFramePr>
            <a:graphicFrameLocks noChangeAspect="1"/>
          </p:cNvGraphicFramePr>
          <p:nvPr>
            <p:extLst>
              <p:ext uri="{D42A27DB-BD31-4B8C-83A1-F6EECF244321}">
                <p14:modId xmlns:p14="http://schemas.microsoft.com/office/powerpoint/2010/main" val="993800639"/>
              </p:ext>
            </p:extLst>
          </p:nvPr>
        </p:nvGraphicFramePr>
        <p:xfrm>
          <a:off x="768257" y="1806239"/>
          <a:ext cx="10750550" cy="2690812"/>
        </p:xfrm>
        <a:graphic>
          <a:graphicData uri="http://schemas.openxmlformats.org/presentationml/2006/ole">
            <mc:AlternateContent xmlns:mc="http://schemas.openxmlformats.org/markup-compatibility/2006">
              <mc:Choice xmlns:v="urn:schemas-microsoft-com:vml" Requires="v">
                <p:oleObj spid="_x0000_s1171" name="Document" r:id="rId5" imgW="4750738" imgH="1188097" progId="Word.Document.8">
                  <p:embed/>
                </p:oleObj>
              </mc:Choice>
              <mc:Fallback>
                <p:oleObj name="Document" r:id="rId5" imgW="4750738" imgH="1188097" progId="Word.Document.8">
                  <p:embed/>
                  <p:pic>
                    <p:nvPicPr>
                      <p:cNvPr id="0" name=""/>
                      <p:cNvPicPr>
                        <a:picLocks noChangeAspect="1" noChangeArrowheads="1"/>
                      </p:cNvPicPr>
                      <p:nvPr/>
                    </p:nvPicPr>
                    <p:blipFill>
                      <a:blip r:embed="rId6"/>
                      <a:srcRect/>
                      <a:stretch>
                        <a:fillRect/>
                      </a:stretch>
                    </p:blipFill>
                    <p:spPr bwMode="auto">
                      <a:xfrm>
                        <a:off x="768257" y="1806239"/>
                        <a:ext cx="10750550" cy="2690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22355319"/>
              </p:ext>
            </p:extLst>
          </p:nvPr>
        </p:nvGraphicFramePr>
        <p:xfrm>
          <a:off x="817563" y="3884613"/>
          <a:ext cx="10852150" cy="909637"/>
        </p:xfrm>
        <a:graphic>
          <a:graphicData uri="http://schemas.openxmlformats.org/presentationml/2006/ole">
            <mc:AlternateContent xmlns:mc="http://schemas.openxmlformats.org/markup-compatibility/2006">
              <mc:Choice xmlns:v="urn:schemas-microsoft-com:vml" Requires="v">
                <p:oleObj spid="_x0000_s1172" name="Document" r:id="rId7" imgW="4784500" imgH="401185" progId="Word.Document.8">
                  <p:embed/>
                </p:oleObj>
              </mc:Choice>
              <mc:Fallback>
                <p:oleObj name="Document" r:id="rId7" imgW="4784500" imgH="401185" progId="Word.Document.8">
                  <p:embed/>
                  <p:pic>
                    <p:nvPicPr>
                      <p:cNvPr id="0" name=""/>
                      <p:cNvPicPr>
                        <a:picLocks noChangeAspect="1" noChangeArrowheads="1"/>
                      </p:cNvPicPr>
                      <p:nvPr/>
                    </p:nvPicPr>
                    <p:blipFill>
                      <a:blip r:embed="rId8"/>
                      <a:srcRect/>
                      <a:stretch>
                        <a:fillRect/>
                      </a:stretch>
                    </p:blipFill>
                    <p:spPr bwMode="auto">
                      <a:xfrm>
                        <a:off x="817563" y="3884613"/>
                        <a:ext cx="10852150" cy="909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387170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1037292882"/>
              </p:ext>
            </p:extLst>
          </p:nvPr>
        </p:nvGraphicFramePr>
        <p:xfrm>
          <a:off x="1250576" y="860052"/>
          <a:ext cx="4592638" cy="1009650"/>
        </p:xfrm>
        <a:graphic>
          <a:graphicData uri="http://schemas.openxmlformats.org/presentationml/2006/ole">
            <mc:AlternateContent xmlns:mc="http://schemas.openxmlformats.org/markup-compatibility/2006">
              <mc:Choice xmlns:v="urn:schemas-microsoft-com:vml" Requires="v">
                <p:oleObj spid="_x0000_s13472" name="Document" r:id="rId3" imgW="2184643" imgH="479537" progId="Word.Document.8">
                  <p:embed/>
                </p:oleObj>
              </mc:Choice>
              <mc:Fallback>
                <p:oleObj name="Document" r:id="rId3" imgW="2184643" imgH="479537"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576" y="860052"/>
                        <a:ext cx="4592638" cy="100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4224521639"/>
              </p:ext>
            </p:extLst>
          </p:nvPr>
        </p:nvGraphicFramePr>
        <p:xfrm>
          <a:off x="833614" y="2102981"/>
          <a:ext cx="10833100" cy="1263650"/>
        </p:xfrm>
        <a:graphic>
          <a:graphicData uri="http://schemas.openxmlformats.org/presentationml/2006/ole">
            <mc:AlternateContent xmlns:mc="http://schemas.openxmlformats.org/markup-compatibility/2006">
              <mc:Choice xmlns:v="urn:schemas-microsoft-com:vml" Requires="v">
                <p:oleObj spid="_x0000_s13473" name="Document" r:id="rId5" imgW="5161269" imgH="611483" progId="Word.Document.8">
                  <p:embed/>
                </p:oleObj>
              </mc:Choice>
              <mc:Fallback>
                <p:oleObj name="Document" r:id="rId5" imgW="5161269" imgH="611483" progId="Word.Document.8">
                  <p:embed/>
                  <p:pic>
                    <p:nvPicPr>
                      <p:cNvPr id="0" name=""/>
                      <p:cNvPicPr>
                        <a:picLocks noChangeAspect="1" noChangeArrowheads="1"/>
                      </p:cNvPicPr>
                      <p:nvPr/>
                    </p:nvPicPr>
                    <p:blipFill>
                      <a:blip r:embed="rId6"/>
                      <a:srcRect/>
                      <a:stretch>
                        <a:fillRect/>
                      </a:stretch>
                    </p:blipFill>
                    <p:spPr bwMode="auto">
                      <a:xfrm>
                        <a:off x="833614" y="2102981"/>
                        <a:ext cx="10833100" cy="1263650"/>
                      </a:xfrm>
                      <a:prstGeom prst="rect">
                        <a:avLst/>
                      </a:prstGeom>
                      <a:noFill/>
                      <a:ln>
                        <a:noFill/>
                      </a:ln>
                      <a:effec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2041067169"/>
              </p:ext>
            </p:extLst>
          </p:nvPr>
        </p:nvGraphicFramePr>
        <p:xfrm>
          <a:off x="133467" y="3252312"/>
          <a:ext cx="10707688" cy="2397125"/>
        </p:xfrm>
        <a:graphic>
          <a:graphicData uri="http://schemas.openxmlformats.org/presentationml/2006/ole">
            <mc:AlternateContent xmlns:mc="http://schemas.openxmlformats.org/markup-compatibility/2006">
              <mc:Choice xmlns:v="urn:schemas-microsoft-com:vml" Requires="v">
                <p:oleObj spid="_x0000_s13474" name="Document" r:id="rId7" imgW="5282815" imgH="1188424" progId="Word.Document.8">
                  <p:embed/>
                </p:oleObj>
              </mc:Choice>
              <mc:Fallback>
                <p:oleObj name="Document" r:id="rId7" imgW="5282815" imgH="1188424" progId="Word.Document.8">
                  <p:embed/>
                  <p:pic>
                    <p:nvPicPr>
                      <p:cNvPr id="0" name=""/>
                      <p:cNvPicPr>
                        <a:picLocks noChangeAspect="1" noChangeArrowheads="1"/>
                      </p:cNvPicPr>
                      <p:nvPr/>
                    </p:nvPicPr>
                    <p:blipFill>
                      <a:blip r:embed="rId8"/>
                      <a:srcRect/>
                      <a:stretch>
                        <a:fillRect/>
                      </a:stretch>
                    </p:blipFill>
                    <p:spPr bwMode="auto">
                      <a:xfrm>
                        <a:off x="133467" y="3252312"/>
                        <a:ext cx="10707688" cy="2397125"/>
                      </a:xfrm>
                      <a:prstGeom prst="rect">
                        <a:avLst/>
                      </a:prstGeom>
                      <a:noFill/>
                      <a:ln>
                        <a:noFill/>
                      </a:ln>
                      <a:effectLst/>
                    </p:spPr>
                  </p:pic>
                </p:oleObj>
              </mc:Fallback>
            </mc:AlternateContent>
          </a:graphicData>
        </a:graphic>
      </p:graphicFrame>
      <p:sp>
        <p:nvSpPr>
          <p:cNvPr id="5" name="Rectangle 3">
            <a:extLst>
              <a:ext uri="{FF2B5EF4-FFF2-40B4-BE49-F238E27FC236}">
                <a16:creationId xmlns:a16="http://schemas.microsoft.com/office/drawing/2014/main" id="{0D58CEF9-2116-4BCC-B14B-98E70B0105B8}"/>
              </a:ext>
            </a:extLst>
          </p:cNvPr>
          <p:cNvSpPr>
            <a:spLocks noChangeArrowheads="1"/>
          </p:cNvSpPr>
          <p:nvPr/>
        </p:nvSpPr>
        <p:spPr bwMode="auto">
          <a:xfrm>
            <a:off x="742354" y="1381927"/>
            <a:ext cx="9920053" cy="543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just">
              <a:lnSpc>
                <a:spcPct val="115000"/>
              </a:lnSpc>
            </a:pPr>
            <a:r>
              <a:rPr kumimoji="1" lang="zh-CN" altLang="en-US" sz="2800" dirty="0">
                <a:latin typeface="Times New Roman" panose="02020603050405020304" pitchFamily="18" charset="0"/>
              </a:rPr>
              <a:t>        它是在总体类型已知条件下使用的一种参数估计方法 </a:t>
            </a:r>
            <a:r>
              <a:rPr kumimoji="1" lang="en-US" altLang="zh-CN" sz="2800" dirty="0">
                <a:latin typeface="Times New Roman" panose="02020603050405020304" pitchFamily="18" charset="0"/>
              </a:rPr>
              <a:t>.</a:t>
            </a:r>
            <a:endParaRPr kumimoji="1" lang="en-US" altLang="zh-CN" sz="2800" dirty="0">
              <a:solidFill>
                <a:schemeClr val="accent1"/>
              </a:solidFill>
              <a:latin typeface="Times New Roman" panose="02020603050405020304" pitchFamily="18" charset="0"/>
            </a:endParaRPr>
          </a:p>
        </p:txBody>
      </p:sp>
      <p:grpSp>
        <p:nvGrpSpPr>
          <p:cNvPr id="6" name="Group 8">
            <a:extLst>
              <a:ext uri="{FF2B5EF4-FFF2-40B4-BE49-F238E27FC236}">
                <a16:creationId xmlns:a16="http://schemas.microsoft.com/office/drawing/2014/main" id="{6FD56198-5C44-4DB2-919A-DD8A35EE2F01}"/>
              </a:ext>
            </a:extLst>
          </p:cNvPr>
          <p:cNvGrpSpPr>
            <a:grpSpLocks/>
          </p:cNvGrpSpPr>
          <p:nvPr/>
        </p:nvGrpSpPr>
        <p:grpSpPr bwMode="auto">
          <a:xfrm>
            <a:off x="9749014" y="3543946"/>
            <a:ext cx="1917700" cy="2028825"/>
            <a:chOff x="4072" y="2655"/>
            <a:chExt cx="1208" cy="1337"/>
          </a:xfrm>
        </p:grpSpPr>
        <p:pic>
          <p:nvPicPr>
            <p:cNvPr id="7" name="Picture 9" descr="Fisher">
              <a:extLst>
                <a:ext uri="{FF2B5EF4-FFF2-40B4-BE49-F238E27FC236}">
                  <a16:creationId xmlns:a16="http://schemas.microsoft.com/office/drawing/2014/main" id="{5CD8995C-123E-412E-96AB-C00494FD3D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72" y="2655"/>
              <a:ext cx="1208" cy="1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0">
              <a:extLst>
                <a:ext uri="{FF2B5EF4-FFF2-40B4-BE49-F238E27FC236}">
                  <a16:creationId xmlns:a16="http://schemas.microsoft.com/office/drawing/2014/main" id="{DDAE60F1-1D30-4478-B769-7D8E85C93D24}"/>
                </a:ext>
              </a:extLst>
            </p:cNvPr>
            <p:cNvSpPr>
              <a:spLocks noChangeArrowheads="1"/>
            </p:cNvSpPr>
            <p:nvPr/>
          </p:nvSpPr>
          <p:spPr bwMode="auto">
            <a:xfrm>
              <a:off x="4114" y="3610"/>
              <a:ext cx="81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a:solidFill>
                    <a:srgbClr val="FF3300"/>
                  </a:solidFill>
                  <a:latin typeface="Times New Roman" panose="02020603050405020304" pitchFamily="18" charset="0"/>
                </a:rPr>
                <a:t>Fisher</a:t>
              </a:r>
              <a:endParaRPr kumimoji="1" lang="en-US" altLang="zh-CN" sz="3200">
                <a:latin typeface="Times New Roman" panose="02020603050405020304" pitchFamily="18" charset="0"/>
              </a:endParaRPr>
            </a:p>
          </p:txBody>
        </p:sp>
      </p:grpSp>
    </p:spTree>
    <p:extLst>
      <p:ext uri="{BB962C8B-B14F-4D97-AF65-F5344CB8AC3E}">
        <p14:creationId xmlns:p14="http://schemas.microsoft.com/office/powerpoint/2010/main" val="164317734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806702724"/>
              </p:ext>
            </p:extLst>
          </p:nvPr>
        </p:nvGraphicFramePr>
        <p:xfrm>
          <a:off x="628650" y="808038"/>
          <a:ext cx="10861675" cy="1982787"/>
        </p:xfrm>
        <a:graphic>
          <a:graphicData uri="http://schemas.openxmlformats.org/presentationml/2006/ole">
            <mc:AlternateContent xmlns:mc="http://schemas.openxmlformats.org/markup-compatibility/2006">
              <mc:Choice xmlns:v="urn:schemas-microsoft-com:vml" Requires="v">
                <p:oleObj spid="_x0000_s14493" name="Document" r:id="rId3" imgW="5175277" imgH="945085" progId="Word.Document.8">
                  <p:embed/>
                </p:oleObj>
              </mc:Choice>
              <mc:Fallback>
                <p:oleObj name="Document" r:id="rId3" imgW="5175277" imgH="945085" progId="Word.Document.8">
                  <p:embed/>
                  <p:pic>
                    <p:nvPicPr>
                      <p:cNvPr id="0" name=""/>
                      <p:cNvPicPr>
                        <a:picLocks noChangeAspect="1" noChangeArrowheads="1"/>
                      </p:cNvPicPr>
                      <p:nvPr/>
                    </p:nvPicPr>
                    <p:blipFill>
                      <a:blip r:embed="rId4"/>
                      <a:srcRect/>
                      <a:stretch>
                        <a:fillRect/>
                      </a:stretch>
                    </p:blipFill>
                    <p:spPr bwMode="auto">
                      <a:xfrm>
                        <a:off x="628650" y="808038"/>
                        <a:ext cx="10861675" cy="198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5"/>
          <p:cNvGraphicFramePr>
            <a:graphicFrameLocks noChangeAspect="1"/>
          </p:cNvGraphicFramePr>
          <p:nvPr>
            <p:extLst>
              <p:ext uri="{D42A27DB-BD31-4B8C-83A1-F6EECF244321}">
                <p14:modId xmlns:p14="http://schemas.microsoft.com/office/powerpoint/2010/main" val="3837005653"/>
              </p:ext>
            </p:extLst>
          </p:nvPr>
        </p:nvGraphicFramePr>
        <p:xfrm>
          <a:off x="645318" y="2764631"/>
          <a:ext cx="10828338" cy="1751013"/>
        </p:xfrm>
        <a:graphic>
          <a:graphicData uri="http://schemas.openxmlformats.org/presentationml/2006/ole">
            <mc:AlternateContent xmlns:mc="http://schemas.openxmlformats.org/markup-compatibility/2006">
              <mc:Choice xmlns:v="urn:schemas-microsoft-com:vml" Requires="v">
                <p:oleObj spid="_x0000_s14494" name="Document" r:id="rId5" imgW="5289852" imgH="858090" progId="Word.Document.8">
                  <p:embed/>
                </p:oleObj>
              </mc:Choice>
              <mc:Fallback>
                <p:oleObj name="Document" r:id="rId5" imgW="5289852" imgH="858090" progId="Word.Document.8">
                  <p:embed/>
                  <p:pic>
                    <p:nvPicPr>
                      <p:cNvPr id="0" name=""/>
                      <p:cNvPicPr>
                        <a:picLocks noChangeAspect="1" noChangeArrowheads="1"/>
                      </p:cNvPicPr>
                      <p:nvPr/>
                    </p:nvPicPr>
                    <p:blipFill>
                      <a:blip r:embed="rId6"/>
                      <a:srcRect/>
                      <a:stretch>
                        <a:fillRect/>
                      </a:stretch>
                    </p:blipFill>
                    <p:spPr bwMode="auto">
                      <a:xfrm>
                        <a:off x="645318" y="2764631"/>
                        <a:ext cx="10828338" cy="175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4136823844"/>
              </p:ext>
            </p:extLst>
          </p:nvPr>
        </p:nvGraphicFramePr>
        <p:xfrm>
          <a:off x="1174377" y="4239418"/>
          <a:ext cx="10691813" cy="1016000"/>
        </p:xfrm>
        <a:graphic>
          <a:graphicData uri="http://schemas.openxmlformats.org/presentationml/2006/ole">
            <mc:AlternateContent xmlns:mc="http://schemas.openxmlformats.org/markup-compatibility/2006">
              <mc:Choice xmlns:v="urn:schemas-microsoft-com:vml" Requires="v">
                <p:oleObj spid="_x0000_s14495" name="Document" r:id="rId7" imgW="5187848" imgH="492854" progId="Word.Document.8">
                  <p:embed/>
                </p:oleObj>
              </mc:Choice>
              <mc:Fallback>
                <p:oleObj name="Document" r:id="rId7" imgW="5187848" imgH="492854" progId="Word.Document.8">
                  <p:embed/>
                  <p:pic>
                    <p:nvPicPr>
                      <p:cNvPr id="0" name=""/>
                      <p:cNvPicPr>
                        <a:picLocks noChangeAspect="1" noChangeArrowheads="1"/>
                      </p:cNvPicPr>
                      <p:nvPr/>
                    </p:nvPicPr>
                    <p:blipFill>
                      <a:blip r:embed="rId8"/>
                      <a:srcRect/>
                      <a:stretch>
                        <a:fillRect/>
                      </a:stretch>
                    </p:blipFill>
                    <p:spPr bwMode="auto">
                      <a:xfrm>
                        <a:off x="1174377" y="4239418"/>
                        <a:ext cx="10691813"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2464821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30789" name="Object 4"/>
          <p:cNvGraphicFramePr>
            <a:graphicFrameLocks noChangeAspect="1"/>
          </p:cNvGraphicFramePr>
          <p:nvPr>
            <p:extLst>
              <p:ext uri="{D42A27DB-BD31-4B8C-83A1-F6EECF244321}">
                <p14:modId xmlns:p14="http://schemas.microsoft.com/office/powerpoint/2010/main" val="4009966332"/>
              </p:ext>
            </p:extLst>
          </p:nvPr>
        </p:nvGraphicFramePr>
        <p:xfrm>
          <a:off x="765175" y="978741"/>
          <a:ext cx="7048500" cy="5437187"/>
        </p:xfrm>
        <a:graphic>
          <a:graphicData uri="http://schemas.openxmlformats.org/presentationml/2006/ole">
            <mc:AlternateContent xmlns:mc="http://schemas.openxmlformats.org/markup-compatibility/2006">
              <mc:Choice xmlns:v="urn:schemas-microsoft-com:vml" Requires="v">
                <p:oleObj spid="_x0000_s15545" name="Document" r:id="rId3" imgW="3043604" imgH="2351030" progId="Word.Document.8">
                  <p:embed/>
                </p:oleObj>
              </mc:Choice>
              <mc:Fallback>
                <p:oleObj name="Document" r:id="rId3" imgW="3043604" imgH="2351030" progId="Word.Document.8">
                  <p:embed/>
                  <p:pic>
                    <p:nvPicPr>
                      <p:cNvPr id="0" name=""/>
                      <p:cNvPicPr>
                        <a:picLocks noChangeAspect="1" noChangeArrowheads="1"/>
                      </p:cNvPicPr>
                      <p:nvPr/>
                    </p:nvPicPr>
                    <p:blipFill>
                      <a:blip r:embed="rId4"/>
                      <a:srcRect/>
                      <a:stretch>
                        <a:fillRect/>
                      </a:stretch>
                    </p:blipFill>
                    <p:spPr bwMode="auto">
                      <a:xfrm>
                        <a:off x="765175" y="978741"/>
                        <a:ext cx="7048500" cy="543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5"/>
          <p:cNvGraphicFramePr>
            <a:graphicFrameLocks noChangeAspect="1"/>
          </p:cNvGraphicFramePr>
          <p:nvPr>
            <p:extLst>
              <p:ext uri="{D42A27DB-BD31-4B8C-83A1-F6EECF244321}">
                <p14:modId xmlns:p14="http://schemas.microsoft.com/office/powerpoint/2010/main" val="281686156"/>
              </p:ext>
            </p:extLst>
          </p:nvPr>
        </p:nvGraphicFramePr>
        <p:xfrm>
          <a:off x="7415068" y="2289268"/>
          <a:ext cx="4740275" cy="1209675"/>
        </p:xfrm>
        <a:graphic>
          <a:graphicData uri="http://schemas.openxmlformats.org/presentationml/2006/ole">
            <mc:AlternateContent xmlns:mc="http://schemas.openxmlformats.org/markup-compatibility/2006">
              <mc:Choice xmlns:v="urn:schemas-microsoft-com:vml" Requires="v">
                <p:oleObj spid="_x0000_s15546" name="Document" r:id="rId5" imgW="2318081" imgH="590274" progId="Word.Document.8">
                  <p:embed/>
                </p:oleObj>
              </mc:Choice>
              <mc:Fallback>
                <p:oleObj name="Document" r:id="rId5" imgW="2318081" imgH="590274" progId="Word.Document.8">
                  <p:embed/>
                  <p:pic>
                    <p:nvPicPr>
                      <p:cNvPr id="0" name=""/>
                      <p:cNvPicPr>
                        <a:picLocks noChangeAspect="1" noChangeArrowheads="1"/>
                      </p:cNvPicPr>
                      <p:nvPr/>
                    </p:nvPicPr>
                    <p:blipFill>
                      <a:blip r:embed="rId6"/>
                      <a:srcRect/>
                      <a:stretch>
                        <a:fillRect/>
                      </a:stretch>
                    </p:blipFill>
                    <p:spPr bwMode="auto">
                      <a:xfrm>
                        <a:off x="7415068" y="2289268"/>
                        <a:ext cx="4740275"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98071418"/>
              </p:ext>
            </p:extLst>
          </p:nvPr>
        </p:nvGraphicFramePr>
        <p:xfrm>
          <a:off x="7719868" y="3060233"/>
          <a:ext cx="4435475" cy="942975"/>
        </p:xfrm>
        <a:graphic>
          <a:graphicData uri="http://schemas.openxmlformats.org/presentationml/2006/ole">
            <mc:AlternateContent xmlns:mc="http://schemas.openxmlformats.org/markup-compatibility/2006">
              <mc:Choice xmlns:v="urn:schemas-microsoft-com:vml" Requires="v">
                <p:oleObj spid="_x0000_s15547" name="Document" r:id="rId7" imgW="2169385" imgH="460500" progId="Word.Document.8">
                  <p:embed/>
                </p:oleObj>
              </mc:Choice>
              <mc:Fallback>
                <p:oleObj name="Document" r:id="rId7" imgW="2169385" imgH="460500" progId="Word.Document.8">
                  <p:embed/>
                  <p:pic>
                    <p:nvPicPr>
                      <p:cNvPr id="0" name=""/>
                      <p:cNvPicPr>
                        <a:picLocks noChangeAspect="1" noChangeArrowheads="1"/>
                      </p:cNvPicPr>
                      <p:nvPr/>
                    </p:nvPicPr>
                    <p:blipFill>
                      <a:blip r:embed="rId8"/>
                      <a:srcRect/>
                      <a:stretch>
                        <a:fillRect/>
                      </a:stretch>
                    </p:blipFill>
                    <p:spPr bwMode="auto">
                      <a:xfrm>
                        <a:off x="7719868" y="3060233"/>
                        <a:ext cx="4435475"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123640340"/>
              </p:ext>
            </p:extLst>
          </p:nvPr>
        </p:nvGraphicFramePr>
        <p:xfrm>
          <a:off x="7738026" y="4095003"/>
          <a:ext cx="4106863" cy="1108075"/>
        </p:xfrm>
        <a:graphic>
          <a:graphicData uri="http://schemas.openxmlformats.org/presentationml/2006/ole">
            <mc:AlternateContent xmlns:mc="http://schemas.openxmlformats.org/markup-compatibility/2006">
              <mc:Choice xmlns:v="urn:schemas-microsoft-com:vml" Requires="v">
                <p:oleObj spid="_x0000_s15548" name="Document" r:id="rId9" imgW="2069177" imgH="558280" progId="Word.Document.8">
                  <p:embed/>
                </p:oleObj>
              </mc:Choice>
              <mc:Fallback>
                <p:oleObj name="Document" r:id="rId9" imgW="2069177" imgH="558280" progId="Word.Document.8">
                  <p:embed/>
                  <p:pic>
                    <p:nvPicPr>
                      <p:cNvPr id="0" name=""/>
                      <p:cNvPicPr>
                        <a:picLocks noChangeAspect="1" noChangeArrowheads="1"/>
                      </p:cNvPicPr>
                      <p:nvPr/>
                    </p:nvPicPr>
                    <p:blipFill>
                      <a:blip r:embed="rId10"/>
                      <a:srcRect/>
                      <a:stretch>
                        <a:fillRect/>
                      </a:stretch>
                    </p:blipFill>
                    <p:spPr bwMode="auto">
                      <a:xfrm>
                        <a:off x="7738026" y="4095003"/>
                        <a:ext cx="4106863"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 name="直接连接符 3"/>
          <p:cNvCxnSpPr/>
          <p:nvPr/>
        </p:nvCxnSpPr>
        <p:spPr>
          <a:xfrm flipV="1">
            <a:off x="2140548" y="1824318"/>
            <a:ext cx="0" cy="100852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84920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6307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1906748154"/>
              </p:ext>
            </p:extLst>
          </p:nvPr>
        </p:nvGraphicFramePr>
        <p:xfrm>
          <a:off x="831850" y="919163"/>
          <a:ext cx="10639425" cy="2487612"/>
        </p:xfrm>
        <a:graphic>
          <a:graphicData uri="http://schemas.openxmlformats.org/presentationml/2006/ole">
            <mc:AlternateContent xmlns:mc="http://schemas.openxmlformats.org/markup-compatibility/2006">
              <mc:Choice xmlns:v="urn:schemas-microsoft-com:vml" Requires="v">
                <p:oleObj spid="_x0000_s30997" name="Document" r:id="rId3" imgW="5258963" imgH="1230157" progId="Word.Document.8">
                  <p:embed/>
                </p:oleObj>
              </mc:Choice>
              <mc:Fallback>
                <p:oleObj name="Document" r:id="rId3" imgW="5258963" imgH="1230157" progId="Word.Document.8">
                  <p:embed/>
                  <p:pic>
                    <p:nvPicPr>
                      <p:cNvPr id="0" name=""/>
                      <p:cNvPicPr>
                        <a:picLocks noChangeAspect="1" noChangeArrowheads="1"/>
                      </p:cNvPicPr>
                      <p:nvPr/>
                    </p:nvPicPr>
                    <p:blipFill>
                      <a:blip r:embed="rId4"/>
                      <a:srcRect/>
                      <a:stretch>
                        <a:fillRect/>
                      </a:stretch>
                    </p:blipFill>
                    <p:spPr bwMode="auto">
                      <a:xfrm>
                        <a:off x="831850" y="919163"/>
                        <a:ext cx="10639425" cy="2487612"/>
                      </a:xfrm>
                      <a:prstGeom prst="rect">
                        <a:avLst/>
                      </a:prstGeom>
                      <a:noFill/>
                      <a:ln>
                        <a:noFill/>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303064720"/>
              </p:ext>
            </p:extLst>
          </p:nvPr>
        </p:nvGraphicFramePr>
        <p:xfrm>
          <a:off x="831850" y="3213100"/>
          <a:ext cx="6889750" cy="715963"/>
        </p:xfrm>
        <a:graphic>
          <a:graphicData uri="http://schemas.openxmlformats.org/presentationml/2006/ole">
            <mc:AlternateContent xmlns:mc="http://schemas.openxmlformats.org/markup-compatibility/2006">
              <mc:Choice xmlns:v="urn:schemas-microsoft-com:vml" Requires="v">
                <p:oleObj spid="_x0000_s30998" name="Document" r:id="rId5" imgW="3402774" imgH="353733" progId="Word.Document.8">
                  <p:embed/>
                </p:oleObj>
              </mc:Choice>
              <mc:Fallback>
                <p:oleObj name="Document" r:id="rId5" imgW="3402774" imgH="353733" progId="Word.Document.8">
                  <p:embed/>
                  <p:pic>
                    <p:nvPicPr>
                      <p:cNvPr id="0" name=""/>
                      <p:cNvPicPr>
                        <a:picLocks noChangeAspect="1" noChangeArrowheads="1"/>
                      </p:cNvPicPr>
                      <p:nvPr/>
                    </p:nvPicPr>
                    <p:blipFill>
                      <a:blip r:embed="rId6"/>
                      <a:srcRect/>
                      <a:stretch>
                        <a:fillRect/>
                      </a:stretch>
                    </p:blipFill>
                    <p:spPr bwMode="auto">
                      <a:xfrm>
                        <a:off x="831850" y="3213100"/>
                        <a:ext cx="6889750" cy="715963"/>
                      </a:xfrm>
                      <a:prstGeom prst="rect">
                        <a:avLst/>
                      </a:prstGeom>
                      <a:noFill/>
                      <a:ln>
                        <a:noFill/>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768798103"/>
              </p:ext>
            </p:extLst>
          </p:nvPr>
        </p:nvGraphicFramePr>
        <p:xfrm>
          <a:off x="831850" y="3744913"/>
          <a:ext cx="10566400" cy="808037"/>
        </p:xfrm>
        <a:graphic>
          <a:graphicData uri="http://schemas.openxmlformats.org/presentationml/2006/ole">
            <mc:AlternateContent xmlns:mc="http://schemas.openxmlformats.org/markup-compatibility/2006">
              <mc:Choice xmlns:v="urn:schemas-microsoft-com:vml" Requires="v">
                <p:oleObj spid="_x0000_s30999" name="Document" r:id="rId7" imgW="5221610" imgH="401185" progId="Word.Document.8">
                  <p:embed/>
                </p:oleObj>
              </mc:Choice>
              <mc:Fallback>
                <p:oleObj name="Document" r:id="rId7" imgW="5221610" imgH="401185" progId="Word.Document.8">
                  <p:embed/>
                  <p:pic>
                    <p:nvPicPr>
                      <p:cNvPr id="0" name=""/>
                      <p:cNvPicPr>
                        <a:picLocks noChangeAspect="1" noChangeArrowheads="1"/>
                      </p:cNvPicPr>
                      <p:nvPr/>
                    </p:nvPicPr>
                    <p:blipFill>
                      <a:blip r:embed="rId8"/>
                      <a:srcRect/>
                      <a:stretch>
                        <a:fillRect/>
                      </a:stretch>
                    </p:blipFill>
                    <p:spPr bwMode="auto">
                      <a:xfrm>
                        <a:off x="831850" y="3744913"/>
                        <a:ext cx="10566400" cy="808037"/>
                      </a:xfrm>
                      <a:prstGeom prst="rect">
                        <a:avLst/>
                      </a:prstGeom>
                      <a:noFill/>
                      <a:ln>
                        <a:noFill/>
                      </a:ln>
                      <a:effectLst/>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498600148"/>
              </p:ext>
            </p:extLst>
          </p:nvPr>
        </p:nvGraphicFramePr>
        <p:xfrm>
          <a:off x="1429684" y="4491177"/>
          <a:ext cx="4432300" cy="768350"/>
        </p:xfrm>
        <a:graphic>
          <a:graphicData uri="http://schemas.openxmlformats.org/presentationml/2006/ole">
            <mc:AlternateContent xmlns:mc="http://schemas.openxmlformats.org/markup-compatibility/2006">
              <mc:Choice xmlns:v="urn:schemas-microsoft-com:vml" Requires="v">
                <p:oleObj spid="_x0000_s31000" name="Document" r:id="rId9" imgW="1899290" imgH="379975" progId="Word.Document.8">
                  <p:embed/>
                </p:oleObj>
              </mc:Choice>
              <mc:Fallback>
                <p:oleObj name="Document" r:id="rId9" imgW="1899290" imgH="379975" progId="Word.Document.8">
                  <p:embed/>
                  <p:pic>
                    <p:nvPicPr>
                      <p:cNvPr id="0" name=""/>
                      <p:cNvPicPr>
                        <a:picLocks noChangeAspect="1" noChangeArrowheads="1"/>
                      </p:cNvPicPr>
                      <p:nvPr/>
                    </p:nvPicPr>
                    <p:blipFill>
                      <a:blip r:embed="rId10"/>
                      <a:srcRect/>
                      <a:stretch>
                        <a:fillRect/>
                      </a:stretch>
                    </p:blipFill>
                    <p:spPr bwMode="auto">
                      <a:xfrm>
                        <a:off x="1429684" y="4491177"/>
                        <a:ext cx="4432300" cy="768350"/>
                      </a:xfrm>
                      <a:prstGeom prst="rect">
                        <a:avLst/>
                      </a:prstGeom>
                      <a:noFill/>
                      <a:ln>
                        <a:noFill/>
                      </a:ln>
                      <a:effectLst/>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529898463"/>
              </p:ext>
            </p:extLst>
          </p:nvPr>
        </p:nvGraphicFramePr>
        <p:xfrm>
          <a:off x="5785318" y="4342606"/>
          <a:ext cx="5146675" cy="1122363"/>
        </p:xfrm>
        <a:graphic>
          <a:graphicData uri="http://schemas.openxmlformats.org/presentationml/2006/ole">
            <mc:AlternateContent xmlns:mc="http://schemas.openxmlformats.org/markup-compatibility/2006">
              <mc:Choice xmlns:v="urn:schemas-microsoft-com:vml" Requires="v">
                <p:oleObj spid="_x0000_s31001" name="Document" r:id="rId11" imgW="2544358" imgH="557201" progId="Word.Document.8">
                  <p:embed/>
                </p:oleObj>
              </mc:Choice>
              <mc:Fallback>
                <p:oleObj name="Document" r:id="rId11" imgW="2544358" imgH="557201" progId="Word.Document.8">
                  <p:embed/>
                  <p:pic>
                    <p:nvPicPr>
                      <p:cNvPr id="0" name=""/>
                      <p:cNvPicPr>
                        <a:picLocks noChangeAspect="1" noChangeArrowheads="1"/>
                      </p:cNvPicPr>
                      <p:nvPr/>
                    </p:nvPicPr>
                    <p:blipFill>
                      <a:blip r:embed="rId12"/>
                      <a:srcRect/>
                      <a:stretch>
                        <a:fillRect/>
                      </a:stretch>
                    </p:blipFill>
                    <p:spPr bwMode="auto">
                      <a:xfrm>
                        <a:off x="5785318" y="4342606"/>
                        <a:ext cx="5146675" cy="1122363"/>
                      </a:xfrm>
                      <a:prstGeom prst="rect">
                        <a:avLst/>
                      </a:prstGeom>
                      <a:noFill/>
                      <a:ln>
                        <a:noFill/>
                      </a:ln>
                      <a:effectLst/>
                    </p:spPr>
                  </p:pic>
                </p:oleObj>
              </mc:Fallback>
            </mc:AlternateContent>
          </a:graphicData>
        </a:graphic>
      </p:graphicFrame>
      <p:graphicFrame>
        <p:nvGraphicFramePr>
          <p:cNvPr id="11" name="Object 5"/>
          <p:cNvGraphicFramePr>
            <a:graphicFrameLocks noChangeAspect="1"/>
          </p:cNvGraphicFramePr>
          <p:nvPr>
            <p:extLst>
              <p:ext uri="{D42A27DB-BD31-4B8C-83A1-F6EECF244321}">
                <p14:modId xmlns:p14="http://schemas.microsoft.com/office/powerpoint/2010/main" val="621061143"/>
              </p:ext>
            </p:extLst>
          </p:nvPr>
        </p:nvGraphicFramePr>
        <p:xfrm>
          <a:off x="1179420" y="4940299"/>
          <a:ext cx="4856163" cy="1122363"/>
        </p:xfrm>
        <a:graphic>
          <a:graphicData uri="http://schemas.openxmlformats.org/presentationml/2006/ole">
            <mc:AlternateContent xmlns:mc="http://schemas.openxmlformats.org/markup-compatibility/2006">
              <mc:Choice xmlns:v="urn:schemas-microsoft-com:vml" Requires="v">
                <p:oleObj spid="_x0000_s31002" name="Document" r:id="rId13" imgW="2399254" imgH="555044" progId="Word.Document.8">
                  <p:embed/>
                </p:oleObj>
              </mc:Choice>
              <mc:Fallback>
                <p:oleObj name="Document" r:id="rId13" imgW="2399254" imgH="555044" progId="Word.Document.8">
                  <p:embed/>
                  <p:pic>
                    <p:nvPicPr>
                      <p:cNvPr id="0" name=""/>
                      <p:cNvPicPr>
                        <a:picLocks noChangeAspect="1" noChangeArrowheads="1"/>
                      </p:cNvPicPr>
                      <p:nvPr/>
                    </p:nvPicPr>
                    <p:blipFill>
                      <a:blip r:embed="rId14"/>
                      <a:srcRect/>
                      <a:stretch>
                        <a:fillRect/>
                      </a:stretch>
                    </p:blipFill>
                    <p:spPr bwMode="auto">
                      <a:xfrm>
                        <a:off x="1179420" y="4940299"/>
                        <a:ext cx="4856163" cy="1122363"/>
                      </a:xfrm>
                      <a:prstGeom prst="rect">
                        <a:avLst/>
                      </a:prstGeom>
                      <a:noFill/>
                      <a:ln>
                        <a:noFill/>
                      </a:ln>
                      <a:effectLst/>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4282653224"/>
              </p:ext>
            </p:extLst>
          </p:nvPr>
        </p:nvGraphicFramePr>
        <p:xfrm>
          <a:off x="5495925" y="4978400"/>
          <a:ext cx="2665413" cy="860425"/>
        </p:xfrm>
        <a:graphic>
          <a:graphicData uri="http://schemas.openxmlformats.org/presentationml/2006/ole">
            <mc:AlternateContent xmlns:mc="http://schemas.openxmlformats.org/markup-compatibility/2006">
              <mc:Choice xmlns:v="urn:schemas-microsoft-com:vml" Requires="v">
                <p:oleObj spid="_x0000_s31003" name="Document" r:id="rId15" imgW="1319590" imgH="428146" progId="Word.Document.8">
                  <p:embed/>
                </p:oleObj>
              </mc:Choice>
              <mc:Fallback>
                <p:oleObj name="Document" r:id="rId15" imgW="1319590" imgH="428146" progId="Word.Document.8">
                  <p:embed/>
                  <p:pic>
                    <p:nvPicPr>
                      <p:cNvPr id="0" name=""/>
                      <p:cNvPicPr>
                        <a:picLocks noChangeAspect="1" noChangeArrowheads="1"/>
                      </p:cNvPicPr>
                      <p:nvPr/>
                    </p:nvPicPr>
                    <p:blipFill>
                      <a:blip r:embed="rId16"/>
                      <a:srcRect/>
                      <a:stretch>
                        <a:fillRect/>
                      </a:stretch>
                    </p:blipFill>
                    <p:spPr bwMode="auto">
                      <a:xfrm>
                        <a:off x="5495925" y="4978400"/>
                        <a:ext cx="2665413" cy="8604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4683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0482" name="Object 1029"/>
          <p:cNvGraphicFramePr>
            <a:graphicFrameLocks noChangeAspect="1"/>
          </p:cNvGraphicFramePr>
          <p:nvPr>
            <p:extLst>
              <p:ext uri="{D42A27DB-BD31-4B8C-83A1-F6EECF244321}">
                <p14:modId xmlns:p14="http://schemas.microsoft.com/office/powerpoint/2010/main" val="3323040053"/>
              </p:ext>
            </p:extLst>
          </p:nvPr>
        </p:nvGraphicFramePr>
        <p:xfrm>
          <a:off x="1924050" y="76755"/>
          <a:ext cx="114300" cy="177800"/>
        </p:xfrm>
        <a:graphic>
          <a:graphicData uri="http://schemas.openxmlformats.org/presentationml/2006/ole">
            <mc:AlternateContent xmlns:mc="http://schemas.openxmlformats.org/markup-compatibility/2006">
              <mc:Choice xmlns:v="urn:schemas-microsoft-com:vml" Requires="v">
                <p:oleObj spid="_x0000_s36926" name="Equation" r:id="rId3" imgW="114102" imgH="177492" progId="Equation.DSMT4">
                  <p:embed/>
                </p:oleObj>
              </mc:Choice>
              <mc:Fallback>
                <p:oleObj name="Equation" r:id="rId3" imgW="114102" imgH="17749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0" y="7675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p:cNvGraphicFramePr>
            <a:graphicFrameLocks noChangeAspect="1"/>
          </p:cNvGraphicFramePr>
          <p:nvPr>
            <p:extLst>
              <p:ext uri="{D42A27DB-BD31-4B8C-83A1-F6EECF244321}">
                <p14:modId xmlns:p14="http://schemas.microsoft.com/office/powerpoint/2010/main" val="2577153770"/>
              </p:ext>
            </p:extLst>
          </p:nvPr>
        </p:nvGraphicFramePr>
        <p:xfrm>
          <a:off x="871538" y="695880"/>
          <a:ext cx="10347325" cy="2201863"/>
        </p:xfrm>
        <a:graphic>
          <a:graphicData uri="http://schemas.openxmlformats.org/presentationml/2006/ole">
            <mc:AlternateContent xmlns:mc="http://schemas.openxmlformats.org/markup-compatibility/2006">
              <mc:Choice xmlns:v="urn:schemas-microsoft-com:vml" Requires="v">
                <p:oleObj spid="_x0000_s36927" name="Document" r:id="rId5" imgW="4928168" imgH="1049336" progId="Word.Document.8">
                  <p:embed/>
                </p:oleObj>
              </mc:Choice>
              <mc:Fallback>
                <p:oleObj name="Document" r:id="rId5" imgW="4928168" imgH="1049336" progId="Word.Document.8">
                  <p:embed/>
                  <p:pic>
                    <p:nvPicPr>
                      <p:cNvPr id="0" name=""/>
                      <p:cNvPicPr>
                        <a:picLocks noChangeAspect="1" noChangeArrowheads="1"/>
                      </p:cNvPicPr>
                      <p:nvPr/>
                    </p:nvPicPr>
                    <p:blipFill>
                      <a:blip r:embed="rId6"/>
                      <a:srcRect/>
                      <a:stretch>
                        <a:fillRect/>
                      </a:stretch>
                    </p:blipFill>
                    <p:spPr bwMode="auto">
                      <a:xfrm>
                        <a:off x="871538" y="695880"/>
                        <a:ext cx="10347325" cy="2201863"/>
                      </a:xfrm>
                      <a:prstGeom prst="rect">
                        <a:avLst/>
                      </a:prstGeom>
                      <a:noFill/>
                      <a:ln>
                        <a:noFill/>
                      </a:ln>
                      <a:effectLst/>
                    </p:spPr>
                  </p:pic>
                </p:oleObj>
              </mc:Fallback>
            </mc:AlternateContent>
          </a:graphicData>
        </a:graphic>
      </p:graphicFrame>
      <p:graphicFrame>
        <p:nvGraphicFramePr>
          <p:cNvPr id="2" name="Object 5"/>
          <p:cNvGraphicFramePr>
            <a:graphicFrameLocks noChangeAspect="1"/>
          </p:cNvGraphicFramePr>
          <p:nvPr>
            <p:extLst>
              <p:ext uri="{D42A27DB-BD31-4B8C-83A1-F6EECF244321}">
                <p14:modId xmlns:p14="http://schemas.microsoft.com/office/powerpoint/2010/main" val="1989873576"/>
              </p:ext>
            </p:extLst>
          </p:nvPr>
        </p:nvGraphicFramePr>
        <p:xfrm>
          <a:off x="891381" y="3054155"/>
          <a:ext cx="10358437" cy="2403475"/>
        </p:xfrm>
        <a:graphic>
          <a:graphicData uri="http://schemas.openxmlformats.org/presentationml/2006/ole">
            <mc:AlternateContent xmlns:mc="http://schemas.openxmlformats.org/markup-compatibility/2006">
              <mc:Choice xmlns:v="urn:schemas-microsoft-com:vml" Requires="v">
                <p:oleObj spid="_x0000_s36928" name="Document" r:id="rId7" imgW="4787732" imgH="1111886" progId="Word.Document.8">
                  <p:embed/>
                </p:oleObj>
              </mc:Choice>
              <mc:Fallback>
                <p:oleObj name="Document" r:id="rId7" imgW="4787732" imgH="1111886" progId="Word.Document.8">
                  <p:embed/>
                  <p:pic>
                    <p:nvPicPr>
                      <p:cNvPr id="0" name=""/>
                      <p:cNvPicPr>
                        <a:picLocks noChangeAspect="1" noChangeArrowheads="1"/>
                      </p:cNvPicPr>
                      <p:nvPr/>
                    </p:nvPicPr>
                    <p:blipFill>
                      <a:blip r:embed="rId8"/>
                      <a:srcRect/>
                      <a:stretch>
                        <a:fillRect/>
                      </a:stretch>
                    </p:blipFill>
                    <p:spPr bwMode="auto">
                      <a:xfrm>
                        <a:off x="891381" y="3054155"/>
                        <a:ext cx="10358437" cy="2403475"/>
                      </a:xfrm>
                      <a:prstGeom prst="rect">
                        <a:avLst/>
                      </a:prstGeom>
                      <a:noFill/>
                      <a:ln>
                        <a:noFill/>
                      </a:ln>
                      <a:effec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4048816720"/>
              </p:ext>
            </p:extLst>
          </p:nvPr>
        </p:nvGraphicFramePr>
        <p:xfrm>
          <a:off x="891381" y="703129"/>
          <a:ext cx="9980613" cy="2390775"/>
        </p:xfrm>
        <a:graphic>
          <a:graphicData uri="http://schemas.openxmlformats.org/presentationml/2006/ole">
            <mc:AlternateContent xmlns:mc="http://schemas.openxmlformats.org/markup-compatibility/2006">
              <mc:Choice xmlns:v="urn:schemas-microsoft-com:vml" Requires="v">
                <p:oleObj spid="_x0000_s36929" name="Document" r:id="rId9" imgW="4841608" imgH="1160417" progId="Word.Document.8">
                  <p:embed/>
                </p:oleObj>
              </mc:Choice>
              <mc:Fallback>
                <p:oleObj name="Document" r:id="rId9" imgW="4841608" imgH="1160417" progId="Word.Document.8">
                  <p:embed/>
                  <p:pic>
                    <p:nvPicPr>
                      <p:cNvPr id="0" name=""/>
                      <p:cNvPicPr>
                        <a:picLocks noChangeAspect="1" noChangeArrowheads="1"/>
                      </p:cNvPicPr>
                      <p:nvPr/>
                    </p:nvPicPr>
                    <p:blipFill>
                      <a:blip r:embed="rId10"/>
                      <a:srcRect/>
                      <a:stretch>
                        <a:fillRect/>
                      </a:stretch>
                    </p:blipFill>
                    <p:spPr bwMode="auto">
                      <a:xfrm>
                        <a:off x="891381" y="703129"/>
                        <a:ext cx="9980613" cy="2390775"/>
                      </a:xfrm>
                      <a:prstGeom prst="rect">
                        <a:avLst/>
                      </a:prstGeom>
                      <a:noFill/>
                      <a:ln>
                        <a:noFill/>
                      </a:ln>
                      <a:effec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2599232667"/>
              </p:ext>
            </p:extLst>
          </p:nvPr>
        </p:nvGraphicFramePr>
        <p:xfrm>
          <a:off x="891381" y="3054155"/>
          <a:ext cx="9994900" cy="1968500"/>
        </p:xfrm>
        <a:graphic>
          <a:graphicData uri="http://schemas.openxmlformats.org/presentationml/2006/ole">
            <mc:AlternateContent xmlns:mc="http://schemas.openxmlformats.org/markup-compatibility/2006">
              <mc:Choice xmlns:v="urn:schemas-microsoft-com:vml" Requires="v">
                <p:oleObj spid="_x0000_s36930" name="Document" r:id="rId11" imgW="4620359" imgH="910575" progId="Word.Document.8">
                  <p:embed/>
                </p:oleObj>
              </mc:Choice>
              <mc:Fallback>
                <p:oleObj name="Document" r:id="rId11" imgW="4620359" imgH="910575" progId="Word.Document.8">
                  <p:embed/>
                  <p:pic>
                    <p:nvPicPr>
                      <p:cNvPr id="0" name=""/>
                      <p:cNvPicPr>
                        <a:picLocks noChangeAspect="1" noChangeArrowheads="1"/>
                      </p:cNvPicPr>
                      <p:nvPr/>
                    </p:nvPicPr>
                    <p:blipFill>
                      <a:blip r:embed="rId12"/>
                      <a:srcRect/>
                      <a:stretch>
                        <a:fillRect/>
                      </a:stretch>
                    </p:blipFill>
                    <p:spPr bwMode="auto">
                      <a:xfrm>
                        <a:off x="891381" y="3054155"/>
                        <a:ext cx="9994900" cy="19685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6475621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2"/>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0482"/>
                                        </p:tgtEl>
                                        <p:attrNameLst>
                                          <p:attrName>style.visibility</p:attrName>
                                        </p:attrNameLst>
                                      </p:cBhvr>
                                      <p:to>
                                        <p:strVal val="visible"/>
                                      </p:to>
                                    </p:set>
                                    <p:animEffect transition="in" filter="wipe(left)">
                                      <p:cBhvr>
                                        <p:cTn id="31" dur="500"/>
                                        <p:tgtEl>
                                          <p:spTgt spid="204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3582024128"/>
              </p:ext>
            </p:extLst>
          </p:nvPr>
        </p:nvGraphicFramePr>
        <p:xfrm>
          <a:off x="902914" y="1051392"/>
          <a:ext cx="10604500" cy="2767012"/>
        </p:xfrm>
        <a:graphic>
          <a:graphicData uri="http://schemas.openxmlformats.org/presentationml/2006/ole">
            <mc:AlternateContent xmlns:mc="http://schemas.openxmlformats.org/markup-compatibility/2006">
              <mc:Choice xmlns:v="urn:schemas-microsoft-com:vml" Requires="v">
                <p:oleObj spid="_x0000_s37916" name="Document" r:id="rId3" imgW="4903026" imgH="1280485" progId="Word.Document.8">
                  <p:embed/>
                </p:oleObj>
              </mc:Choice>
              <mc:Fallback>
                <p:oleObj name="Document" r:id="rId3" imgW="4903026" imgH="1280485" progId="Word.Document.8">
                  <p:embed/>
                  <p:pic>
                    <p:nvPicPr>
                      <p:cNvPr id="0" name=""/>
                      <p:cNvPicPr>
                        <a:picLocks noChangeAspect="1" noChangeArrowheads="1"/>
                      </p:cNvPicPr>
                      <p:nvPr/>
                    </p:nvPicPr>
                    <p:blipFill>
                      <a:blip r:embed="rId4"/>
                      <a:srcRect/>
                      <a:stretch>
                        <a:fillRect/>
                      </a:stretch>
                    </p:blipFill>
                    <p:spPr bwMode="auto">
                      <a:xfrm>
                        <a:off x="902914" y="1051392"/>
                        <a:ext cx="10604500" cy="2767012"/>
                      </a:xfrm>
                      <a:prstGeom prst="rect">
                        <a:avLst/>
                      </a:prstGeom>
                      <a:noFill/>
                      <a:ln>
                        <a:noFill/>
                      </a:ln>
                      <a:effec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3627504255"/>
              </p:ext>
            </p:extLst>
          </p:nvPr>
        </p:nvGraphicFramePr>
        <p:xfrm>
          <a:off x="867055" y="3773581"/>
          <a:ext cx="10518775" cy="1630362"/>
        </p:xfrm>
        <a:graphic>
          <a:graphicData uri="http://schemas.openxmlformats.org/presentationml/2006/ole">
            <mc:AlternateContent xmlns:mc="http://schemas.openxmlformats.org/markup-compatibility/2006">
              <mc:Choice xmlns:v="urn:schemas-microsoft-com:vml" Requires="v">
                <p:oleObj spid="_x0000_s37917" name="Document" r:id="rId5" imgW="4863158" imgH="755277" progId="Word.Document.8">
                  <p:embed/>
                </p:oleObj>
              </mc:Choice>
              <mc:Fallback>
                <p:oleObj name="Document" r:id="rId5" imgW="4863158" imgH="755277" progId="Word.Document.8">
                  <p:embed/>
                  <p:pic>
                    <p:nvPicPr>
                      <p:cNvPr id="0" name=""/>
                      <p:cNvPicPr>
                        <a:picLocks noChangeAspect="1" noChangeArrowheads="1"/>
                      </p:cNvPicPr>
                      <p:nvPr/>
                    </p:nvPicPr>
                    <p:blipFill>
                      <a:blip r:embed="rId6"/>
                      <a:srcRect/>
                      <a:stretch>
                        <a:fillRect/>
                      </a:stretch>
                    </p:blipFill>
                    <p:spPr bwMode="auto">
                      <a:xfrm>
                        <a:off x="867055" y="3773581"/>
                        <a:ext cx="10518775" cy="16303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3628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0482" name="Object 1029"/>
          <p:cNvGraphicFramePr>
            <a:graphicFrameLocks noChangeAspect="1"/>
          </p:cNvGraphicFramePr>
          <p:nvPr/>
        </p:nvGraphicFramePr>
        <p:xfrm>
          <a:off x="1924050" y="9525"/>
          <a:ext cx="114300" cy="177800"/>
        </p:xfrm>
        <a:graphic>
          <a:graphicData uri="http://schemas.openxmlformats.org/presentationml/2006/ole">
            <mc:AlternateContent xmlns:mc="http://schemas.openxmlformats.org/markup-compatibility/2006">
              <mc:Choice xmlns:v="urn:schemas-microsoft-com:vml" Requires="v">
                <p:oleObj spid="_x0000_s16699" name="Equation" r:id="rId3" imgW="114102" imgH="177492" progId="Equation.DSMT4">
                  <p:embed/>
                </p:oleObj>
              </mc:Choice>
              <mc:Fallback>
                <p:oleObj name="Equation" r:id="rId3" imgW="114102" imgH="17749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0" y="952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3520217470"/>
              </p:ext>
            </p:extLst>
          </p:nvPr>
        </p:nvGraphicFramePr>
        <p:xfrm>
          <a:off x="830635" y="533586"/>
          <a:ext cx="10537825" cy="2346325"/>
        </p:xfrm>
        <a:graphic>
          <a:graphicData uri="http://schemas.openxmlformats.org/presentationml/2006/ole">
            <mc:AlternateContent xmlns:mc="http://schemas.openxmlformats.org/markup-compatibility/2006">
              <mc:Choice xmlns:v="urn:schemas-microsoft-com:vml" Requires="v">
                <p:oleObj spid="_x0000_s16700" name="Document" r:id="rId5" imgW="5274048" imgH="1177312" progId="Word.Document.8">
                  <p:embed/>
                </p:oleObj>
              </mc:Choice>
              <mc:Fallback>
                <p:oleObj name="Document" r:id="rId5" imgW="5274048" imgH="1177312" progId="Word.Document.8">
                  <p:embed/>
                  <p:pic>
                    <p:nvPicPr>
                      <p:cNvPr id="0" name=""/>
                      <p:cNvPicPr>
                        <a:picLocks noChangeAspect="1" noChangeArrowheads="1"/>
                      </p:cNvPicPr>
                      <p:nvPr/>
                    </p:nvPicPr>
                    <p:blipFill>
                      <a:blip r:embed="rId6"/>
                      <a:srcRect/>
                      <a:stretch>
                        <a:fillRect/>
                      </a:stretch>
                    </p:blipFill>
                    <p:spPr bwMode="auto">
                      <a:xfrm>
                        <a:off x="830635" y="533586"/>
                        <a:ext cx="10537825" cy="2346325"/>
                      </a:xfrm>
                      <a:prstGeom prst="rect">
                        <a:avLst/>
                      </a:prstGeom>
                      <a:noFill/>
                      <a:ln>
                        <a:noFill/>
                      </a:ln>
                      <a:effec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536199443"/>
              </p:ext>
            </p:extLst>
          </p:nvPr>
        </p:nvGraphicFramePr>
        <p:xfrm>
          <a:off x="830635" y="2466695"/>
          <a:ext cx="7564811" cy="826432"/>
        </p:xfrm>
        <a:graphic>
          <a:graphicData uri="http://schemas.openxmlformats.org/presentationml/2006/ole">
            <mc:AlternateContent xmlns:mc="http://schemas.openxmlformats.org/markup-compatibility/2006">
              <mc:Choice xmlns:v="urn:schemas-microsoft-com:vml" Requires="v">
                <p:oleObj spid="_x0000_s16701" name="Document" r:id="rId7" imgW="3677180" imgH="402623" progId="Word.Document.8">
                  <p:embed/>
                </p:oleObj>
              </mc:Choice>
              <mc:Fallback>
                <p:oleObj name="Document" r:id="rId7" imgW="3677180" imgH="402623" progId="Word.Document.8">
                  <p:embed/>
                  <p:pic>
                    <p:nvPicPr>
                      <p:cNvPr id="0" name=""/>
                      <p:cNvPicPr>
                        <a:picLocks noChangeAspect="1" noChangeArrowheads="1"/>
                      </p:cNvPicPr>
                      <p:nvPr/>
                    </p:nvPicPr>
                    <p:blipFill>
                      <a:blip r:embed="rId8"/>
                      <a:srcRect/>
                      <a:stretch>
                        <a:fillRect/>
                      </a:stretch>
                    </p:blipFill>
                    <p:spPr bwMode="auto">
                      <a:xfrm>
                        <a:off x="830635" y="2466695"/>
                        <a:ext cx="7564811" cy="826432"/>
                      </a:xfrm>
                      <a:prstGeom prst="rect">
                        <a:avLst/>
                      </a:prstGeom>
                      <a:noFill/>
                      <a:ln>
                        <a:noFill/>
                      </a:ln>
                      <a:effec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2069762882"/>
              </p:ext>
            </p:extLst>
          </p:nvPr>
        </p:nvGraphicFramePr>
        <p:xfrm>
          <a:off x="1449760" y="3293127"/>
          <a:ext cx="9918700" cy="3173412"/>
        </p:xfrm>
        <a:graphic>
          <a:graphicData uri="http://schemas.openxmlformats.org/presentationml/2006/ole">
            <mc:AlternateContent xmlns:mc="http://schemas.openxmlformats.org/markup-compatibility/2006">
              <mc:Choice xmlns:v="urn:schemas-microsoft-com:vml" Requires="v">
                <p:oleObj spid="_x0000_s16702" name="Document" r:id="rId9" imgW="4848432" imgH="1549739" progId="Word.Document.8">
                  <p:embed/>
                </p:oleObj>
              </mc:Choice>
              <mc:Fallback>
                <p:oleObj name="Document" r:id="rId9" imgW="4848432" imgH="1549739" progId="Word.Document.8">
                  <p:embed/>
                  <p:pic>
                    <p:nvPicPr>
                      <p:cNvPr id="0" name=""/>
                      <p:cNvPicPr>
                        <a:picLocks noChangeAspect="1" noChangeArrowheads="1"/>
                      </p:cNvPicPr>
                      <p:nvPr/>
                    </p:nvPicPr>
                    <p:blipFill>
                      <a:blip r:embed="rId10"/>
                      <a:srcRect/>
                      <a:stretch>
                        <a:fillRect/>
                      </a:stretch>
                    </p:blipFill>
                    <p:spPr bwMode="auto">
                      <a:xfrm>
                        <a:off x="1449760" y="3293127"/>
                        <a:ext cx="9918700" cy="31734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2239746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2"/>
                                        </p:tgtEl>
                                        <p:attrNameLst>
                                          <p:attrName>style.visibility</p:attrName>
                                        </p:attrNameLst>
                                      </p:cBhvr>
                                      <p:to>
                                        <p:strVal val="visible"/>
                                      </p:to>
                                    </p:set>
                                    <p:animEffect transition="in" filter="wipe(left)">
                                      <p:cBhvr>
                                        <p:cTn id="17" dur="500"/>
                                        <p:tgtEl>
                                          <p:spTgt spid="204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extLst>
              <p:ext uri="{D42A27DB-BD31-4B8C-83A1-F6EECF244321}">
                <p14:modId xmlns:p14="http://schemas.microsoft.com/office/powerpoint/2010/main" val="160844975"/>
              </p:ext>
            </p:extLst>
          </p:nvPr>
        </p:nvGraphicFramePr>
        <p:xfrm>
          <a:off x="831850" y="590550"/>
          <a:ext cx="10818813" cy="2074863"/>
        </p:xfrm>
        <a:graphic>
          <a:graphicData uri="http://schemas.openxmlformats.org/presentationml/2006/ole">
            <mc:AlternateContent xmlns:mc="http://schemas.openxmlformats.org/markup-compatibility/2006">
              <mc:Choice xmlns:v="urn:schemas-microsoft-com:vml" Requires="v">
                <p:oleObj spid="_x0000_s17539" name="Document" r:id="rId3" imgW="5151931" imgH="990021" progId="Word.Document.8">
                  <p:embed/>
                </p:oleObj>
              </mc:Choice>
              <mc:Fallback>
                <p:oleObj name="Document" r:id="rId3" imgW="5151931" imgH="990021" progId="Word.Document.8">
                  <p:embed/>
                  <p:pic>
                    <p:nvPicPr>
                      <p:cNvPr id="0" name=""/>
                      <p:cNvPicPr>
                        <a:picLocks noChangeAspect="1" noChangeArrowheads="1"/>
                      </p:cNvPicPr>
                      <p:nvPr/>
                    </p:nvPicPr>
                    <p:blipFill>
                      <a:blip r:embed="rId4"/>
                      <a:srcRect/>
                      <a:stretch>
                        <a:fillRect/>
                      </a:stretch>
                    </p:blipFill>
                    <p:spPr bwMode="auto">
                      <a:xfrm>
                        <a:off x="831850" y="590550"/>
                        <a:ext cx="10818813" cy="2074863"/>
                      </a:xfrm>
                      <a:prstGeom prst="rect">
                        <a:avLst/>
                      </a:prstGeom>
                      <a:noFill/>
                      <a:ln>
                        <a:noFill/>
                      </a:ln>
                      <a:effectLst/>
                    </p:spPr>
                  </p:pic>
                </p:oleObj>
              </mc:Fallback>
            </mc:AlternateContent>
          </a:graphicData>
        </a:graphic>
      </p:graphicFrame>
      <p:graphicFrame>
        <p:nvGraphicFramePr>
          <p:cNvPr id="2" name="Object 4"/>
          <p:cNvGraphicFramePr>
            <a:graphicFrameLocks noChangeAspect="1"/>
          </p:cNvGraphicFramePr>
          <p:nvPr>
            <p:extLst>
              <p:ext uri="{D42A27DB-BD31-4B8C-83A1-F6EECF244321}">
                <p14:modId xmlns:p14="http://schemas.microsoft.com/office/powerpoint/2010/main" val="2428523555"/>
              </p:ext>
            </p:extLst>
          </p:nvPr>
        </p:nvGraphicFramePr>
        <p:xfrm>
          <a:off x="696913" y="4122738"/>
          <a:ext cx="10837862" cy="2316162"/>
        </p:xfrm>
        <a:graphic>
          <a:graphicData uri="http://schemas.openxmlformats.org/presentationml/2006/ole">
            <mc:AlternateContent xmlns:mc="http://schemas.openxmlformats.org/markup-compatibility/2006">
              <mc:Choice xmlns:v="urn:schemas-microsoft-com:vml" Requires="v">
                <p:oleObj spid="_x0000_s17540" name="Document" r:id="rId5" imgW="5129662" imgH="1100023" progId="Word.Document.8">
                  <p:embed/>
                </p:oleObj>
              </mc:Choice>
              <mc:Fallback>
                <p:oleObj name="Document" r:id="rId5" imgW="5129662" imgH="1100023" progId="Word.Document.8">
                  <p:embed/>
                  <p:pic>
                    <p:nvPicPr>
                      <p:cNvPr id="0" name=""/>
                      <p:cNvPicPr>
                        <a:picLocks noChangeAspect="1" noChangeArrowheads="1"/>
                      </p:cNvPicPr>
                      <p:nvPr/>
                    </p:nvPicPr>
                    <p:blipFill>
                      <a:blip r:embed="rId6"/>
                      <a:srcRect/>
                      <a:stretch>
                        <a:fillRect/>
                      </a:stretch>
                    </p:blipFill>
                    <p:spPr bwMode="auto">
                      <a:xfrm>
                        <a:off x="696913" y="4122738"/>
                        <a:ext cx="10837862" cy="2316162"/>
                      </a:xfrm>
                      <a:prstGeom prst="rect">
                        <a:avLst/>
                      </a:prstGeom>
                      <a:noFill/>
                      <a:ln>
                        <a:noFill/>
                      </a:ln>
                      <a:effec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81714784"/>
              </p:ext>
            </p:extLst>
          </p:nvPr>
        </p:nvGraphicFramePr>
        <p:xfrm>
          <a:off x="850900" y="2332038"/>
          <a:ext cx="10799763" cy="2074862"/>
        </p:xfrm>
        <a:graphic>
          <a:graphicData uri="http://schemas.openxmlformats.org/presentationml/2006/ole">
            <mc:AlternateContent xmlns:mc="http://schemas.openxmlformats.org/markup-compatibility/2006">
              <mc:Choice xmlns:v="urn:schemas-microsoft-com:vml" Requires="v">
                <p:oleObj spid="_x0000_s17541" name="Document" r:id="rId7" imgW="5209039" imgH="1001165" progId="Word.Document.8">
                  <p:embed/>
                </p:oleObj>
              </mc:Choice>
              <mc:Fallback>
                <p:oleObj name="Document" r:id="rId7" imgW="5209039" imgH="1001165" progId="Word.Document.8">
                  <p:embed/>
                  <p:pic>
                    <p:nvPicPr>
                      <p:cNvPr id="0" name=""/>
                      <p:cNvPicPr>
                        <a:picLocks noChangeAspect="1" noChangeArrowheads="1"/>
                      </p:cNvPicPr>
                      <p:nvPr/>
                    </p:nvPicPr>
                    <p:blipFill>
                      <a:blip r:embed="rId8"/>
                      <a:srcRect/>
                      <a:stretch>
                        <a:fillRect/>
                      </a:stretch>
                    </p:blipFill>
                    <p:spPr bwMode="auto">
                      <a:xfrm>
                        <a:off x="850900" y="2332038"/>
                        <a:ext cx="10799763" cy="20748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802321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2530" name="Object 1029"/>
          <p:cNvGraphicFramePr>
            <a:graphicFrameLocks noChangeAspect="1"/>
          </p:cNvGraphicFramePr>
          <p:nvPr/>
        </p:nvGraphicFramePr>
        <p:xfrm>
          <a:off x="1924050" y="9525"/>
          <a:ext cx="114300" cy="177800"/>
        </p:xfrm>
        <a:graphic>
          <a:graphicData uri="http://schemas.openxmlformats.org/presentationml/2006/ole">
            <mc:AlternateContent xmlns:mc="http://schemas.openxmlformats.org/markup-compatibility/2006">
              <mc:Choice xmlns:v="urn:schemas-microsoft-com:vml" Requires="v">
                <p:oleObj spid="_x0000_s18777" name="Equation" r:id="rId3" imgW="114102" imgH="177492" progId="Equation.DSMT4">
                  <p:embed/>
                </p:oleObj>
              </mc:Choice>
              <mc:Fallback>
                <p:oleObj name="Equation" r:id="rId3" imgW="114102" imgH="17749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0" y="952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3"/>
          <p:cNvGraphicFramePr>
            <a:graphicFrameLocks noChangeAspect="1"/>
          </p:cNvGraphicFramePr>
          <p:nvPr>
            <p:extLst>
              <p:ext uri="{D42A27DB-BD31-4B8C-83A1-F6EECF244321}">
                <p14:modId xmlns:p14="http://schemas.microsoft.com/office/powerpoint/2010/main" val="1521684027"/>
              </p:ext>
            </p:extLst>
          </p:nvPr>
        </p:nvGraphicFramePr>
        <p:xfrm>
          <a:off x="3924674" y="903754"/>
          <a:ext cx="5443538" cy="923925"/>
        </p:xfrm>
        <a:graphic>
          <a:graphicData uri="http://schemas.openxmlformats.org/presentationml/2006/ole">
            <mc:AlternateContent xmlns:mc="http://schemas.openxmlformats.org/markup-compatibility/2006">
              <mc:Choice xmlns:v="urn:schemas-microsoft-com:vml" Requires="v">
                <p:oleObj spid="_x0000_s18778" name="Document" r:id="rId5" imgW="2486532" imgH="424551" progId="Word.Document.8">
                  <p:embed/>
                </p:oleObj>
              </mc:Choice>
              <mc:Fallback>
                <p:oleObj name="Document" r:id="rId5" imgW="2486532" imgH="424551" progId="Word.Document.8">
                  <p:embed/>
                  <p:pic>
                    <p:nvPicPr>
                      <p:cNvPr id="0" name=""/>
                      <p:cNvPicPr>
                        <a:picLocks noChangeAspect="1" noChangeArrowheads="1"/>
                      </p:cNvPicPr>
                      <p:nvPr/>
                    </p:nvPicPr>
                    <p:blipFill>
                      <a:blip r:embed="rId6"/>
                      <a:srcRect/>
                      <a:stretch>
                        <a:fillRect/>
                      </a:stretch>
                    </p:blipFill>
                    <p:spPr bwMode="auto">
                      <a:xfrm>
                        <a:off x="3924674" y="903754"/>
                        <a:ext cx="5443538" cy="92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2904739868"/>
              </p:ext>
            </p:extLst>
          </p:nvPr>
        </p:nvGraphicFramePr>
        <p:xfrm>
          <a:off x="9994573" y="3550078"/>
          <a:ext cx="1482725" cy="539750"/>
        </p:xfrm>
        <a:graphic>
          <a:graphicData uri="http://schemas.openxmlformats.org/presentationml/2006/ole">
            <mc:AlternateContent xmlns:mc="http://schemas.openxmlformats.org/markup-compatibility/2006">
              <mc:Choice xmlns:v="urn:schemas-microsoft-com:vml" Requires="v">
                <p:oleObj spid="_x0000_s18779" name="Document" r:id="rId7" imgW="671090" imgH="243009" progId="Word.Document.8">
                  <p:embed/>
                </p:oleObj>
              </mc:Choice>
              <mc:Fallback>
                <p:oleObj name="Document" r:id="rId7" imgW="671090" imgH="243009"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94573" y="3550078"/>
                        <a:ext cx="14827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43381261"/>
              </p:ext>
            </p:extLst>
          </p:nvPr>
        </p:nvGraphicFramePr>
        <p:xfrm>
          <a:off x="9692855" y="4637270"/>
          <a:ext cx="1987550" cy="527050"/>
        </p:xfrm>
        <a:graphic>
          <a:graphicData uri="http://schemas.openxmlformats.org/presentationml/2006/ole">
            <mc:AlternateContent xmlns:mc="http://schemas.openxmlformats.org/markup-compatibility/2006">
              <mc:Choice xmlns:v="urn:schemas-microsoft-com:vml" Requires="v">
                <p:oleObj spid="_x0000_s18780" name="Document" r:id="rId9" imgW="899707" imgH="240849" progId="Word.Document.8">
                  <p:embed/>
                </p:oleObj>
              </mc:Choice>
              <mc:Fallback>
                <p:oleObj name="Document" r:id="rId9" imgW="899707" imgH="240849"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92855" y="4637270"/>
                        <a:ext cx="198755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1674157126"/>
              </p:ext>
            </p:extLst>
          </p:nvPr>
        </p:nvGraphicFramePr>
        <p:xfrm>
          <a:off x="849410" y="1530469"/>
          <a:ext cx="7103670" cy="692645"/>
        </p:xfrm>
        <a:graphic>
          <a:graphicData uri="http://schemas.openxmlformats.org/presentationml/2006/ole">
            <mc:AlternateContent xmlns:mc="http://schemas.openxmlformats.org/markup-compatibility/2006">
              <mc:Choice xmlns:v="urn:schemas-microsoft-com:vml" Requires="v">
                <p:oleObj spid="_x0000_s18781" name="Document" r:id="rId11" imgW="3494003" imgH="340792" progId="Word.Document.8">
                  <p:embed/>
                </p:oleObj>
              </mc:Choice>
              <mc:Fallback>
                <p:oleObj name="Document" r:id="rId11" imgW="3494003" imgH="340792" progId="Word.Document.8">
                  <p:embed/>
                  <p:pic>
                    <p:nvPicPr>
                      <p:cNvPr id="0" name=""/>
                      <p:cNvPicPr>
                        <a:picLocks noChangeAspect="1" noChangeArrowheads="1"/>
                      </p:cNvPicPr>
                      <p:nvPr/>
                    </p:nvPicPr>
                    <p:blipFill>
                      <a:blip r:embed="rId12"/>
                      <a:srcRect/>
                      <a:stretch>
                        <a:fillRect/>
                      </a:stretch>
                    </p:blipFill>
                    <p:spPr bwMode="auto">
                      <a:xfrm>
                        <a:off x="849410" y="1530469"/>
                        <a:ext cx="7103670" cy="692645"/>
                      </a:xfrm>
                      <a:prstGeom prst="rect">
                        <a:avLst/>
                      </a:prstGeom>
                      <a:noFill/>
                      <a:ln>
                        <a:noFill/>
                      </a:ln>
                      <a:effectLst/>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2268818799"/>
              </p:ext>
            </p:extLst>
          </p:nvPr>
        </p:nvGraphicFramePr>
        <p:xfrm>
          <a:off x="849410" y="2056253"/>
          <a:ext cx="10596563" cy="1649413"/>
        </p:xfrm>
        <a:graphic>
          <a:graphicData uri="http://schemas.openxmlformats.org/presentationml/2006/ole">
            <mc:AlternateContent xmlns:mc="http://schemas.openxmlformats.org/markup-compatibility/2006">
              <mc:Choice xmlns:v="urn:schemas-microsoft-com:vml" Requires="v">
                <p:oleObj spid="_x0000_s18782" name="Document" r:id="rId13" imgW="5408019" imgH="844789" progId="Word.Document.8">
                  <p:embed/>
                </p:oleObj>
              </mc:Choice>
              <mc:Fallback>
                <p:oleObj name="Document" r:id="rId13" imgW="5408019" imgH="844789" progId="Word.Document.8">
                  <p:embed/>
                  <p:pic>
                    <p:nvPicPr>
                      <p:cNvPr id="0" name=""/>
                      <p:cNvPicPr>
                        <a:picLocks noChangeAspect="1" noChangeArrowheads="1"/>
                      </p:cNvPicPr>
                      <p:nvPr/>
                    </p:nvPicPr>
                    <p:blipFill>
                      <a:blip r:embed="rId14"/>
                      <a:srcRect/>
                      <a:stretch>
                        <a:fillRect/>
                      </a:stretch>
                    </p:blipFill>
                    <p:spPr bwMode="auto">
                      <a:xfrm>
                        <a:off x="849410" y="2056253"/>
                        <a:ext cx="10596563" cy="1649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p:cNvGraphicFramePr>
            <a:graphicFrameLocks noChangeAspect="1"/>
          </p:cNvGraphicFramePr>
          <p:nvPr>
            <p:extLst>
              <p:ext uri="{D42A27DB-BD31-4B8C-83A1-F6EECF244321}">
                <p14:modId xmlns:p14="http://schemas.microsoft.com/office/powerpoint/2010/main" val="1453700328"/>
              </p:ext>
            </p:extLst>
          </p:nvPr>
        </p:nvGraphicFramePr>
        <p:xfrm>
          <a:off x="780584" y="3858559"/>
          <a:ext cx="10493375" cy="1266825"/>
        </p:xfrm>
        <a:graphic>
          <a:graphicData uri="http://schemas.openxmlformats.org/presentationml/2006/ole">
            <mc:AlternateContent xmlns:mc="http://schemas.openxmlformats.org/markup-compatibility/2006">
              <mc:Choice xmlns:v="urn:schemas-microsoft-com:vml" Requires="v">
                <p:oleObj spid="_x0000_s18783" name="Document" r:id="rId15" imgW="5388983" imgH="653184" progId="Word.Document.8">
                  <p:embed/>
                </p:oleObj>
              </mc:Choice>
              <mc:Fallback>
                <p:oleObj name="Document" r:id="rId15" imgW="5388983" imgH="653184" progId="Word.Document.8">
                  <p:embed/>
                  <p:pic>
                    <p:nvPicPr>
                      <p:cNvPr id="0" name=""/>
                      <p:cNvPicPr>
                        <a:picLocks noChangeAspect="1" noChangeArrowheads="1"/>
                      </p:cNvPicPr>
                      <p:nvPr/>
                    </p:nvPicPr>
                    <p:blipFill>
                      <a:blip r:embed="rId16"/>
                      <a:srcRect/>
                      <a:stretch>
                        <a:fillRect/>
                      </a:stretch>
                    </p:blipFill>
                    <p:spPr bwMode="auto">
                      <a:xfrm>
                        <a:off x="780584" y="3858559"/>
                        <a:ext cx="10493375" cy="12668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3219356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extLst>
              <p:ext uri="{D42A27DB-BD31-4B8C-83A1-F6EECF244321}">
                <p14:modId xmlns:p14="http://schemas.microsoft.com/office/powerpoint/2010/main" val="3432677234"/>
              </p:ext>
            </p:extLst>
          </p:nvPr>
        </p:nvGraphicFramePr>
        <p:xfrm>
          <a:off x="646907" y="742484"/>
          <a:ext cx="10726738" cy="1219200"/>
        </p:xfrm>
        <a:graphic>
          <a:graphicData uri="http://schemas.openxmlformats.org/presentationml/2006/ole">
            <mc:AlternateContent xmlns:mc="http://schemas.openxmlformats.org/markup-compatibility/2006">
              <mc:Choice xmlns:v="urn:schemas-microsoft-com:vml" Requires="v">
                <p:oleObj spid="_x0000_s19817" name="Document" r:id="rId3" imgW="4538110" imgH="515142" progId="Word.Document.8">
                  <p:embed/>
                </p:oleObj>
              </mc:Choice>
              <mc:Fallback>
                <p:oleObj name="Document" r:id="rId3" imgW="4538110" imgH="515142" progId="Word.Document.8">
                  <p:embed/>
                  <p:pic>
                    <p:nvPicPr>
                      <p:cNvPr id="0" name=""/>
                      <p:cNvPicPr>
                        <a:picLocks noChangeAspect="1" noChangeArrowheads="1"/>
                      </p:cNvPicPr>
                      <p:nvPr/>
                    </p:nvPicPr>
                    <p:blipFill>
                      <a:blip r:embed="rId4"/>
                      <a:srcRect/>
                      <a:stretch>
                        <a:fillRect/>
                      </a:stretch>
                    </p:blipFill>
                    <p:spPr bwMode="auto">
                      <a:xfrm>
                        <a:off x="646907" y="742484"/>
                        <a:ext cx="10726738"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3355113574"/>
              </p:ext>
            </p:extLst>
          </p:nvPr>
        </p:nvGraphicFramePr>
        <p:xfrm>
          <a:off x="1290638" y="1751155"/>
          <a:ext cx="10028237" cy="1301750"/>
        </p:xfrm>
        <a:graphic>
          <a:graphicData uri="http://schemas.openxmlformats.org/presentationml/2006/ole">
            <mc:AlternateContent xmlns:mc="http://schemas.openxmlformats.org/markup-compatibility/2006">
              <mc:Choice xmlns:v="urn:schemas-microsoft-com:vml" Requires="v">
                <p:oleObj spid="_x0000_s19818" name="Document" r:id="rId5" imgW="4307523" imgH="561156" progId="Word.Document.8">
                  <p:embed/>
                </p:oleObj>
              </mc:Choice>
              <mc:Fallback>
                <p:oleObj name="Document" r:id="rId5" imgW="4307523" imgH="561156" progId="Word.Document.8">
                  <p:embed/>
                  <p:pic>
                    <p:nvPicPr>
                      <p:cNvPr id="0" name=""/>
                      <p:cNvPicPr>
                        <a:picLocks noChangeAspect="1" noChangeArrowheads="1"/>
                      </p:cNvPicPr>
                      <p:nvPr/>
                    </p:nvPicPr>
                    <p:blipFill>
                      <a:blip r:embed="rId6"/>
                      <a:srcRect/>
                      <a:stretch>
                        <a:fillRect/>
                      </a:stretch>
                    </p:blipFill>
                    <p:spPr bwMode="auto">
                      <a:xfrm>
                        <a:off x="1290638" y="1751155"/>
                        <a:ext cx="10028237"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13"/>
          <p:cNvGraphicFramePr>
            <a:graphicFrameLocks noChangeAspect="1"/>
          </p:cNvGraphicFramePr>
          <p:nvPr>
            <p:extLst>
              <p:ext uri="{D42A27DB-BD31-4B8C-83A1-F6EECF244321}">
                <p14:modId xmlns:p14="http://schemas.microsoft.com/office/powerpoint/2010/main" val="3843637942"/>
              </p:ext>
            </p:extLst>
          </p:nvPr>
        </p:nvGraphicFramePr>
        <p:xfrm>
          <a:off x="735013" y="3565525"/>
          <a:ext cx="10769600" cy="2090738"/>
        </p:xfrm>
        <a:graphic>
          <a:graphicData uri="http://schemas.openxmlformats.org/presentationml/2006/ole">
            <mc:AlternateContent xmlns:mc="http://schemas.openxmlformats.org/markup-compatibility/2006">
              <mc:Choice xmlns:v="urn:schemas-microsoft-com:vml" Requires="v">
                <p:oleObj spid="_x0000_s19819" name="Document" r:id="rId7" imgW="4650170" imgH="905182" progId="Word.Document.8">
                  <p:embed/>
                </p:oleObj>
              </mc:Choice>
              <mc:Fallback>
                <p:oleObj name="Document" r:id="rId7" imgW="4650170" imgH="905182" progId="Word.Document.8">
                  <p:embed/>
                  <p:pic>
                    <p:nvPicPr>
                      <p:cNvPr id="0" name=""/>
                      <p:cNvPicPr>
                        <a:picLocks noChangeAspect="1" noChangeArrowheads="1"/>
                      </p:cNvPicPr>
                      <p:nvPr/>
                    </p:nvPicPr>
                    <p:blipFill>
                      <a:blip r:embed="rId8"/>
                      <a:srcRect/>
                      <a:stretch>
                        <a:fillRect/>
                      </a:stretch>
                    </p:blipFill>
                    <p:spPr bwMode="auto">
                      <a:xfrm>
                        <a:off x="735013" y="3565525"/>
                        <a:ext cx="10769600" cy="209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14"/>
          <p:cNvGraphicFramePr>
            <a:graphicFrameLocks noChangeAspect="1"/>
          </p:cNvGraphicFramePr>
          <p:nvPr>
            <p:extLst>
              <p:ext uri="{D42A27DB-BD31-4B8C-83A1-F6EECF244321}">
                <p14:modId xmlns:p14="http://schemas.microsoft.com/office/powerpoint/2010/main" val="2524912662"/>
              </p:ext>
            </p:extLst>
          </p:nvPr>
        </p:nvGraphicFramePr>
        <p:xfrm>
          <a:off x="1316038" y="2525713"/>
          <a:ext cx="8631237" cy="1538287"/>
        </p:xfrm>
        <a:graphic>
          <a:graphicData uri="http://schemas.openxmlformats.org/presentationml/2006/ole">
            <mc:AlternateContent xmlns:mc="http://schemas.openxmlformats.org/markup-compatibility/2006">
              <mc:Choice xmlns:v="urn:schemas-microsoft-com:vml" Requires="v">
                <p:oleObj spid="_x0000_s19820" name="Document" r:id="rId9" imgW="3708787" imgH="660733" progId="Word.Document.8">
                  <p:embed/>
                </p:oleObj>
              </mc:Choice>
              <mc:Fallback>
                <p:oleObj name="Document" r:id="rId9" imgW="3708787" imgH="660733" progId="Word.Document.8">
                  <p:embed/>
                  <p:pic>
                    <p:nvPicPr>
                      <p:cNvPr id="0" name=""/>
                      <p:cNvPicPr>
                        <a:picLocks noChangeAspect="1" noChangeArrowheads="1"/>
                      </p:cNvPicPr>
                      <p:nvPr/>
                    </p:nvPicPr>
                    <p:blipFill>
                      <a:blip r:embed="rId10"/>
                      <a:srcRect/>
                      <a:stretch>
                        <a:fillRect/>
                      </a:stretch>
                    </p:blipFill>
                    <p:spPr bwMode="auto">
                      <a:xfrm>
                        <a:off x="1316038" y="2525713"/>
                        <a:ext cx="8631237" cy="153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5"/>
          <p:cNvGraphicFramePr>
            <a:graphicFrameLocks noChangeAspect="1"/>
          </p:cNvGraphicFramePr>
          <p:nvPr>
            <p:extLst>
              <p:ext uri="{D42A27DB-BD31-4B8C-83A1-F6EECF244321}">
                <p14:modId xmlns:p14="http://schemas.microsoft.com/office/powerpoint/2010/main" val="369583400"/>
              </p:ext>
            </p:extLst>
          </p:nvPr>
        </p:nvGraphicFramePr>
        <p:xfrm>
          <a:off x="7988300" y="1262063"/>
          <a:ext cx="2249488" cy="488950"/>
        </p:xfrm>
        <a:graphic>
          <a:graphicData uri="http://schemas.openxmlformats.org/presentationml/2006/ole">
            <mc:AlternateContent xmlns:mc="http://schemas.openxmlformats.org/markup-compatibility/2006">
              <mc:Choice xmlns:v="urn:schemas-microsoft-com:vml" Requires="v">
                <p:oleObj spid="_x0000_s19821" name="Document" r:id="rId11" imgW="862726" imgH="202749" progId="Word.Document.8">
                  <p:embed/>
                </p:oleObj>
              </mc:Choice>
              <mc:Fallback>
                <p:oleObj name="Document" r:id="rId11" imgW="862726" imgH="202749" progId="Word.Document.8">
                  <p:embed/>
                  <p:pic>
                    <p:nvPicPr>
                      <p:cNvPr id="0" name=""/>
                      <p:cNvPicPr>
                        <a:picLocks noChangeAspect="1" noChangeArrowheads="1"/>
                      </p:cNvPicPr>
                      <p:nvPr/>
                    </p:nvPicPr>
                    <p:blipFill>
                      <a:blip r:embed="rId12"/>
                      <a:srcRect/>
                      <a:stretch>
                        <a:fillRect/>
                      </a:stretch>
                    </p:blipFill>
                    <p:spPr bwMode="auto">
                      <a:xfrm>
                        <a:off x="7988300" y="1262063"/>
                        <a:ext cx="2249488" cy="48895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7" name="直接箭头连接符 16"/>
          <p:cNvCxnSpPr>
            <a:cxnSpLocks noChangeShapeType="1"/>
            <a:endCxn id="9" idx="1"/>
          </p:cNvCxnSpPr>
          <p:nvPr/>
        </p:nvCxnSpPr>
        <p:spPr bwMode="auto">
          <a:xfrm flipV="1">
            <a:off x="6979024" y="1519914"/>
            <a:ext cx="1011657" cy="335530"/>
          </a:xfrm>
          <a:prstGeom prst="straightConnector1">
            <a:avLst/>
          </a:prstGeom>
          <a:noFill/>
          <a:ln w="19050" algn="ctr">
            <a:solidFill>
              <a:srgbClr val="FF0066"/>
            </a:solidFill>
            <a:round/>
            <a:headEnd/>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p:cNvCxnSpPr>
          <p:nvPr/>
        </p:nvCxnSpPr>
        <p:spPr bwMode="auto">
          <a:xfrm flipH="1">
            <a:off x="5793908" y="1777883"/>
            <a:ext cx="3273893" cy="1046823"/>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23" name="直接箭头连接符 22"/>
          <p:cNvCxnSpPr>
            <a:cxnSpLocks noChangeShapeType="1"/>
            <a:endCxn id="9" idx="1"/>
          </p:cNvCxnSpPr>
          <p:nvPr/>
        </p:nvCxnSpPr>
        <p:spPr bwMode="auto">
          <a:xfrm flipV="1">
            <a:off x="6777318" y="1519914"/>
            <a:ext cx="1213363" cy="925513"/>
          </a:xfrm>
          <a:prstGeom prst="straightConnector1">
            <a:avLst/>
          </a:prstGeom>
          <a:noFill/>
          <a:ln w="19050" algn="ctr">
            <a:solidFill>
              <a:srgbClr val="FF0066"/>
            </a:solidFill>
            <a:round/>
            <a:headEnd/>
            <a:tailEnd type="arrow" w="med" len="med"/>
          </a:ln>
          <a:extLst>
            <a:ext uri="{909E8E84-426E-40DD-AFC4-6F175D3DCCD1}">
              <a14:hiddenFill xmlns:a14="http://schemas.microsoft.com/office/drawing/2010/main">
                <a:noFill/>
              </a14:hiddenFill>
            </a:ext>
          </a:extLst>
        </p:spPr>
      </p:cxnSp>
      <p:cxnSp>
        <p:nvCxnSpPr>
          <p:cNvPr id="25" name="直接箭头连接符 24"/>
          <p:cNvCxnSpPr>
            <a:cxnSpLocks noChangeShapeType="1"/>
            <a:stCxn id="9" idx="2"/>
          </p:cNvCxnSpPr>
          <p:nvPr/>
        </p:nvCxnSpPr>
        <p:spPr bwMode="auto">
          <a:xfrm flipH="1">
            <a:off x="5680356" y="1777883"/>
            <a:ext cx="3412843" cy="1652634"/>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27" name="直接箭头连接符 26"/>
          <p:cNvCxnSpPr>
            <a:cxnSpLocks noChangeShapeType="1"/>
            <a:endCxn id="9" idx="1"/>
          </p:cNvCxnSpPr>
          <p:nvPr/>
        </p:nvCxnSpPr>
        <p:spPr bwMode="auto">
          <a:xfrm flipV="1">
            <a:off x="6168231" y="1519914"/>
            <a:ext cx="1822450" cy="688777"/>
          </a:xfrm>
          <a:prstGeom prst="straightConnector1">
            <a:avLst/>
          </a:prstGeom>
          <a:noFill/>
          <a:ln w="19050" algn="ctr">
            <a:solidFill>
              <a:srgbClr val="FF0066"/>
            </a:solidFill>
            <a:round/>
            <a:headEnd/>
            <a:tailEnd type="arrow" w="med" len="med"/>
          </a:ln>
          <a:extLst>
            <a:ext uri="{909E8E84-426E-40DD-AFC4-6F175D3DCCD1}">
              <a14:hiddenFill xmlns:a14="http://schemas.microsoft.com/office/drawing/2010/main">
                <a:noFill/>
              </a14:hiddenFill>
            </a:ext>
          </a:extLst>
        </p:spPr>
      </p:cxnSp>
      <p:graphicFrame>
        <p:nvGraphicFramePr>
          <p:cNvPr id="32" name="Object 13"/>
          <p:cNvGraphicFramePr>
            <a:graphicFrameLocks noChangeAspect="1"/>
          </p:cNvGraphicFramePr>
          <p:nvPr>
            <p:extLst>
              <p:ext uri="{D42A27DB-BD31-4B8C-83A1-F6EECF244321}">
                <p14:modId xmlns:p14="http://schemas.microsoft.com/office/powerpoint/2010/main" val="2865147637"/>
              </p:ext>
            </p:extLst>
          </p:nvPr>
        </p:nvGraphicFramePr>
        <p:xfrm>
          <a:off x="5317951" y="4683520"/>
          <a:ext cx="1500188" cy="701675"/>
        </p:xfrm>
        <a:graphic>
          <a:graphicData uri="http://schemas.openxmlformats.org/presentationml/2006/ole">
            <mc:AlternateContent xmlns:mc="http://schemas.openxmlformats.org/markup-compatibility/2006">
              <mc:Choice xmlns:v="urn:schemas-microsoft-com:vml" Requires="v">
                <p:oleObj spid="_x0000_s19822" name="Document" r:id="rId13" imgW="648661" imgH="302686" progId="Word.Document.8">
                  <p:embed/>
                </p:oleObj>
              </mc:Choice>
              <mc:Fallback>
                <p:oleObj name="Document" r:id="rId13" imgW="648661" imgH="302686" progId="Word.Document.8">
                  <p:embed/>
                  <p:pic>
                    <p:nvPicPr>
                      <p:cNvPr id="0" name=""/>
                      <p:cNvPicPr>
                        <a:picLocks noChangeAspect="1" noChangeArrowheads="1"/>
                      </p:cNvPicPr>
                      <p:nvPr/>
                    </p:nvPicPr>
                    <p:blipFill>
                      <a:blip r:embed="rId14"/>
                      <a:srcRect/>
                      <a:stretch>
                        <a:fillRect/>
                      </a:stretch>
                    </p:blipFill>
                    <p:spPr bwMode="auto">
                      <a:xfrm>
                        <a:off x="5317951" y="4683520"/>
                        <a:ext cx="150018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0938171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par>
                                <p:cTn id="18" presetID="22" presetClass="entr" presetSubtype="8"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par>
                                <p:cTn id="21" presetID="22" presetClass="entr" presetSubtype="8"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500"/>
                                        <p:tgtEl>
                                          <p:spTgt spid="5"/>
                                        </p:tgtEl>
                                      </p:cBhvr>
                                    </p:animEffect>
                                  </p:childTnLst>
                                </p:cTn>
                              </p:par>
                            </p:childTnLst>
                          </p:cTn>
                        </p:par>
                        <p:par>
                          <p:cTn id="32" fill="hold">
                            <p:stCondLst>
                              <p:cond delay="500"/>
                            </p:stCondLst>
                            <p:childTnLst>
                              <p:par>
                                <p:cTn id="33" presetID="22" presetClass="entr" presetSubtype="2"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right)">
                                      <p:cBhvr>
                                        <p:cTn id="35" dur="500"/>
                                        <p:tgtEl>
                                          <p:spTgt spid="19"/>
                                        </p:tgtEl>
                                      </p:cBhvr>
                                    </p:animEffect>
                                  </p:childTnLst>
                                </p:cTn>
                              </p:par>
                              <p:par>
                                <p:cTn id="36" presetID="22" presetClass="entr" presetSubtype="2"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right)">
                                      <p:cBhvr>
                                        <p:cTn id="38" dur="500"/>
                                        <p:tgtEl>
                                          <p:spTgt spid="2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left)">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a:extLst>
              <a:ext uri="{FF2B5EF4-FFF2-40B4-BE49-F238E27FC236}">
                <a16:creationId xmlns:a16="http://schemas.microsoft.com/office/drawing/2014/main" id="{0E74856D-443C-49B5-9FEE-93E40D3C3B2C}"/>
              </a:ext>
            </a:extLst>
          </p:cNvPr>
          <p:cNvSpPr>
            <a:spLocks noChangeArrowheads="1"/>
          </p:cNvSpPr>
          <p:nvPr/>
        </p:nvSpPr>
        <p:spPr bwMode="auto">
          <a:xfrm>
            <a:off x="1839913" y="1389064"/>
            <a:ext cx="844391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zh-CN" altLang="en-US" sz="2800">
                <a:latin typeface="Times New Roman" panose="02020603050405020304" pitchFamily="18" charset="0"/>
              </a:rPr>
              <a:t>        参数估计问题是利用从总体抽样得到的信息来估计总体的某些参数或者参数的某些函数</a:t>
            </a:r>
            <a:r>
              <a:rPr kumimoji="1" lang="en-US" altLang="zh-CN" sz="2800">
                <a:latin typeface="Times New Roman" panose="02020603050405020304" pitchFamily="18" charset="0"/>
              </a:rPr>
              <a:t>.</a:t>
            </a:r>
          </a:p>
        </p:txBody>
      </p:sp>
      <p:sp>
        <p:nvSpPr>
          <p:cNvPr id="108550" name="Rectangle 6">
            <a:extLst>
              <a:ext uri="{FF2B5EF4-FFF2-40B4-BE49-F238E27FC236}">
                <a16:creationId xmlns:a16="http://schemas.microsoft.com/office/drawing/2014/main" id="{6251C20E-D2CD-4B53-90EF-A5CE18684F53}"/>
              </a:ext>
            </a:extLst>
          </p:cNvPr>
          <p:cNvSpPr>
            <a:spLocks noChangeArrowheads="1"/>
          </p:cNvSpPr>
          <p:nvPr/>
        </p:nvSpPr>
        <p:spPr bwMode="auto">
          <a:xfrm>
            <a:off x="2474914" y="3702051"/>
            <a:ext cx="2154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估计废品率</a:t>
            </a:r>
          </a:p>
        </p:txBody>
      </p:sp>
      <p:sp>
        <p:nvSpPr>
          <p:cNvPr id="108552" name="Rectangle 8">
            <a:extLst>
              <a:ext uri="{FF2B5EF4-FFF2-40B4-BE49-F238E27FC236}">
                <a16:creationId xmlns:a16="http://schemas.microsoft.com/office/drawing/2014/main" id="{51705D6E-723C-4811-97C9-045F993378A7}"/>
              </a:ext>
            </a:extLst>
          </p:cNvPr>
          <p:cNvSpPr>
            <a:spLocks noChangeArrowheads="1"/>
          </p:cNvSpPr>
          <p:nvPr/>
        </p:nvSpPr>
        <p:spPr bwMode="auto">
          <a:xfrm>
            <a:off x="2495551" y="2838451"/>
            <a:ext cx="3313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估计新生儿的体重</a:t>
            </a:r>
          </a:p>
        </p:txBody>
      </p:sp>
      <p:sp>
        <p:nvSpPr>
          <p:cNvPr id="108553" name="Rectangle 9">
            <a:extLst>
              <a:ext uri="{FF2B5EF4-FFF2-40B4-BE49-F238E27FC236}">
                <a16:creationId xmlns:a16="http://schemas.microsoft.com/office/drawing/2014/main" id="{3E869C17-8D4F-48AC-AB59-9668123BBE03}"/>
              </a:ext>
            </a:extLst>
          </p:cNvPr>
          <p:cNvSpPr>
            <a:spLocks noChangeArrowheads="1"/>
          </p:cNvSpPr>
          <p:nvPr/>
        </p:nvSpPr>
        <p:spPr bwMode="auto">
          <a:xfrm>
            <a:off x="2459038" y="4565651"/>
            <a:ext cx="2576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估计湖中鱼数</a:t>
            </a:r>
          </a:p>
        </p:txBody>
      </p:sp>
      <p:graphicFrame>
        <p:nvGraphicFramePr>
          <p:cNvPr id="108554" name="Object 10">
            <a:extLst>
              <a:ext uri="{FF2B5EF4-FFF2-40B4-BE49-F238E27FC236}">
                <a16:creationId xmlns:a16="http://schemas.microsoft.com/office/drawing/2014/main" id="{9D0B41F7-943E-4F0E-A532-6B2506880360}"/>
              </a:ext>
            </a:extLst>
          </p:cNvPr>
          <p:cNvGraphicFramePr>
            <a:graphicFrameLocks noChangeAspect="1"/>
          </p:cNvGraphicFramePr>
          <p:nvPr/>
        </p:nvGraphicFramePr>
        <p:xfrm>
          <a:off x="5087938" y="3430589"/>
          <a:ext cx="476250" cy="858837"/>
        </p:xfrm>
        <a:graphic>
          <a:graphicData uri="http://schemas.openxmlformats.org/presentationml/2006/ole">
            <mc:AlternateContent xmlns:mc="http://schemas.openxmlformats.org/markup-compatibility/2006">
              <mc:Choice xmlns:v="urn:schemas-microsoft-com:vml" Requires="v">
                <p:oleObj spid="_x0000_s39939" name="剪辑" r:id="rId3" imgW="2478088" imgH="4460875" progId="MS_ClipArt_Gallery.2">
                  <p:embed/>
                </p:oleObj>
              </mc:Choice>
              <mc:Fallback>
                <p:oleObj name="剪辑" r:id="rId3" imgW="2478088" imgH="4460875" progId="MS_ClipArt_Gallery.2">
                  <p:embed/>
                  <p:pic>
                    <p:nvPicPr>
                      <p:cNvPr id="108554" name="Object 10">
                        <a:extLst>
                          <a:ext uri="{FF2B5EF4-FFF2-40B4-BE49-F238E27FC236}">
                            <a16:creationId xmlns:a16="http://schemas.microsoft.com/office/drawing/2014/main" id="{9D0B41F7-943E-4F0E-A532-6B25068803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7938" y="3430589"/>
                        <a:ext cx="476250"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5" name="Rectangle 11">
            <a:extLst>
              <a:ext uri="{FF2B5EF4-FFF2-40B4-BE49-F238E27FC236}">
                <a16:creationId xmlns:a16="http://schemas.microsoft.com/office/drawing/2014/main" id="{B5710246-767D-49FE-BCB3-5A6AEFB14351}"/>
              </a:ext>
            </a:extLst>
          </p:cNvPr>
          <p:cNvSpPr>
            <a:spLocks noChangeArrowheads="1"/>
          </p:cNvSpPr>
          <p:nvPr/>
        </p:nvSpPr>
        <p:spPr bwMode="auto">
          <a:xfrm>
            <a:off x="3000375" y="5229225"/>
            <a:ext cx="1073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zh-CN" sz="3200">
                <a:latin typeface="Times New Roman" panose="02020603050405020304" pitchFamily="18" charset="0"/>
              </a:rPr>
              <a:t>… …</a:t>
            </a:r>
            <a:endParaRPr kumimoji="1" lang="en-US" altLang="zh-CN" sz="3200">
              <a:latin typeface="Times New Roman" panose="02020603050405020304" pitchFamily="18" charset="0"/>
            </a:endParaRPr>
          </a:p>
        </p:txBody>
      </p:sp>
      <p:pic>
        <p:nvPicPr>
          <p:cNvPr id="108556" name="Picture 12" descr="baby2">
            <a:extLst>
              <a:ext uri="{FF2B5EF4-FFF2-40B4-BE49-F238E27FC236}">
                <a16:creationId xmlns:a16="http://schemas.microsoft.com/office/drawing/2014/main" id="{F5A79097-6515-4276-B073-26B5FFD29C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5325" y="2827339"/>
            <a:ext cx="190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58" name="Rectangle 14">
            <a:extLst>
              <a:ext uri="{FF2B5EF4-FFF2-40B4-BE49-F238E27FC236}">
                <a16:creationId xmlns:a16="http://schemas.microsoft.com/office/drawing/2014/main" id="{E18C2DBF-6A4A-4119-8B0C-8B926E416C11}"/>
              </a:ext>
            </a:extLst>
          </p:cNvPr>
          <p:cNvSpPr>
            <a:spLocks noChangeArrowheads="1"/>
          </p:cNvSpPr>
          <p:nvPr/>
        </p:nvSpPr>
        <p:spPr bwMode="auto">
          <a:xfrm>
            <a:off x="4994276" y="4565651"/>
            <a:ext cx="2181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估计降雨量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wipe(left)">
                                      <p:cBhvr>
                                        <p:cTn id="7" dur="500"/>
                                        <p:tgtEl>
                                          <p:spTgt spid="10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52"/>
                                        </p:tgtEl>
                                        <p:attrNameLst>
                                          <p:attrName>style.visibility</p:attrName>
                                        </p:attrNameLst>
                                      </p:cBhvr>
                                      <p:to>
                                        <p:strVal val="visible"/>
                                      </p:to>
                                    </p:set>
                                    <p:animEffect transition="in" filter="wipe(left)">
                                      <p:cBhvr>
                                        <p:cTn id="12" dur="500"/>
                                        <p:tgtEl>
                                          <p:spTgt spid="10855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08556"/>
                                        </p:tgtEl>
                                        <p:attrNameLst>
                                          <p:attrName>style.visibility</p:attrName>
                                        </p:attrNameLst>
                                      </p:cBhvr>
                                      <p:to>
                                        <p:strVal val="visible"/>
                                      </p:to>
                                    </p:set>
                                    <p:animEffect transition="in" filter="wipe(left)">
                                      <p:cBhvr>
                                        <p:cTn id="16" dur="500"/>
                                        <p:tgtEl>
                                          <p:spTgt spid="1085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8550"/>
                                        </p:tgtEl>
                                        <p:attrNameLst>
                                          <p:attrName>style.visibility</p:attrName>
                                        </p:attrNameLst>
                                      </p:cBhvr>
                                      <p:to>
                                        <p:strVal val="visible"/>
                                      </p:to>
                                    </p:set>
                                    <p:animEffect transition="in" filter="wipe(left)">
                                      <p:cBhvr>
                                        <p:cTn id="21" dur="500"/>
                                        <p:tgtEl>
                                          <p:spTgt spid="108550"/>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08554"/>
                                        </p:tgtEl>
                                        <p:attrNameLst>
                                          <p:attrName>style.visibility</p:attrName>
                                        </p:attrNameLst>
                                      </p:cBhvr>
                                      <p:to>
                                        <p:strVal val="visible"/>
                                      </p:to>
                                    </p:set>
                                    <p:animEffect transition="in" filter="wipe(left)">
                                      <p:cBhvr>
                                        <p:cTn id="25" dur="500"/>
                                        <p:tgtEl>
                                          <p:spTgt spid="10855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8553"/>
                                        </p:tgtEl>
                                        <p:attrNameLst>
                                          <p:attrName>style.visibility</p:attrName>
                                        </p:attrNameLst>
                                      </p:cBhvr>
                                      <p:to>
                                        <p:strVal val="visible"/>
                                      </p:to>
                                    </p:set>
                                    <p:animEffect transition="in" filter="wipe(left)">
                                      <p:cBhvr>
                                        <p:cTn id="30" dur="500"/>
                                        <p:tgtEl>
                                          <p:spTgt spid="108553"/>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08558"/>
                                        </p:tgtEl>
                                        <p:attrNameLst>
                                          <p:attrName>style.visibility</p:attrName>
                                        </p:attrNameLst>
                                      </p:cBhvr>
                                      <p:to>
                                        <p:strVal val="visible"/>
                                      </p:to>
                                    </p:set>
                                    <p:animEffect transition="in" filter="wipe(left)">
                                      <p:cBhvr>
                                        <p:cTn id="34" dur="500"/>
                                        <p:tgtEl>
                                          <p:spTgt spid="108558"/>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08555"/>
                                        </p:tgtEl>
                                        <p:attrNameLst>
                                          <p:attrName>style.visibility</p:attrName>
                                        </p:attrNameLst>
                                      </p:cBhvr>
                                      <p:to>
                                        <p:strVal val="visible"/>
                                      </p:to>
                                    </p:set>
                                    <p:animEffect transition="in" filter="wipe(left)">
                                      <p:cBhvr>
                                        <p:cTn id="38" dur="500"/>
                                        <p:tgtEl>
                                          <p:spTgt spid="108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utoUpdateAnimBg="0"/>
      <p:bldP spid="108550" grpId="0" autoUpdateAnimBg="0"/>
      <p:bldP spid="108552" grpId="0" autoUpdateAnimBg="0"/>
      <p:bldP spid="108553" grpId="0" autoUpdateAnimBg="0"/>
      <p:bldP spid="108555" grpId="0" autoUpdateAnimBg="0"/>
      <p:bldP spid="108558"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extLst>
              <p:ext uri="{D42A27DB-BD31-4B8C-83A1-F6EECF244321}">
                <p14:modId xmlns:p14="http://schemas.microsoft.com/office/powerpoint/2010/main" val="1812757202"/>
              </p:ext>
            </p:extLst>
          </p:nvPr>
        </p:nvGraphicFramePr>
        <p:xfrm>
          <a:off x="1404843" y="837173"/>
          <a:ext cx="10406063" cy="2159000"/>
        </p:xfrm>
        <a:graphic>
          <a:graphicData uri="http://schemas.openxmlformats.org/presentationml/2006/ole">
            <mc:AlternateContent xmlns:mc="http://schemas.openxmlformats.org/markup-compatibility/2006">
              <mc:Choice xmlns:v="urn:schemas-microsoft-com:vml" Requires="v">
                <p:oleObj spid="_x0000_s20661" name="Document" r:id="rId3" imgW="5080456" imgH="1055807" progId="Word.Document.8">
                  <p:embed/>
                </p:oleObj>
              </mc:Choice>
              <mc:Fallback>
                <p:oleObj name="Document" r:id="rId3" imgW="5080456" imgH="1055807" progId="Word.Document.8">
                  <p:embed/>
                  <p:pic>
                    <p:nvPicPr>
                      <p:cNvPr id="0" name=""/>
                      <p:cNvPicPr>
                        <a:picLocks noChangeAspect="1" noChangeArrowheads="1"/>
                      </p:cNvPicPr>
                      <p:nvPr/>
                    </p:nvPicPr>
                    <p:blipFill>
                      <a:blip r:embed="rId4"/>
                      <a:srcRect/>
                      <a:stretch>
                        <a:fillRect/>
                      </a:stretch>
                    </p:blipFill>
                    <p:spPr bwMode="auto">
                      <a:xfrm>
                        <a:off x="1404843" y="837173"/>
                        <a:ext cx="10406063" cy="215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5"/>
          <p:cNvGraphicFramePr>
            <a:graphicFrameLocks noChangeAspect="1"/>
          </p:cNvGraphicFramePr>
          <p:nvPr>
            <p:extLst>
              <p:ext uri="{D42A27DB-BD31-4B8C-83A1-F6EECF244321}">
                <p14:modId xmlns:p14="http://schemas.microsoft.com/office/powerpoint/2010/main" val="3026625626"/>
              </p:ext>
            </p:extLst>
          </p:nvPr>
        </p:nvGraphicFramePr>
        <p:xfrm>
          <a:off x="1282700" y="3062288"/>
          <a:ext cx="10729913" cy="1247775"/>
        </p:xfrm>
        <a:graphic>
          <a:graphicData uri="http://schemas.openxmlformats.org/presentationml/2006/ole">
            <mc:AlternateContent xmlns:mc="http://schemas.openxmlformats.org/markup-compatibility/2006">
              <mc:Choice xmlns:v="urn:schemas-microsoft-com:vml" Requires="v">
                <p:oleObj spid="_x0000_s20662" name="Document" r:id="rId5" imgW="5270457" imgH="615078" progId="Word.Document.8">
                  <p:embed/>
                </p:oleObj>
              </mc:Choice>
              <mc:Fallback>
                <p:oleObj name="Document" r:id="rId5" imgW="5270457" imgH="615078" progId="Word.Document.8">
                  <p:embed/>
                  <p:pic>
                    <p:nvPicPr>
                      <p:cNvPr id="0" name=""/>
                      <p:cNvPicPr>
                        <a:picLocks noChangeAspect="1" noChangeArrowheads="1"/>
                      </p:cNvPicPr>
                      <p:nvPr/>
                    </p:nvPicPr>
                    <p:blipFill>
                      <a:blip r:embed="rId6"/>
                      <a:srcRect/>
                      <a:stretch>
                        <a:fillRect/>
                      </a:stretch>
                    </p:blipFill>
                    <p:spPr bwMode="auto">
                      <a:xfrm>
                        <a:off x="1282700" y="3062288"/>
                        <a:ext cx="10729913"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2998749000"/>
              </p:ext>
            </p:extLst>
          </p:nvPr>
        </p:nvGraphicFramePr>
        <p:xfrm>
          <a:off x="3607174" y="4232674"/>
          <a:ext cx="2076450" cy="449263"/>
        </p:xfrm>
        <a:graphic>
          <a:graphicData uri="http://schemas.openxmlformats.org/presentationml/2006/ole">
            <mc:AlternateContent xmlns:mc="http://schemas.openxmlformats.org/markup-compatibility/2006">
              <mc:Choice xmlns:v="urn:schemas-microsoft-com:vml" Requires="v">
                <p:oleObj spid="_x0000_s20663" name="Document" r:id="rId7" imgW="868472" imgH="202749" progId="Word.Document.8">
                  <p:embed/>
                </p:oleObj>
              </mc:Choice>
              <mc:Fallback>
                <p:oleObj name="Document" r:id="rId7" imgW="868472" imgH="202749" progId="Word.Document.8">
                  <p:embed/>
                  <p:pic>
                    <p:nvPicPr>
                      <p:cNvPr id="0" name=""/>
                      <p:cNvPicPr>
                        <a:picLocks noChangeAspect="1" noChangeArrowheads="1"/>
                      </p:cNvPicPr>
                      <p:nvPr/>
                    </p:nvPicPr>
                    <p:blipFill>
                      <a:blip r:embed="rId8"/>
                      <a:srcRect/>
                      <a:stretch>
                        <a:fillRect/>
                      </a:stretch>
                    </p:blipFill>
                    <p:spPr bwMode="auto">
                      <a:xfrm>
                        <a:off x="3607174" y="4232674"/>
                        <a:ext cx="2076450" cy="449263"/>
                      </a:xfrm>
                      <a:prstGeom prst="rect">
                        <a:avLst/>
                      </a:prstGeom>
                      <a:noFill/>
                      <a:ln w="9525">
                        <a:solidFill>
                          <a:srgbClr val="FF00FF"/>
                        </a:solidFill>
                        <a:miter lim="800000"/>
                        <a:headEnd/>
                        <a:tailEnd/>
                      </a:ln>
                      <a:effectLst/>
                    </p:spPr>
                  </p:pic>
                </p:oleObj>
              </mc:Fallback>
            </mc:AlternateContent>
          </a:graphicData>
        </a:graphic>
      </p:graphicFrame>
      <p:cxnSp>
        <p:nvCxnSpPr>
          <p:cNvPr id="7" name="直接箭头连接符 6"/>
          <p:cNvCxnSpPr>
            <a:cxnSpLocks noChangeShapeType="1"/>
          </p:cNvCxnSpPr>
          <p:nvPr/>
        </p:nvCxnSpPr>
        <p:spPr bwMode="auto">
          <a:xfrm flipH="1">
            <a:off x="5683624" y="3314301"/>
            <a:ext cx="2859742" cy="1109712"/>
          </a:xfrm>
          <a:prstGeom prst="straightConnector1">
            <a:avLst/>
          </a:prstGeom>
          <a:noFill/>
          <a:ln w="19050" algn="ctr">
            <a:solidFill>
              <a:srgbClr val="FF0066"/>
            </a:solidFill>
            <a:round/>
            <a:headEnd/>
            <a:tailEnd type="arrow" w="med" len="med"/>
          </a:ln>
          <a:extLst>
            <a:ext uri="{909E8E84-426E-40DD-AFC4-6F175D3DCCD1}">
              <a14:hiddenFill xmlns:a14="http://schemas.microsoft.com/office/drawing/2010/main">
                <a:noFill/>
              </a14:hiddenFill>
            </a:ext>
          </a:extLst>
        </p:spPr>
      </p:cxnSp>
      <p:cxnSp>
        <p:nvCxnSpPr>
          <p:cNvPr id="9" name="直接箭头连接符 8"/>
          <p:cNvCxnSpPr>
            <a:cxnSpLocks noChangeShapeType="1"/>
          </p:cNvCxnSpPr>
          <p:nvPr/>
        </p:nvCxnSpPr>
        <p:spPr bwMode="auto">
          <a:xfrm flipH="1">
            <a:off x="5683624" y="3686175"/>
            <a:ext cx="1084730" cy="715891"/>
          </a:xfrm>
          <a:prstGeom prst="straightConnector1">
            <a:avLst/>
          </a:prstGeom>
          <a:noFill/>
          <a:ln w="19050" algn="ctr">
            <a:solidFill>
              <a:srgbClr val="FF0066"/>
            </a:solidFill>
            <a:round/>
            <a:headEnd/>
            <a:tailEnd type="arrow" w="med" len="med"/>
          </a:ln>
          <a:extLst>
            <a:ext uri="{909E8E84-426E-40DD-AFC4-6F175D3DCCD1}">
              <a14:hiddenFill xmlns:a14="http://schemas.microsoft.com/office/drawing/2010/main">
                <a:noFill/>
              </a14:hiddenFill>
            </a:ext>
          </a:extLst>
        </p:spPr>
      </p:cxnSp>
      <p:graphicFrame>
        <p:nvGraphicFramePr>
          <p:cNvPr id="13" name="Object 5"/>
          <p:cNvGraphicFramePr>
            <a:graphicFrameLocks noChangeAspect="1"/>
          </p:cNvGraphicFramePr>
          <p:nvPr>
            <p:extLst>
              <p:ext uri="{D42A27DB-BD31-4B8C-83A1-F6EECF244321}">
                <p14:modId xmlns:p14="http://schemas.microsoft.com/office/powerpoint/2010/main" val="4258043271"/>
              </p:ext>
            </p:extLst>
          </p:nvPr>
        </p:nvGraphicFramePr>
        <p:xfrm>
          <a:off x="6109633" y="4157196"/>
          <a:ext cx="4098925" cy="1233488"/>
        </p:xfrm>
        <a:graphic>
          <a:graphicData uri="http://schemas.openxmlformats.org/presentationml/2006/ole">
            <mc:AlternateContent xmlns:mc="http://schemas.openxmlformats.org/markup-compatibility/2006">
              <mc:Choice xmlns:v="urn:schemas-microsoft-com:vml" Requires="v">
                <p:oleObj spid="_x0000_s20664" name="Document" r:id="rId9" imgW="2025358" imgH="609686" progId="Word.Document.8">
                  <p:embed/>
                </p:oleObj>
              </mc:Choice>
              <mc:Fallback>
                <p:oleObj name="Document" r:id="rId9" imgW="2025358" imgH="609686" progId="Word.Document.8">
                  <p:embed/>
                  <p:pic>
                    <p:nvPicPr>
                      <p:cNvPr id="0" name=""/>
                      <p:cNvPicPr>
                        <a:picLocks noChangeAspect="1" noChangeArrowheads="1"/>
                      </p:cNvPicPr>
                      <p:nvPr/>
                    </p:nvPicPr>
                    <p:blipFill>
                      <a:blip r:embed="rId10"/>
                      <a:srcRect/>
                      <a:stretch>
                        <a:fillRect/>
                      </a:stretch>
                    </p:blipFill>
                    <p:spPr bwMode="auto">
                      <a:xfrm>
                        <a:off x="6109633" y="4157196"/>
                        <a:ext cx="4098925" cy="1233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5" name="直接箭头连接符 14"/>
          <p:cNvCxnSpPr>
            <a:cxnSpLocks noChangeShapeType="1"/>
          </p:cNvCxnSpPr>
          <p:nvPr/>
        </p:nvCxnSpPr>
        <p:spPr bwMode="auto">
          <a:xfrm flipV="1">
            <a:off x="5683624" y="4341520"/>
            <a:ext cx="2770094" cy="203587"/>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a:off x="5728447" y="4545107"/>
            <a:ext cx="879427" cy="80681"/>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2709153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par>
                                <p:cTn id="18" presetID="22" presetClass="entr" presetSubtype="2"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right)">
                                      <p:cBhvr>
                                        <p:cTn id="20" dur="500"/>
                                        <p:tgtEl>
                                          <p:spTgt spid="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par>
                                <p:cTn id="29" presetID="22" presetClass="entr" presetSubtype="8"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extLst>
              <p:ext uri="{D42A27DB-BD31-4B8C-83A1-F6EECF244321}">
                <p14:modId xmlns:p14="http://schemas.microsoft.com/office/powerpoint/2010/main" val="3422174510"/>
              </p:ext>
            </p:extLst>
          </p:nvPr>
        </p:nvGraphicFramePr>
        <p:xfrm>
          <a:off x="1403350" y="836613"/>
          <a:ext cx="10382250" cy="1098550"/>
        </p:xfrm>
        <a:graphic>
          <a:graphicData uri="http://schemas.openxmlformats.org/presentationml/2006/ole">
            <mc:AlternateContent xmlns:mc="http://schemas.openxmlformats.org/markup-compatibility/2006">
              <mc:Choice xmlns:v="urn:schemas-microsoft-com:vml" Requires="v">
                <p:oleObj spid="_x0000_s33906" name="Document" r:id="rId3" imgW="5068962" imgH="535992" progId="Word.Document.8">
                  <p:embed/>
                </p:oleObj>
              </mc:Choice>
              <mc:Fallback>
                <p:oleObj name="Document" r:id="rId3" imgW="5068962" imgH="535992" progId="Word.Document.8">
                  <p:embed/>
                  <p:pic>
                    <p:nvPicPr>
                      <p:cNvPr id="0" name=""/>
                      <p:cNvPicPr>
                        <a:picLocks noChangeAspect="1" noChangeArrowheads="1"/>
                      </p:cNvPicPr>
                      <p:nvPr/>
                    </p:nvPicPr>
                    <p:blipFill>
                      <a:blip r:embed="rId4"/>
                      <a:srcRect/>
                      <a:stretch>
                        <a:fillRect/>
                      </a:stretch>
                    </p:blipFill>
                    <p:spPr bwMode="auto">
                      <a:xfrm>
                        <a:off x="1403350" y="836613"/>
                        <a:ext cx="10382250"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2598332046"/>
              </p:ext>
            </p:extLst>
          </p:nvPr>
        </p:nvGraphicFramePr>
        <p:xfrm>
          <a:off x="1403350" y="1703388"/>
          <a:ext cx="5006975" cy="1243012"/>
        </p:xfrm>
        <a:graphic>
          <a:graphicData uri="http://schemas.openxmlformats.org/presentationml/2006/ole">
            <mc:AlternateContent xmlns:mc="http://schemas.openxmlformats.org/markup-compatibility/2006">
              <mc:Choice xmlns:v="urn:schemas-microsoft-com:vml" Requires="v">
                <p:oleObj spid="_x0000_s33907" name="Document" r:id="rId5" imgW="2474679" imgH="615078" progId="Word.Document.8">
                  <p:embed/>
                </p:oleObj>
              </mc:Choice>
              <mc:Fallback>
                <p:oleObj name="Document" r:id="rId5" imgW="2474679" imgH="615078" progId="Word.Document.8">
                  <p:embed/>
                  <p:pic>
                    <p:nvPicPr>
                      <p:cNvPr id="0" name=""/>
                      <p:cNvPicPr>
                        <a:picLocks noChangeAspect="1" noChangeArrowheads="1"/>
                      </p:cNvPicPr>
                      <p:nvPr/>
                    </p:nvPicPr>
                    <p:blipFill>
                      <a:blip r:embed="rId6"/>
                      <a:srcRect/>
                      <a:stretch>
                        <a:fillRect/>
                      </a:stretch>
                    </p:blipFill>
                    <p:spPr bwMode="auto">
                      <a:xfrm>
                        <a:off x="1403350" y="1703388"/>
                        <a:ext cx="5006975" cy="124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4068150803"/>
              </p:ext>
            </p:extLst>
          </p:nvPr>
        </p:nvGraphicFramePr>
        <p:xfrm>
          <a:off x="5883275" y="1649413"/>
          <a:ext cx="6046788" cy="1243012"/>
        </p:xfrm>
        <a:graphic>
          <a:graphicData uri="http://schemas.openxmlformats.org/presentationml/2006/ole">
            <mc:AlternateContent xmlns:mc="http://schemas.openxmlformats.org/markup-compatibility/2006">
              <mc:Choice xmlns:v="urn:schemas-microsoft-com:vml" Requires="v">
                <p:oleObj spid="_x0000_s33908" name="Document" r:id="rId7" imgW="2934417" imgH="603215" progId="Word.Document.8">
                  <p:embed/>
                </p:oleObj>
              </mc:Choice>
              <mc:Fallback>
                <p:oleObj name="Document" r:id="rId7" imgW="2934417" imgH="603215" progId="Word.Document.8">
                  <p:embed/>
                  <p:pic>
                    <p:nvPicPr>
                      <p:cNvPr id="0" name=""/>
                      <p:cNvPicPr>
                        <a:picLocks noChangeAspect="1" noChangeArrowheads="1"/>
                      </p:cNvPicPr>
                      <p:nvPr/>
                    </p:nvPicPr>
                    <p:blipFill>
                      <a:blip r:embed="rId8"/>
                      <a:srcRect/>
                      <a:stretch>
                        <a:fillRect/>
                      </a:stretch>
                    </p:blipFill>
                    <p:spPr bwMode="auto">
                      <a:xfrm>
                        <a:off x="5883275" y="1649413"/>
                        <a:ext cx="6046788" cy="124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777102695"/>
              </p:ext>
            </p:extLst>
          </p:nvPr>
        </p:nvGraphicFramePr>
        <p:xfrm>
          <a:off x="774700" y="2752725"/>
          <a:ext cx="10861675" cy="3305175"/>
        </p:xfrm>
        <a:graphic>
          <a:graphicData uri="http://schemas.openxmlformats.org/presentationml/2006/ole">
            <mc:AlternateContent xmlns:mc="http://schemas.openxmlformats.org/markup-compatibility/2006">
              <mc:Choice xmlns:v="urn:schemas-microsoft-com:vml" Requires="v">
                <p:oleObj spid="_x0000_s33909" name="Document" r:id="rId9" imgW="5267942" imgH="1604380" progId="Word.Document.8">
                  <p:embed/>
                </p:oleObj>
              </mc:Choice>
              <mc:Fallback>
                <p:oleObj name="Document" r:id="rId9" imgW="5267942" imgH="1604380" progId="Word.Document.8">
                  <p:embed/>
                  <p:pic>
                    <p:nvPicPr>
                      <p:cNvPr id="0" name=""/>
                      <p:cNvPicPr>
                        <a:picLocks noChangeAspect="1" noChangeArrowheads="1"/>
                      </p:cNvPicPr>
                      <p:nvPr/>
                    </p:nvPicPr>
                    <p:blipFill>
                      <a:blip r:embed="rId10"/>
                      <a:srcRect/>
                      <a:stretch>
                        <a:fillRect/>
                      </a:stretch>
                    </p:blipFill>
                    <p:spPr bwMode="auto">
                      <a:xfrm>
                        <a:off x="774700" y="2752725"/>
                        <a:ext cx="10861675" cy="330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1014430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extLst>
              <p:ext uri="{D42A27DB-BD31-4B8C-83A1-F6EECF244321}">
                <p14:modId xmlns:p14="http://schemas.microsoft.com/office/powerpoint/2010/main" val="1935743621"/>
              </p:ext>
            </p:extLst>
          </p:nvPr>
        </p:nvGraphicFramePr>
        <p:xfrm>
          <a:off x="1403350" y="836613"/>
          <a:ext cx="10382250" cy="1152525"/>
        </p:xfrm>
        <a:graphic>
          <a:graphicData uri="http://schemas.openxmlformats.org/presentationml/2006/ole">
            <mc:AlternateContent xmlns:mc="http://schemas.openxmlformats.org/markup-compatibility/2006">
              <mc:Choice xmlns:v="urn:schemas-microsoft-com:vml" Requires="v">
                <p:oleObj spid="_x0000_s34930" name="Document" r:id="rId3" imgW="5057469" imgH="561156" progId="Word.Document.8">
                  <p:embed/>
                </p:oleObj>
              </mc:Choice>
              <mc:Fallback>
                <p:oleObj name="Document" r:id="rId3" imgW="5057469" imgH="561156" progId="Word.Document.8">
                  <p:embed/>
                  <p:pic>
                    <p:nvPicPr>
                      <p:cNvPr id="0" name=""/>
                      <p:cNvPicPr>
                        <a:picLocks noChangeAspect="1" noChangeArrowheads="1"/>
                      </p:cNvPicPr>
                      <p:nvPr/>
                    </p:nvPicPr>
                    <p:blipFill>
                      <a:blip r:embed="rId4"/>
                      <a:srcRect/>
                      <a:stretch>
                        <a:fillRect/>
                      </a:stretch>
                    </p:blipFill>
                    <p:spPr bwMode="auto">
                      <a:xfrm>
                        <a:off x="1403350" y="836613"/>
                        <a:ext cx="1038225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314738790"/>
              </p:ext>
            </p:extLst>
          </p:nvPr>
        </p:nvGraphicFramePr>
        <p:xfrm>
          <a:off x="1403350" y="1703388"/>
          <a:ext cx="4973638" cy="1228725"/>
        </p:xfrm>
        <a:graphic>
          <a:graphicData uri="http://schemas.openxmlformats.org/presentationml/2006/ole">
            <mc:AlternateContent xmlns:mc="http://schemas.openxmlformats.org/markup-compatibility/2006">
              <mc:Choice xmlns:v="urn:schemas-microsoft-com:vml" Requires="v">
                <p:oleObj spid="_x0000_s34931" name="Document" r:id="rId5" imgW="2474679" imgH="613640" progId="Word.Document.8">
                  <p:embed/>
                </p:oleObj>
              </mc:Choice>
              <mc:Fallback>
                <p:oleObj name="Document" r:id="rId5" imgW="2474679" imgH="613640" progId="Word.Document.8">
                  <p:embed/>
                  <p:pic>
                    <p:nvPicPr>
                      <p:cNvPr id="0" name=""/>
                      <p:cNvPicPr>
                        <a:picLocks noChangeAspect="1" noChangeArrowheads="1"/>
                      </p:cNvPicPr>
                      <p:nvPr/>
                    </p:nvPicPr>
                    <p:blipFill>
                      <a:blip r:embed="rId6"/>
                      <a:srcRect/>
                      <a:stretch>
                        <a:fillRect/>
                      </a:stretch>
                    </p:blipFill>
                    <p:spPr bwMode="auto">
                      <a:xfrm>
                        <a:off x="1403350" y="1703388"/>
                        <a:ext cx="4973638" cy="122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1582075285"/>
              </p:ext>
            </p:extLst>
          </p:nvPr>
        </p:nvGraphicFramePr>
        <p:xfrm>
          <a:off x="6005699" y="1626347"/>
          <a:ext cx="5984875" cy="1243012"/>
        </p:xfrm>
        <a:graphic>
          <a:graphicData uri="http://schemas.openxmlformats.org/presentationml/2006/ole">
            <mc:AlternateContent xmlns:mc="http://schemas.openxmlformats.org/markup-compatibility/2006">
              <mc:Choice xmlns:v="urn:schemas-microsoft-com:vml" Requires="v">
                <p:oleObj spid="_x0000_s34932" name="Document" r:id="rId7" imgW="2903528" imgH="605732" progId="Word.Document.8">
                  <p:embed/>
                </p:oleObj>
              </mc:Choice>
              <mc:Fallback>
                <p:oleObj name="Document" r:id="rId7" imgW="2903528" imgH="605732" progId="Word.Document.8">
                  <p:embed/>
                  <p:pic>
                    <p:nvPicPr>
                      <p:cNvPr id="0" name=""/>
                      <p:cNvPicPr>
                        <a:picLocks noChangeAspect="1" noChangeArrowheads="1"/>
                      </p:cNvPicPr>
                      <p:nvPr/>
                    </p:nvPicPr>
                    <p:blipFill>
                      <a:blip r:embed="rId8"/>
                      <a:srcRect/>
                      <a:stretch>
                        <a:fillRect/>
                      </a:stretch>
                    </p:blipFill>
                    <p:spPr bwMode="auto">
                      <a:xfrm>
                        <a:off x="6005699" y="1626347"/>
                        <a:ext cx="5984875" cy="124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513388303"/>
              </p:ext>
            </p:extLst>
          </p:nvPr>
        </p:nvGraphicFramePr>
        <p:xfrm>
          <a:off x="769938" y="2724150"/>
          <a:ext cx="10982325" cy="3057525"/>
        </p:xfrm>
        <a:graphic>
          <a:graphicData uri="http://schemas.openxmlformats.org/presentationml/2006/ole">
            <mc:AlternateContent xmlns:mc="http://schemas.openxmlformats.org/markup-compatibility/2006">
              <mc:Choice xmlns:v="urn:schemas-microsoft-com:vml" Requires="v">
                <p:oleObj spid="_x0000_s34933" name="Document" r:id="rId9" imgW="5395089" imgH="1504443" progId="Word.Document.8">
                  <p:embed/>
                </p:oleObj>
              </mc:Choice>
              <mc:Fallback>
                <p:oleObj name="Document" r:id="rId9" imgW="5395089" imgH="1504443" progId="Word.Document.8">
                  <p:embed/>
                  <p:pic>
                    <p:nvPicPr>
                      <p:cNvPr id="0" name=""/>
                      <p:cNvPicPr>
                        <a:picLocks noChangeAspect="1" noChangeArrowheads="1"/>
                      </p:cNvPicPr>
                      <p:nvPr/>
                    </p:nvPicPr>
                    <p:blipFill>
                      <a:blip r:embed="rId10"/>
                      <a:srcRect/>
                      <a:stretch>
                        <a:fillRect/>
                      </a:stretch>
                    </p:blipFill>
                    <p:spPr bwMode="auto">
                      <a:xfrm>
                        <a:off x="769938" y="2724150"/>
                        <a:ext cx="10982325" cy="305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88400817"/>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extLst>
              <p:ext uri="{D42A27DB-BD31-4B8C-83A1-F6EECF244321}">
                <p14:modId xmlns:p14="http://schemas.microsoft.com/office/powerpoint/2010/main" val="603289019"/>
              </p:ext>
            </p:extLst>
          </p:nvPr>
        </p:nvGraphicFramePr>
        <p:xfrm>
          <a:off x="1403350" y="836613"/>
          <a:ext cx="10382250" cy="1112837"/>
        </p:xfrm>
        <a:graphic>
          <a:graphicData uri="http://schemas.openxmlformats.org/presentationml/2006/ole">
            <mc:AlternateContent xmlns:mc="http://schemas.openxmlformats.org/markup-compatibility/2006">
              <mc:Choice xmlns:v="urn:schemas-microsoft-com:vml" Requires="v">
                <p:oleObj spid="_x0000_s36000" name="Document" r:id="rId3" imgW="5057469" imgH="542103" progId="Word.Document.8">
                  <p:embed/>
                </p:oleObj>
              </mc:Choice>
              <mc:Fallback>
                <p:oleObj name="Document" r:id="rId3" imgW="5057469" imgH="542103" progId="Word.Document.8">
                  <p:embed/>
                  <p:pic>
                    <p:nvPicPr>
                      <p:cNvPr id="0" name=""/>
                      <p:cNvPicPr>
                        <a:picLocks noChangeAspect="1" noChangeArrowheads="1"/>
                      </p:cNvPicPr>
                      <p:nvPr/>
                    </p:nvPicPr>
                    <p:blipFill>
                      <a:blip r:embed="rId4"/>
                      <a:srcRect/>
                      <a:stretch>
                        <a:fillRect/>
                      </a:stretch>
                    </p:blipFill>
                    <p:spPr bwMode="auto">
                      <a:xfrm>
                        <a:off x="1403350" y="836613"/>
                        <a:ext cx="10382250"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3966752348"/>
              </p:ext>
            </p:extLst>
          </p:nvPr>
        </p:nvGraphicFramePr>
        <p:xfrm>
          <a:off x="1403350" y="1703388"/>
          <a:ext cx="5006975" cy="1238250"/>
        </p:xfrm>
        <a:graphic>
          <a:graphicData uri="http://schemas.openxmlformats.org/presentationml/2006/ole">
            <mc:AlternateContent xmlns:mc="http://schemas.openxmlformats.org/markup-compatibility/2006">
              <mc:Choice xmlns:v="urn:schemas-microsoft-com:vml" Requires="v">
                <p:oleObj spid="_x0000_s36001" name="Document" r:id="rId5" imgW="2474679" imgH="613640" progId="Word.Document.8">
                  <p:embed/>
                </p:oleObj>
              </mc:Choice>
              <mc:Fallback>
                <p:oleObj name="Document" r:id="rId5" imgW="2474679" imgH="613640" progId="Word.Document.8">
                  <p:embed/>
                  <p:pic>
                    <p:nvPicPr>
                      <p:cNvPr id="0" name=""/>
                      <p:cNvPicPr>
                        <a:picLocks noChangeAspect="1" noChangeArrowheads="1"/>
                      </p:cNvPicPr>
                      <p:nvPr/>
                    </p:nvPicPr>
                    <p:blipFill>
                      <a:blip r:embed="rId6"/>
                      <a:srcRect/>
                      <a:stretch>
                        <a:fillRect/>
                      </a:stretch>
                    </p:blipFill>
                    <p:spPr bwMode="auto">
                      <a:xfrm>
                        <a:off x="1403350" y="1703388"/>
                        <a:ext cx="5006975"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1447921284"/>
              </p:ext>
            </p:extLst>
          </p:nvPr>
        </p:nvGraphicFramePr>
        <p:xfrm>
          <a:off x="6240463" y="1639888"/>
          <a:ext cx="6029325" cy="1243012"/>
        </p:xfrm>
        <a:graphic>
          <a:graphicData uri="http://schemas.openxmlformats.org/presentationml/2006/ole">
            <mc:AlternateContent xmlns:mc="http://schemas.openxmlformats.org/markup-compatibility/2006">
              <mc:Choice xmlns:v="urn:schemas-microsoft-com:vml" Requires="v">
                <p:oleObj spid="_x0000_s36002" name="Document" r:id="rId7" imgW="2925078" imgH="603215" progId="Word.Document.8">
                  <p:embed/>
                </p:oleObj>
              </mc:Choice>
              <mc:Fallback>
                <p:oleObj name="Document" r:id="rId7" imgW="2925078" imgH="603215" progId="Word.Document.8">
                  <p:embed/>
                  <p:pic>
                    <p:nvPicPr>
                      <p:cNvPr id="0" name=""/>
                      <p:cNvPicPr>
                        <a:picLocks noChangeAspect="1" noChangeArrowheads="1"/>
                      </p:cNvPicPr>
                      <p:nvPr/>
                    </p:nvPicPr>
                    <p:blipFill>
                      <a:blip r:embed="rId8"/>
                      <a:srcRect/>
                      <a:stretch>
                        <a:fillRect/>
                      </a:stretch>
                    </p:blipFill>
                    <p:spPr bwMode="auto">
                      <a:xfrm>
                        <a:off x="6240463" y="1639888"/>
                        <a:ext cx="6029325" cy="1243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394359538"/>
              </p:ext>
            </p:extLst>
          </p:nvPr>
        </p:nvGraphicFramePr>
        <p:xfrm>
          <a:off x="730250" y="2816225"/>
          <a:ext cx="10861675" cy="2878138"/>
        </p:xfrm>
        <a:graphic>
          <a:graphicData uri="http://schemas.openxmlformats.org/presentationml/2006/ole">
            <mc:AlternateContent xmlns:mc="http://schemas.openxmlformats.org/markup-compatibility/2006">
              <mc:Choice xmlns:v="urn:schemas-microsoft-com:vml" Requires="v">
                <p:oleObj spid="_x0000_s36003" name="Document" r:id="rId9" imgW="5651926" imgH="1503360" progId="Word.Document.8">
                  <p:embed/>
                </p:oleObj>
              </mc:Choice>
              <mc:Fallback>
                <p:oleObj name="Document" r:id="rId9" imgW="5651926" imgH="1503360" progId="Word.Document.8">
                  <p:embed/>
                  <p:pic>
                    <p:nvPicPr>
                      <p:cNvPr id="0" name=""/>
                      <p:cNvPicPr>
                        <a:picLocks noChangeAspect="1" noChangeArrowheads="1"/>
                      </p:cNvPicPr>
                      <p:nvPr/>
                    </p:nvPicPr>
                    <p:blipFill>
                      <a:blip r:embed="rId10"/>
                      <a:srcRect/>
                      <a:stretch>
                        <a:fillRect/>
                      </a:stretch>
                    </p:blipFill>
                    <p:spPr bwMode="auto">
                      <a:xfrm>
                        <a:off x="730250" y="2816225"/>
                        <a:ext cx="10861675" cy="2878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4"/>
          <p:cNvGraphicFramePr>
            <a:graphicFrameLocks noChangeAspect="1"/>
          </p:cNvGraphicFramePr>
          <p:nvPr>
            <p:extLst>
              <p:ext uri="{D42A27DB-BD31-4B8C-83A1-F6EECF244321}">
                <p14:modId xmlns:p14="http://schemas.microsoft.com/office/powerpoint/2010/main" val="1222284312"/>
              </p:ext>
            </p:extLst>
          </p:nvPr>
        </p:nvGraphicFramePr>
        <p:xfrm>
          <a:off x="7643813" y="3619500"/>
          <a:ext cx="3227387" cy="1833563"/>
        </p:xfrm>
        <a:graphic>
          <a:graphicData uri="http://schemas.openxmlformats.org/presentationml/2006/ole">
            <mc:AlternateContent xmlns:mc="http://schemas.openxmlformats.org/markup-compatibility/2006">
              <mc:Choice xmlns:v="urn:schemas-microsoft-com:vml" Requires="v">
                <p:oleObj spid="_x0000_s36004" name="Document" r:id="rId11" imgW="1739100" imgH="989302" progId="Word.Document.8">
                  <p:embed/>
                </p:oleObj>
              </mc:Choice>
              <mc:Fallback>
                <p:oleObj name="Document" r:id="rId11" imgW="1739100" imgH="989302" progId="Word.Document.8">
                  <p:embed/>
                  <p:pic>
                    <p:nvPicPr>
                      <p:cNvPr id="0" name=""/>
                      <p:cNvPicPr>
                        <a:picLocks noChangeAspect="1" noChangeArrowheads="1"/>
                      </p:cNvPicPr>
                      <p:nvPr/>
                    </p:nvPicPr>
                    <p:blipFill>
                      <a:blip r:embed="rId12"/>
                      <a:srcRect/>
                      <a:stretch>
                        <a:fillRect/>
                      </a:stretch>
                    </p:blipFill>
                    <p:spPr bwMode="auto">
                      <a:xfrm>
                        <a:off x="7643813" y="3619500"/>
                        <a:ext cx="3227387" cy="183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2279527605"/>
              </p:ext>
            </p:extLst>
          </p:nvPr>
        </p:nvGraphicFramePr>
        <p:xfrm>
          <a:off x="7634623" y="3619500"/>
          <a:ext cx="3333750" cy="1849438"/>
        </p:xfrm>
        <a:graphic>
          <a:graphicData uri="http://schemas.openxmlformats.org/presentationml/2006/ole">
            <mc:AlternateContent xmlns:mc="http://schemas.openxmlformats.org/markup-compatibility/2006">
              <mc:Choice xmlns:v="urn:schemas-microsoft-com:vml" Requires="v">
                <p:oleObj spid="_x0000_s36005" name="Document" r:id="rId13" imgW="1739100" imgH="989302" progId="Word.Document.8">
                  <p:embed/>
                </p:oleObj>
              </mc:Choice>
              <mc:Fallback>
                <p:oleObj name="Document" r:id="rId13" imgW="1739100" imgH="989302" progId="Word.Document.8">
                  <p:embed/>
                  <p:pic>
                    <p:nvPicPr>
                      <p:cNvPr id="0" name=""/>
                      <p:cNvPicPr>
                        <a:picLocks noChangeAspect="1" noChangeArrowheads="1"/>
                      </p:cNvPicPr>
                      <p:nvPr/>
                    </p:nvPicPr>
                    <p:blipFill>
                      <a:blip r:embed="rId14"/>
                      <a:srcRect/>
                      <a:stretch>
                        <a:fillRect/>
                      </a:stretch>
                    </p:blipFill>
                    <p:spPr bwMode="auto">
                      <a:xfrm>
                        <a:off x="7634623" y="3619500"/>
                        <a:ext cx="3333750" cy="184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1061723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8674" name="Object 1029"/>
          <p:cNvGraphicFramePr>
            <a:graphicFrameLocks noChangeAspect="1"/>
          </p:cNvGraphicFramePr>
          <p:nvPr/>
        </p:nvGraphicFramePr>
        <p:xfrm>
          <a:off x="1924050" y="9525"/>
          <a:ext cx="114300" cy="177800"/>
        </p:xfrm>
        <a:graphic>
          <a:graphicData uri="http://schemas.openxmlformats.org/presentationml/2006/ole">
            <mc:AlternateContent xmlns:mc="http://schemas.openxmlformats.org/markup-compatibility/2006">
              <mc:Choice xmlns:v="urn:schemas-microsoft-com:vml" Requires="v">
                <p:oleObj spid="_x0000_s24722" name="Equation" r:id="rId3" imgW="114102" imgH="177492" progId="Equation.DSMT4">
                  <p:embed/>
                </p:oleObj>
              </mc:Choice>
              <mc:Fallback>
                <p:oleObj name="Equation" r:id="rId3" imgW="114102" imgH="17749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0" y="952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p:cNvGraphicFramePr>
            <a:graphicFrameLocks noChangeAspect="1"/>
          </p:cNvGraphicFramePr>
          <p:nvPr>
            <p:extLst>
              <p:ext uri="{D42A27DB-BD31-4B8C-83A1-F6EECF244321}">
                <p14:modId xmlns:p14="http://schemas.microsoft.com/office/powerpoint/2010/main" val="769819307"/>
              </p:ext>
            </p:extLst>
          </p:nvPr>
        </p:nvGraphicFramePr>
        <p:xfrm>
          <a:off x="714282" y="745098"/>
          <a:ext cx="10729912" cy="2589212"/>
        </p:xfrm>
        <a:graphic>
          <a:graphicData uri="http://schemas.openxmlformats.org/presentationml/2006/ole">
            <mc:AlternateContent xmlns:mc="http://schemas.openxmlformats.org/markup-compatibility/2006">
              <mc:Choice xmlns:v="urn:schemas-microsoft-com:vml" Requires="v">
                <p:oleObj spid="_x0000_s24723" name="Document" r:id="rId5" imgW="5273689" imgH="1271857" progId="Word.Document.8">
                  <p:embed/>
                </p:oleObj>
              </mc:Choice>
              <mc:Fallback>
                <p:oleObj name="Document" r:id="rId5" imgW="5273689" imgH="1271857" progId="Word.Document.8">
                  <p:embed/>
                  <p:pic>
                    <p:nvPicPr>
                      <p:cNvPr id="0" name=""/>
                      <p:cNvPicPr>
                        <a:picLocks noChangeAspect="1" noChangeArrowheads="1"/>
                      </p:cNvPicPr>
                      <p:nvPr/>
                    </p:nvPicPr>
                    <p:blipFill>
                      <a:blip r:embed="rId6"/>
                      <a:srcRect/>
                      <a:stretch>
                        <a:fillRect/>
                      </a:stretch>
                    </p:blipFill>
                    <p:spPr bwMode="auto">
                      <a:xfrm>
                        <a:off x="714282" y="745098"/>
                        <a:ext cx="10729912" cy="2589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4"/>
          <p:cNvGraphicFramePr>
            <a:graphicFrameLocks noChangeAspect="1"/>
          </p:cNvGraphicFramePr>
          <p:nvPr>
            <p:extLst>
              <p:ext uri="{D42A27DB-BD31-4B8C-83A1-F6EECF244321}">
                <p14:modId xmlns:p14="http://schemas.microsoft.com/office/powerpoint/2010/main" val="3903087476"/>
              </p:ext>
            </p:extLst>
          </p:nvPr>
        </p:nvGraphicFramePr>
        <p:xfrm>
          <a:off x="714282" y="3257924"/>
          <a:ext cx="10855325" cy="2646363"/>
        </p:xfrm>
        <a:graphic>
          <a:graphicData uri="http://schemas.openxmlformats.org/presentationml/2006/ole">
            <mc:AlternateContent xmlns:mc="http://schemas.openxmlformats.org/markup-compatibility/2006">
              <mc:Choice xmlns:v="urn:schemas-microsoft-com:vml" Requires="v">
                <p:oleObj spid="_x0000_s24724" name="Document" r:id="rId7" imgW="5265787" imgH="1284439" progId="Word.Document.8">
                  <p:embed/>
                </p:oleObj>
              </mc:Choice>
              <mc:Fallback>
                <p:oleObj name="Document" r:id="rId7" imgW="5265787" imgH="1284439" progId="Word.Document.8">
                  <p:embed/>
                  <p:pic>
                    <p:nvPicPr>
                      <p:cNvPr id="0" name=""/>
                      <p:cNvPicPr>
                        <a:picLocks noChangeAspect="1" noChangeArrowheads="1"/>
                      </p:cNvPicPr>
                      <p:nvPr/>
                    </p:nvPicPr>
                    <p:blipFill>
                      <a:blip r:embed="rId8"/>
                      <a:srcRect/>
                      <a:stretch>
                        <a:fillRect/>
                      </a:stretch>
                    </p:blipFill>
                    <p:spPr bwMode="auto">
                      <a:xfrm>
                        <a:off x="714282" y="3257924"/>
                        <a:ext cx="10855325" cy="2646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4565941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3756869834"/>
              </p:ext>
            </p:extLst>
          </p:nvPr>
        </p:nvGraphicFramePr>
        <p:xfrm>
          <a:off x="928688" y="725488"/>
          <a:ext cx="10483850" cy="2932112"/>
        </p:xfrm>
        <a:graphic>
          <a:graphicData uri="http://schemas.openxmlformats.org/presentationml/2006/ole">
            <mc:AlternateContent xmlns:mc="http://schemas.openxmlformats.org/markup-compatibility/2006">
              <mc:Choice xmlns:v="urn:schemas-microsoft-com:vml" Requires="v">
                <p:oleObj spid="_x0000_s25698" name="Document" r:id="rId3" imgW="5454444" imgH="1528920" progId="Word.Document.8">
                  <p:embed/>
                </p:oleObj>
              </mc:Choice>
              <mc:Fallback>
                <p:oleObj name="Document" r:id="rId3" imgW="5454444" imgH="1528920" progId="Word.Document.8">
                  <p:embed/>
                  <p:pic>
                    <p:nvPicPr>
                      <p:cNvPr id="0" name=""/>
                      <p:cNvPicPr>
                        <a:picLocks noChangeAspect="1" noChangeArrowheads="1"/>
                      </p:cNvPicPr>
                      <p:nvPr/>
                    </p:nvPicPr>
                    <p:blipFill>
                      <a:blip r:embed="rId4"/>
                      <a:srcRect/>
                      <a:stretch>
                        <a:fillRect/>
                      </a:stretch>
                    </p:blipFill>
                    <p:spPr bwMode="auto">
                      <a:xfrm>
                        <a:off x="928688" y="725488"/>
                        <a:ext cx="10483850" cy="293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3"/>
          <p:cNvGraphicFramePr>
            <a:graphicFrameLocks noChangeAspect="1"/>
          </p:cNvGraphicFramePr>
          <p:nvPr>
            <p:extLst>
              <p:ext uri="{D42A27DB-BD31-4B8C-83A1-F6EECF244321}">
                <p14:modId xmlns:p14="http://schemas.microsoft.com/office/powerpoint/2010/main" val="1610119951"/>
              </p:ext>
            </p:extLst>
          </p:nvPr>
        </p:nvGraphicFramePr>
        <p:xfrm>
          <a:off x="928688" y="3330948"/>
          <a:ext cx="10523538" cy="2405063"/>
        </p:xfrm>
        <a:graphic>
          <a:graphicData uri="http://schemas.openxmlformats.org/presentationml/2006/ole">
            <mc:AlternateContent xmlns:mc="http://schemas.openxmlformats.org/markup-compatibility/2006">
              <mc:Choice xmlns:v="urn:schemas-microsoft-com:vml" Requires="v">
                <p:oleObj spid="_x0000_s25699" name="Document" r:id="rId5" imgW="5439004" imgH="1245240" progId="Word.Document.8">
                  <p:embed/>
                </p:oleObj>
              </mc:Choice>
              <mc:Fallback>
                <p:oleObj name="Document" r:id="rId5" imgW="5439004" imgH="1245240" progId="Word.Document.8">
                  <p:embed/>
                  <p:pic>
                    <p:nvPicPr>
                      <p:cNvPr id="0" name=""/>
                      <p:cNvPicPr>
                        <a:picLocks noChangeAspect="1" noChangeArrowheads="1"/>
                      </p:cNvPicPr>
                      <p:nvPr/>
                    </p:nvPicPr>
                    <p:blipFill>
                      <a:blip r:embed="rId6"/>
                      <a:srcRect/>
                      <a:stretch>
                        <a:fillRect/>
                      </a:stretch>
                    </p:blipFill>
                    <p:spPr bwMode="auto">
                      <a:xfrm>
                        <a:off x="928688" y="3330948"/>
                        <a:ext cx="10523538" cy="240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1822802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 name="Object 3"/>
          <p:cNvGraphicFramePr>
            <a:graphicFrameLocks noChangeAspect="1"/>
          </p:cNvGraphicFramePr>
          <p:nvPr>
            <p:extLst>
              <p:ext uri="{D42A27DB-BD31-4B8C-83A1-F6EECF244321}">
                <p14:modId xmlns:p14="http://schemas.microsoft.com/office/powerpoint/2010/main" val="3480065974"/>
              </p:ext>
            </p:extLst>
          </p:nvPr>
        </p:nvGraphicFramePr>
        <p:xfrm>
          <a:off x="784225" y="633413"/>
          <a:ext cx="10566400" cy="1828800"/>
        </p:xfrm>
        <a:graphic>
          <a:graphicData uri="http://schemas.openxmlformats.org/presentationml/2006/ole">
            <mc:AlternateContent xmlns:mc="http://schemas.openxmlformats.org/markup-compatibility/2006">
              <mc:Choice xmlns:v="urn:schemas-microsoft-com:vml" Requires="v">
                <p:oleObj spid="_x0000_s26868" name="Document" r:id="rId3" imgW="5058187" imgH="876783" progId="Word.Document.8">
                  <p:embed/>
                </p:oleObj>
              </mc:Choice>
              <mc:Fallback>
                <p:oleObj name="Document" r:id="rId3" imgW="5058187" imgH="876783" progId="Word.Document.8">
                  <p:embed/>
                  <p:pic>
                    <p:nvPicPr>
                      <p:cNvPr id="0" name=""/>
                      <p:cNvPicPr>
                        <a:picLocks noChangeAspect="1" noChangeArrowheads="1"/>
                      </p:cNvPicPr>
                      <p:nvPr/>
                    </p:nvPicPr>
                    <p:blipFill>
                      <a:blip r:embed="rId4"/>
                      <a:srcRect/>
                      <a:stretch>
                        <a:fillRect/>
                      </a:stretch>
                    </p:blipFill>
                    <p:spPr bwMode="auto">
                      <a:xfrm>
                        <a:off x="784225" y="633413"/>
                        <a:ext cx="10566400" cy="182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4"/>
          <p:cNvGraphicFramePr>
            <a:graphicFrameLocks noChangeAspect="1"/>
          </p:cNvGraphicFramePr>
          <p:nvPr>
            <p:extLst>
              <p:ext uri="{D42A27DB-BD31-4B8C-83A1-F6EECF244321}">
                <p14:modId xmlns:p14="http://schemas.microsoft.com/office/powerpoint/2010/main" val="2903801721"/>
              </p:ext>
            </p:extLst>
          </p:nvPr>
        </p:nvGraphicFramePr>
        <p:xfrm>
          <a:off x="765175" y="2341563"/>
          <a:ext cx="10841038" cy="1916112"/>
        </p:xfrm>
        <a:graphic>
          <a:graphicData uri="http://schemas.openxmlformats.org/presentationml/2006/ole">
            <mc:AlternateContent xmlns:mc="http://schemas.openxmlformats.org/markup-compatibility/2006">
              <mc:Choice xmlns:v="urn:schemas-microsoft-com:vml" Requires="v">
                <p:oleObj spid="_x0000_s26869" name="Document" r:id="rId5" imgW="5248906" imgH="930706" progId="Word.Document.8">
                  <p:embed/>
                </p:oleObj>
              </mc:Choice>
              <mc:Fallback>
                <p:oleObj name="Document" r:id="rId5" imgW="5248906" imgH="930706" progId="Word.Document.8">
                  <p:embed/>
                  <p:pic>
                    <p:nvPicPr>
                      <p:cNvPr id="0" name=""/>
                      <p:cNvPicPr>
                        <a:picLocks noChangeAspect="1" noChangeArrowheads="1"/>
                      </p:cNvPicPr>
                      <p:nvPr/>
                    </p:nvPicPr>
                    <p:blipFill>
                      <a:blip r:embed="rId6"/>
                      <a:srcRect/>
                      <a:stretch>
                        <a:fillRect/>
                      </a:stretch>
                    </p:blipFill>
                    <p:spPr bwMode="auto">
                      <a:xfrm>
                        <a:off x="765175" y="2341563"/>
                        <a:ext cx="10841038" cy="191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6"/>
          <p:cNvGraphicFramePr>
            <a:graphicFrameLocks noChangeAspect="1"/>
          </p:cNvGraphicFramePr>
          <p:nvPr>
            <p:extLst>
              <p:ext uri="{D42A27DB-BD31-4B8C-83A1-F6EECF244321}">
                <p14:modId xmlns:p14="http://schemas.microsoft.com/office/powerpoint/2010/main" val="2771601444"/>
              </p:ext>
            </p:extLst>
          </p:nvPr>
        </p:nvGraphicFramePr>
        <p:xfrm>
          <a:off x="665955" y="4262438"/>
          <a:ext cx="10802938" cy="1301750"/>
        </p:xfrm>
        <a:graphic>
          <a:graphicData uri="http://schemas.openxmlformats.org/presentationml/2006/ole">
            <mc:AlternateContent xmlns:mc="http://schemas.openxmlformats.org/markup-compatibility/2006">
              <mc:Choice xmlns:v="urn:schemas-microsoft-com:vml" Requires="v">
                <p:oleObj spid="_x0000_s26870" name="Document" r:id="rId7" imgW="5260759" imgH="634131" progId="Word.Document.8">
                  <p:embed/>
                </p:oleObj>
              </mc:Choice>
              <mc:Fallback>
                <p:oleObj name="Document" r:id="rId7" imgW="5260759" imgH="634131" progId="Word.Document.8">
                  <p:embed/>
                  <p:pic>
                    <p:nvPicPr>
                      <p:cNvPr id="0" name=""/>
                      <p:cNvPicPr>
                        <a:picLocks noChangeAspect="1" noChangeArrowheads="1"/>
                      </p:cNvPicPr>
                      <p:nvPr/>
                    </p:nvPicPr>
                    <p:blipFill>
                      <a:blip r:embed="rId8"/>
                      <a:srcRect/>
                      <a:stretch>
                        <a:fillRect/>
                      </a:stretch>
                    </p:blipFill>
                    <p:spPr bwMode="auto">
                      <a:xfrm>
                        <a:off x="665955" y="4262438"/>
                        <a:ext cx="10802938" cy="130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3326043603"/>
              </p:ext>
            </p:extLst>
          </p:nvPr>
        </p:nvGraphicFramePr>
        <p:xfrm>
          <a:off x="2027238" y="3305175"/>
          <a:ext cx="8108950" cy="1127125"/>
        </p:xfrm>
        <a:graphic>
          <a:graphicData uri="http://schemas.openxmlformats.org/presentationml/2006/ole">
            <mc:AlternateContent xmlns:mc="http://schemas.openxmlformats.org/markup-compatibility/2006">
              <mc:Choice xmlns:v="urn:schemas-microsoft-com:vml" Requires="v">
                <p:oleObj spid="_x0000_s26871" name="Document" r:id="rId9" imgW="3910281" imgH="543900" progId="Word.Document.8">
                  <p:embed/>
                </p:oleObj>
              </mc:Choice>
              <mc:Fallback>
                <p:oleObj name="Document" r:id="rId9" imgW="3910281" imgH="543900" progId="Word.Document.8">
                  <p:embed/>
                  <p:pic>
                    <p:nvPicPr>
                      <p:cNvPr id="0" name=""/>
                      <p:cNvPicPr>
                        <a:picLocks noChangeAspect="1" noChangeArrowheads="1"/>
                      </p:cNvPicPr>
                      <p:nvPr/>
                    </p:nvPicPr>
                    <p:blipFill>
                      <a:blip r:embed="rId10"/>
                      <a:srcRect/>
                      <a:stretch>
                        <a:fillRect/>
                      </a:stretch>
                    </p:blipFill>
                    <p:spPr bwMode="auto">
                      <a:xfrm>
                        <a:off x="2027238" y="3305175"/>
                        <a:ext cx="8108950" cy="1127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 name="直接连接符 6"/>
          <p:cNvCxnSpPr>
            <a:cxnSpLocks noChangeShapeType="1"/>
          </p:cNvCxnSpPr>
          <p:nvPr/>
        </p:nvCxnSpPr>
        <p:spPr bwMode="auto">
          <a:xfrm>
            <a:off x="4843414" y="4067735"/>
            <a:ext cx="2336800" cy="0"/>
          </a:xfrm>
          <a:prstGeom prst="line">
            <a:avLst/>
          </a:prstGeom>
          <a:noFill/>
          <a:ln w="38100" algn="ctr">
            <a:solidFill>
              <a:srgbClr val="00B0F0"/>
            </a:solidFill>
            <a:round/>
            <a:headEnd/>
            <a:tailEnd type="none" w="med" len="lg"/>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0996696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extLst>
              <p:ext uri="{D42A27DB-BD31-4B8C-83A1-F6EECF244321}">
                <p14:modId xmlns:p14="http://schemas.microsoft.com/office/powerpoint/2010/main" val="3198113547"/>
              </p:ext>
            </p:extLst>
          </p:nvPr>
        </p:nvGraphicFramePr>
        <p:xfrm>
          <a:off x="938213" y="730250"/>
          <a:ext cx="8921750" cy="1181100"/>
        </p:xfrm>
        <a:graphic>
          <a:graphicData uri="http://schemas.openxmlformats.org/presentationml/2006/ole">
            <mc:AlternateContent xmlns:mc="http://schemas.openxmlformats.org/markup-compatibility/2006">
              <mc:Choice xmlns:v="urn:schemas-microsoft-com:vml" Requires="v">
                <p:oleObj spid="_x0000_s27884" name="Document" r:id="rId3" imgW="4383307" imgH="580568" progId="Word.Document.8">
                  <p:embed/>
                </p:oleObj>
              </mc:Choice>
              <mc:Fallback>
                <p:oleObj name="Document" r:id="rId3" imgW="4383307" imgH="580568" progId="Word.Document.8">
                  <p:embed/>
                  <p:pic>
                    <p:nvPicPr>
                      <p:cNvPr id="0" name=""/>
                      <p:cNvPicPr>
                        <a:picLocks noChangeAspect="1" noChangeArrowheads="1"/>
                      </p:cNvPicPr>
                      <p:nvPr/>
                    </p:nvPicPr>
                    <p:blipFill>
                      <a:blip r:embed="rId4"/>
                      <a:srcRect/>
                      <a:stretch>
                        <a:fillRect/>
                      </a:stretch>
                    </p:blipFill>
                    <p:spPr bwMode="auto">
                      <a:xfrm>
                        <a:off x="938213" y="730250"/>
                        <a:ext cx="892175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3729294402"/>
              </p:ext>
            </p:extLst>
          </p:nvPr>
        </p:nvGraphicFramePr>
        <p:xfrm>
          <a:off x="890588" y="2466975"/>
          <a:ext cx="4498975" cy="895350"/>
        </p:xfrm>
        <a:graphic>
          <a:graphicData uri="http://schemas.openxmlformats.org/presentationml/2006/ole">
            <mc:AlternateContent xmlns:mc="http://schemas.openxmlformats.org/markup-compatibility/2006">
              <mc:Choice xmlns:v="urn:schemas-microsoft-com:vml" Requires="v">
                <p:oleObj spid="_x0000_s27885" name="Document" r:id="rId5" imgW="2211767" imgH="440728" progId="Word.Document.8">
                  <p:embed/>
                </p:oleObj>
              </mc:Choice>
              <mc:Fallback>
                <p:oleObj name="Document" r:id="rId5" imgW="2211767" imgH="440728" progId="Word.Document.8">
                  <p:embed/>
                  <p:pic>
                    <p:nvPicPr>
                      <p:cNvPr id="0" name=""/>
                      <p:cNvPicPr>
                        <a:picLocks noChangeAspect="1" noChangeArrowheads="1"/>
                      </p:cNvPicPr>
                      <p:nvPr/>
                    </p:nvPicPr>
                    <p:blipFill>
                      <a:blip r:embed="rId6"/>
                      <a:srcRect/>
                      <a:stretch>
                        <a:fillRect/>
                      </a:stretch>
                    </p:blipFill>
                    <p:spPr bwMode="auto">
                      <a:xfrm>
                        <a:off x="890588" y="2466975"/>
                        <a:ext cx="4498975" cy="895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1033892882"/>
              </p:ext>
            </p:extLst>
          </p:nvPr>
        </p:nvGraphicFramePr>
        <p:xfrm>
          <a:off x="938213" y="3818405"/>
          <a:ext cx="10542587" cy="1363663"/>
        </p:xfrm>
        <a:graphic>
          <a:graphicData uri="http://schemas.openxmlformats.org/presentationml/2006/ole">
            <mc:AlternateContent xmlns:mc="http://schemas.openxmlformats.org/markup-compatibility/2006">
              <mc:Choice xmlns:v="urn:schemas-microsoft-com:vml" Requires="v">
                <p:oleObj spid="_x0000_s27886" name="Document" r:id="rId7" imgW="5177432" imgH="670439" progId="Word.Document.8">
                  <p:embed/>
                </p:oleObj>
              </mc:Choice>
              <mc:Fallback>
                <p:oleObj name="Document" r:id="rId7" imgW="5177432" imgH="670439" progId="Word.Document.8">
                  <p:embed/>
                  <p:pic>
                    <p:nvPicPr>
                      <p:cNvPr id="0" name=""/>
                      <p:cNvPicPr>
                        <a:picLocks noChangeAspect="1" noChangeArrowheads="1"/>
                      </p:cNvPicPr>
                      <p:nvPr/>
                    </p:nvPicPr>
                    <p:blipFill>
                      <a:blip r:embed="rId8"/>
                      <a:srcRect/>
                      <a:stretch>
                        <a:fillRect/>
                      </a:stretch>
                    </p:blipFill>
                    <p:spPr bwMode="auto">
                      <a:xfrm>
                        <a:off x="938213" y="3818405"/>
                        <a:ext cx="10542587" cy="136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 name="直接箭头连接符 6"/>
          <p:cNvCxnSpPr>
            <a:cxnSpLocks noChangeShapeType="1"/>
          </p:cNvCxnSpPr>
          <p:nvPr/>
        </p:nvCxnSpPr>
        <p:spPr bwMode="auto">
          <a:xfrm flipH="1">
            <a:off x="2846294" y="1364061"/>
            <a:ext cx="4706194" cy="1513610"/>
          </a:xfrm>
          <a:prstGeom prst="straightConnector1">
            <a:avLst/>
          </a:prstGeom>
          <a:noFill/>
          <a:ln w="31750" algn="ctr">
            <a:solidFill>
              <a:srgbClr val="FF0066"/>
            </a:solidFill>
            <a:round/>
            <a:headEnd/>
            <a:tailEnd type="arrow" w="med" len="med"/>
          </a:ln>
          <a:extLst>
            <a:ext uri="{909E8E84-426E-40DD-AFC4-6F175D3DCCD1}">
              <a14:hiddenFill xmlns:a14="http://schemas.microsoft.com/office/drawing/2010/main">
                <a:noFill/>
              </a14:hiddenFill>
            </a:ext>
          </a:extLst>
        </p:spPr>
      </p:cxnSp>
      <p:graphicFrame>
        <p:nvGraphicFramePr>
          <p:cNvPr id="9" name="Object 4"/>
          <p:cNvGraphicFramePr>
            <a:graphicFrameLocks noChangeAspect="1"/>
          </p:cNvGraphicFramePr>
          <p:nvPr>
            <p:extLst>
              <p:ext uri="{D42A27DB-BD31-4B8C-83A1-F6EECF244321}">
                <p14:modId xmlns:p14="http://schemas.microsoft.com/office/powerpoint/2010/main" val="2377175149"/>
              </p:ext>
            </p:extLst>
          </p:nvPr>
        </p:nvGraphicFramePr>
        <p:xfrm>
          <a:off x="846138" y="2646363"/>
          <a:ext cx="10856912" cy="1481137"/>
        </p:xfrm>
        <a:graphic>
          <a:graphicData uri="http://schemas.openxmlformats.org/presentationml/2006/ole">
            <mc:AlternateContent xmlns:mc="http://schemas.openxmlformats.org/markup-compatibility/2006">
              <mc:Choice xmlns:v="urn:schemas-microsoft-com:vml" Requires="v">
                <p:oleObj spid="_x0000_s27887" name="Document" r:id="rId9" imgW="5299549" imgH="724362" progId="Word.Document.8">
                  <p:embed/>
                </p:oleObj>
              </mc:Choice>
              <mc:Fallback>
                <p:oleObj name="Document" r:id="rId9" imgW="5299549" imgH="724362" progId="Word.Document.8">
                  <p:embed/>
                  <p:pic>
                    <p:nvPicPr>
                      <p:cNvPr id="0" name=""/>
                      <p:cNvPicPr>
                        <a:picLocks noChangeAspect="1" noChangeArrowheads="1"/>
                      </p:cNvPicPr>
                      <p:nvPr/>
                    </p:nvPicPr>
                    <p:blipFill>
                      <a:blip r:embed="rId10"/>
                      <a:srcRect/>
                      <a:stretch>
                        <a:fillRect/>
                      </a:stretch>
                    </p:blipFill>
                    <p:spPr bwMode="auto">
                      <a:xfrm>
                        <a:off x="846138" y="2646363"/>
                        <a:ext cx="10856912" cy="1481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922133823"/>
              </p:ext>
            </p:extLst>
          </p:nvPr>
        </p:nvGraphicFramePr>
        <p:xfrm>
          <a:off x="888720" y="894855"/>
          <a:ext cx="10606087" cy="1519238"/>
        </p:xfrm>
        <a:graphic>
          <a:graphicData uri="http://schemas.openxmlformats.org/presentationml/2006/ole">
            <mc:AlternateContent xmlns:mc="http://schemas.openxmlformats.org/markup-compatibility/2006">
              <mc:Choice xmlns:v="urn:schemas-microsoft-com:vml" Requires="v">
                <p:oleObj spid="_x0000_s27888" name="Document" r:id="rId11" imgW="5242441" imgH="753480" progId="Word.Document.8">
                  <p:embed/>
                </p:oleObj>
              </mc:Choice>
              <mc:Fallback>
                <p:oleObj name="Document" r:id="rId11" imgW="5242441" imgH="753480" progId="Word.Document.8">
                  <p:embed/>
                  <p:pic>
                    <p:nvPicPr>
                      <p:cNvPr id="0" name=""/>
                      <p:cNvPicPr>
                        <a:picLocks noChangeAspect="1" noChangeArrowheads="1"/>
                      </p:cNvPicPr>
                      <p:nvPr/>
                    </p:nvPicPr>
                    <p:blipFill>
                      <a:blip r:embed="rId12"/>
                      <a:srcRect/>
                      <a:stretch>
                        <a:fillRect/>
                      </a:stretch>
                    </p:blipFill>
                    <p:spPr bwMode="auto">
                      <a:xfrm>
                        <a:off x="888720" y="894855"/>
                        <a:ext cx="10606087" cy="151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86121358"/>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1437984-073F-4589-8BD3-D0069F33793B}"/>
              </a:ext>
            </a:extLst>
          </p:cNvPr>
          <p:cNvSpPr txBox="1">
            <a:spLocks noChangeArrowheads="1"/>
          </p:cNvSpPr>
          <p:nvPr/>
        </p:nvSpPr>
        <p:spPr bwMode="auto">
          <a:xfrm>
            <a:off x="2051051" y="641351"/>
            <a:ext cx="25828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dirty="0">
                <a:solidFill>
                  <a:srgbClr val="FF0000"/>
                </a:solidFill>
                <a:latin typeface="宋体" panose="02010600030101010101" pitchFamily="2" charset="-122"/>
              </a:rPr>
              <a:t>练习</a:t>
            </a:r>
          </a:p>
        </p:txBody>
      </p:sp>
      <p:sp>
        <p:nvSpPr>
          <p:cNvPr id="7" name="文本框 6">
            <a:extLst>
              <a:ext uri="{FF2B5EF4-FFF2-40B4-BE49-F238E27FC236}">
                <a16:creationId xmlns:a16="http://schemas.microsoft.com/office/drawing/2014/main" id="{DCC754D9-A0EB-4D93-A461-1AF8311CA706}"/>
              </a:ext>
            </a:extLst>
          </p:cNvPr>
          <p:cNvSpPr txBox="1">
            <a:spLocks noChangeArrowheads="1"/>
          </p:cNvSpPr>
          <p:nvPr/>
        </p:nvSpPr>
        <p:spPr bwMode="auto">
          <a:xfrm>
            <a:off x="2035175" y="1060451"/>
            <a:ext cx="3265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设总体</a:t>
            </a:r>
            <a:r>
              <a:rPr lang="en-US" altLang="zh-CN" i="1">
                <a:latin typeface="Times New Roman" panose="02020603050405020304" pitchFamily="18" charset="0"/>
              </a:rPr>
              <a:t>X</a:t>
            </a:r>
            <a:r>
              <a:rPr lang="zh-CN" altLang="en-US" b="1"/>
              <a:t>的概率密度为</a:t>
            </a:r>
          </a:p>
        </p:txBody>
      </p:sp>
      <p:graphicFrame>
        <p:nvGraphicFramePr>
          <p:cNvPr id="8" name="内容占位符 7">
            <a:hlinkClick r:id="" action="ppaction://ole?verb=1"/>
            <a:extLst>
              <a:ext uri="{FF2B5EF4-FFF2-40B4-BE49-F238E27FC236}">
                <a16:creationId xmlns:a16="http://schemas.microsoft.com/office/drawing/2014/main" id="{326F896D-27BC-42B3-924B-2AD57E52D643}"/>
              </a:ext>
            </a:extLst>
          </p:cNvPr>
          <p:cNvGraphicFramePr>
            <a:graphicFrameLocks noGrp="1" noChangeAspect="1"/>
          </p:cNvGraphicFramePr>
          <p:nvPr>
            <p:ph idx="1"/>
          </p:nvPr>
        </p:nvGraphicFramePr>
        <p:xfrm>
          <a:off x="5041900" y="682625"/>
          <a:ext cx="3403600" cy="1244600"/>
        </p:xfrm>
        <a:graphic>
          <a:graphicData uri="http://schemas.openxmlformats.org/presentationml/2006/ole">
            <mc:AlternateContent xmlns:mc="http://schemas.openxmlformats.org/markup-compatibility/2006">
              <mc:Choice xmlns:v="urn:schemas-microsoft-com:vml" Requires="v">
                <p:oleObj spid="_x0000_s44044" r:id="rId3" imgW="3403440" imgH="1244520" progId="Equation.KSEE3">
                  <p:embed/>
                </p:oleObj>
              </mc:Choice>
              <mc:Fallback>
                <p:oleObj r:id="rId3" imgW="3403440" imgH="1244520" progId="Equation.KSEE3">
                  <p:embed/>
                  <p:pic>
                    <p:nvPicPr>
                      <p:cNvPr id="8" name="内容占位符 7">
                        <a:hlinkClick r:id="" action="ppaction://ole?verb=1"/>
                        <a:extLst>
                          <a:ext uri="{FF2B5EF4-FFF2-40B4-BE49-F238E27FC236}">
                            <a16:creationId xmlns:a16="http://schemas.microsoft.com/office/drawing/2014/main" id="{326F896D-27BC-42B3-924B-2AD57E52D643}"/>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900" y="682625"/>
                        <a:ext cx="3403600" cy="12446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内容占位符 10">
            <a:hlinkClick r:id="" action="ppaction://ole?verb=1"/>
            <a:extLst>
              <a:ext uri="{FF2B5EF4-FFF2-40B4-BE49-F238E27FC236}">
                <a16:creationId xmlns:a16="http://schemas.microsoft.com/office/drawing/2014/main" id="{D8B2B693-E853-48F6-8407-89006EF1263E}"/>
              </a:ext>
            </a:extLst>
          </p:cNvPr>
          <p:cNvGraphicFramePr>
            <a:graphicFrameLocks noGrp="1" noChangeAspect="1"/>
          </p:cNvGraphicFramePr>
          <p:nvPr>
            <p:ph sz="half" idx="4294967295"/>
          </p:nvPr>
        </p:nvGraphicFramePr>
        <p:xfrm>
          <a:off x="2876551" y="2028825"/>
          <a:ext cx="411163" cy="306388"/>
        </p:xfrm>
        <a:graphic>
          <a:graphicData uri="http://schemas.openxmlformats.org/presentationml/2006/ole">
            <mc:AlternateContent xmlns:mc="http://schemas.openxmlformats.org/markup-compatibility/2006">
              <mc:Choice xmlns:v="urn:schemas-microsoft-com:vml" Requires="v">
                <p:oleObj spid="_x0000_s44045" r:id="rId5" imgW="914400" imgH="306720" progId="Equation.KSEE3">
                  <p:embed/>
                </p:oleObj>
              </mc:Choice>
              <mc:Fallback>
                <p:oleObj r:id="rId5" imgW="914400" imgH="306720" progId="Equation.KSEE3">
                  <p:embed/>
                  <p:pic>
                    <p:nvPicPr>
                      <p:cNvPr id="11" name="内容占位符 10">
                        <a:hlinkClick r:id="" action="ppaction://ole?verb=1"/>
                        <a:extLst>
                          <a:ext uri="{FF2B5EF4-FFF2-40B4-BE49-F238E27FC236}">
                            <a16:creationId xmlns:a16="http://schemas.microsoft.com/office/drawing/2014/main" id="{D8B2B693-E853-48F6-8407-89006EF1263E}"/>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6551" y="2028825"/>
                        <a:ext cx="411163" cy="306388"/>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文本框 9">
            <a:extLst>
              <a:ext uri="{FF2B5EF4-FFF2-40B4-BE49-F238E27FC236}">
                <a16:creationId xmlns:a16="http://schemas.microsoft.com/office/drawing/2014/main" id="{2AF0D822-48E0-4919-A206-EDDFFC6420C7}"/>
              </a:ext>
            </a:extLst>
          </p:cNvPr>
          <p:cNvSpPr txBox="1">
            <a:spLocks noChangeArrowheads="1"/>
          </p:cNvSpPr>
          <p:nvPr/>
        </p:nvSpPr>
        <p:spPr bwMode="auto">
          <a:xfrm>
            <a:off x="2160588" y="1951039"/>
            <a:ext cx="882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其中</a:t>
            </a:r>
          </a:p>
        </p:txBody>
      </p:sp>
      <p:sp>
        <p:nvSpPr>
          <p:cNvPr id="13" name="文本框 12">
            <a:extLst>
              <a:ext uri="{FF2B5EF4-FFF2-40B4-BE49-F238E27FC236}">
                <a16:creationId xmlns:a16="http://schemas.microsoft.com/office/drawing/2014/main" id="{9F5B0DD0-0FFE-4E1D-92E6-5C390593B0BD}"/>
              </a:ext>
            </a:extLst>
          </p:cNvPr>
          <p:cNvSpPr txBox="1">
            <a:spLocks noChangeArrowheads="1"/>
          </p:cNvSpPr>
          <p:nvPr/>
        </p:nvSpPr>
        <p:spPr bwMode="auto">
          <a:xfrm>
            <a:off x="2984501" y="1951039"/>
            <a:ext cx="1851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为未知参数</a:t>
            </a:r>
            <a:r>
              <a:rPr lang="zh-CN" altLang="en-US"/>
              <a:t>，</a:t>
            </a:r>
          </a:p>
        </p:txBody>
      </p:sp>
      <p:graphicFrame>
        <p:nvGraphicFramePr>
          <p:cNvPr id="14" name="对象 13">
            <a:hlinkClick r:id="" action="ppaction://ole?verb=1"/>
            <a:extLst>
              <a:ext uri="{FF2B5EF4-FFF2-40B4-BE49-F238E27FC236}">
                <a16:creationId xmlns:a16="http://schemas.microsoft.com/office/drawing/2014/main" id="{4E084607-D303-4B29-9711-CEE68F28B41B}"/>
              </a:ext>
            </a:extLst>
          </p:cNvPr>
          <p:cNvGraphicFramePr>
            <a:graphicFrameLocks noChangeAspect="1"/>
          </p:cNvGraphicFramePr>
          <p:nvPr/>
        </p:nvGraphicFramePr>
        <p:xfrm>
          <a:off x="4702175" y="1990725"/>
          <a:ext cx="1676400" cy="381000"/>
        </p:xfrm>
        <a:graphic>
          <a:graphicData uri="http://schemas.openxmlformats.org/presentationml/2006/ole">
            <mc:AlternateContent xmlns:mc="http://schemas.openxmlformats.org/markup-compatibility/2006">
              <mc:Choice xmlns:v="urn:schemas-microsoft-com:vml" Requires="v">
                <p:oleObj spid="_x0000_s44046" r:id="rId7" imgW="1676160" imgH="380880" progId="Equation.KSEE3">
                  <p:embed/>
                </p:oleObj>
              </mc:Choice>
              <mc:Fallback>
                <p:oleObj r:id="rId7" imgW="1676160" imgH="380880" progId="Equation.KSEE3">
                  <p:embed/>
                  <p:pic>
                    <p:nvPicPr>
                      <p:cNvPr id="14" name="对象 13">
                        <a:hlinkClick r:id="" action="ppaction://ole?verb=1"/>
                        <a:extLst>
                          <a:ext uri="{FF2B5EF4-FFF2-40B4-BE49-F238E27FC236}">
                            <a16:creationId xmlns:a16="http://schemas.microsoft.com/office/drawing/2014/main" id="{4E084607-D303-4B29-9711-CEE68F28B4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2175" y="1990725"/>
                        <a:ext cx="167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 name="文本框 14">
            <a:extLst>
              <a:ext uri="{FF2B5EF4-FFF2-40B4-BE49-F238E27FC236}">
                <a16:creationId xmlns:a16="http://schemas.microsoft.com/office/drawing/2014/main" id="{89C13D87-6358-4896-808C-051E435C0597}"/>
              </a:ext>
            </a:extLst>
          </p:cNvPr>
          <p:cNvSpPr txBox="1">
            <a:spLocks noChangeArrowheads="1"/>
          </p:cNvSpPr>
          <p:nvPr/>
        </p:nvSpPr>
        <p:spPr bwMode="auto">
          <a:xfrm>
            <a:off x="6300788" y="1990726"/>
            <a:ext cx="3879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为来自</a:t>
            </a:r>
            <a:r>
              <a:rPr lang="en-US" altLang="zh-CN" i="1">
                <a:latin typeface="Times New Roman" panose="02020603050405020304" pitchFamily="18" charset="0"/>
              </a:rPr>
              <a:t>X</a:t>
            </a:r>
            <a:r>
              <a:rPr lang="zh-CN" altLang="en-US" b="1">
                <a:latin typeface="Times New Roman" panose="02020603050405020304" pitchFamily="18" charset="0"/>
              </a:rPr>
              <a:t>的简单随机样本</a:t>
            </a:r>
            <a:r>
              <a:rPr lang="en-US" altLang="zh-CN">
                <a:latin typeface="Times New Roman" panose="02020603050405020304" pitchFamily="18" charset="0"/>
              </a:rPr>
              <a:t>.</a:t>
            </a:r>
          </a:p>
        </p:txBody>
      </p:sp>
      <p:sp>
        <p:nvSpPr>
          <p:cNvPr id="17" name="文本框 16">
            <a:extLst>
              <a:ext uri="{FF2B5EF4-FFF2-40B4-BE49-F238E27FC236}">
                <a16:creationId xmlns:a16="http://schemas.microsoft.com/office/drawing/2014/main" id="{678FECF3-3A08-4D04-A108-FFC7B21CF827}"/>
              </a:ext>
            </a:extLst>
          </p:cNvPr>
          <p:cNvSpPr txBox="1">
            <a:spLocks noChangeArrowheads="1"/>
          </p:cNvSpPr>
          <p:nvPr/>
        </p:nvSpPr>
        <p:spPr bwMode="auto">
          <a:xfrm>
            <a:off x="2262189" y="2559051"/>
            <a:ext cx="13795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b="1">
                <a:latin typeface="Times New Roman" panose="02020603050405020304" pitchFamily="18" charset="0"/>
              </a:rPr>
              <a:t>（</a:t>
            </a:r>
            <a:r>
              <a:rPr lang="en-US" altLang="zh-CN" b="1">
                <a:latin typeface="Times New Roman" panose="02020603050405020304" pitchFamily="18" charset="0"/>
              </a:rPr>
              <a:t>1</a:t>
            </a:r>
            <a:r>
              <a:rPr lang="zh-CN" altLang="zh-CN" b="1">
                <a:latin typeface="Times New Roman" panose="02020603050405020304" pitchFamily="18" charset="0"/>
              </a:rPr>
              <a:t>）</a:t>
            </a:r>
            <a:r>
              <a:rPr lang="zh-CN" altLang="zh-CN" b="1"/>
              <a:t>求</a:t>
            </a:r>
          </a:p>
        </p:txBody>
      </p:sp>
      <p:graphicFrame>
        <p:nvGraphicFramePr>
          <p:cNvPr id="18" name="对象 17">
            <a:hlinkClick r:id="" action="ppaction://ole?verb=1"/>
            <a:extLst>
              <a:ext uri="{FF2B5EF4-FFF2-40B4-BE49-F238E27FC236}">
                <a16:creationId xmlns:a16="http://schemas.microsoft.com/office/drawing/2014/main" id="{5F385537-1B00-4FCB-BC57-56C28D1BF1FE}"/>
              </a:ext>
            </a:extLst>
          </p:cNvPr>
          <p:cNvGraphicFramePr>
            <a:graphicFrameLocks noChangeAspect="1"/>
          </p:cNvGraphicFramePr>
          <p:nvPr/>
        </p:nvGraphicFramePr>
        <p:xfrm>
          <a:off x="3494088" y="2647950"/>
          <a:ext cx="203200" cy="279400"/>
        </p:xfrm>
        <a:graphic>
          <a:graphicData uri="http://schemas.openxmlformats.org/presentationml/2006/ole">
            <mc:AlternateContent xmlns:mc="http://schemas.openxmlformats.org/markup-compatibility/2006">
              <mc:Choice xmlns:v="urn:schemas-microsoft-com:vml" Requires="v">
                <p:oleObj spid="_x0000_s44047" r:id="rId9" imgW="203040" imgH="279360" progId="Equation.KSEE3">
                  <p:embed/>
                </p:oleObj>
              </mc:Choice>
              <mc:Fallback>
                <p:oleObj r:id="rId9" imgW="203040" imgH="279360" progId="Equation.KSEE3">
                  <p:embed/>
                  <p:pic>
                    <p:nvPicPr>
                      <p:cNvPr id="18" name="对象 17">
                        <a:hlinkClick r:id="" action="ppaction://ole?verb=1"/>
                        <a:extLst>
                          <a:ext uri="{FF2B5EF4-FFF2-40B4-BE49-F238E27FC236}">
                            <a16:creationId xmlns:a16="http://schemas.microsoft.com/office/drawing/2014/main" id="{5F385537-1B00-4FCB-BC57-56C28D1BF1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4088" y="2647950"/>
                        <a:ext cx="203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 name="文本框 18">
            <a:extLst>
              <a:ext uri="{FF2B5EF4-FFF2-40B4-BE49-F238E27FC236}">
                <a16:creationId xmlns:a16="http://schemas.microsoft.com/office/drawing/2014/main" id="{B9330901-098E-4F97-B839-C0F5974B7EEE}"/>
              </a:ext>
            </a:extLst>
          </p:cNvPr>
          <p:cNvSpPr txBox="1">
            <a:spLocks noChangeArrowheads="1"/>
          </p:cNvSpPr>
          <p:nvPr/>
        </p:nvSpPr>
        <p:spPr bwMode="auto">
          <a:xfrm>
            <a:off x="3641725" y="2559051"/>
            <a:ext cx="207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的矩估计量</a:t>
            </a:r>
            <a:r>
              <a:rPr lang="zh-CN" altLang="en-US"/>
              <a:t>；</a:t>
            </a:r>
          </a:p>
        </p:txBody>
      </p:sp>
      <p:sp>
        <p:nvSpPr>
          <p:cNvPr id="20" name="文本框 19">
            <a:extLst>
              <a:ext uri="{FF2B5EF4-FFF2-40B4-BE49-F238E27FC236}">
                <a16:creationId xmlns:a16="http://schemas.microsoft.com/office/drawing/2014/main" id="{F9906515-E6C5-41BF-8C12-1928EFD0BD06}"/>
              </a:ext>
            </a:extLst>
          </p:cNvPr>
          <p:cNvSpPr txBox="1">
            <a:spLocks noChangeArrowheads="1"/>
          </p:cNvSpPr>
          <p:nvPr/>
        </p:nvSpPr>
        <p:spPr bwMode="auto">
          <a:xfrm>
            <a:off x="2262189" y="3125789"/>
            <a:ext cx="13795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b="1">
                <a:latin typeface="Times New Roman" panose="02020603050405020304" pitchFamily="18" charset="0"/>
              </a:rPr>
              <a:t>（</a:t>
            </a:r>
            <a:r>
              <a:rPr lang="en-US" altLang="zh-CN" b="1">
                <a:latin typeface="Times New Roman" panose="02020603050405020304" pitchFamily="18" charset="0"/>
              </a:rPr>
              <a:t>2</a:t>
            </a:r>
            <a:r>
              <a:rPr lang="zh-CN" altLang="zh-CN" b="1">
                <a:latin typeface="Times New Roman" panose="02020603050405020304" pitchFamily="18" charset="0"/>
              </a:rPr>
              <a:t>）</a:t>
            </a:r>
            <a:r>
              <a:rPr lang="zh-CN" altLang="zh-CN" b="1"/>
              <a:t>求</a:t>
            </a:r>
          </a:p>
        </p:txBody>
      </p:sp>
      <p:graphicFrame>
        <p:nvGraphicFramePr>
          <p:cNvPr id="21" name="对象 20">
            <a:hlinkClick r:id="" action="ppaction://ole?verb=1"/>
            <a:extLst>
              <a:ext uri="{FF2B5EF4-FFF2-40B4-BE49-F238E27FC236}">
                <a16:creationId xmlns:a16="http://schemas.microsoft.com/office/drawing/2014/main" id="{113910D3-C7B2-43E6-92EF-2CC5E86337F7}"/>
              </a:ext>
            </a:extLst>
          </p:cNvPr>
          <p:cNvGraphicFramePr>
            <a:graphicFrameLocks noChangeAspect="1"/>
          </p:cNvGraphicFramePr>
          <p:nvPr/>
        </p:nvGraphicFramePr>
        <p:xfrm>
          <a:off x="3494088" y="3214688"/>
          <a:ext cx="203200" cy="279400"/>
        </p:xfrm>
        <a:graphic>
          <a:graphicData uri="http://schemas.openxmlformats.org/presentationml/2006/ole">
            <mc:AlternateContent xmlns:mc="http://schemas.openxmlformats.org/markup-compatibility/2006">
              <mc:Choice xmlns:v="urn:schemas-microsoft-com:vml" Requires="v">
                <p:oleObj spid="_x0000_s44048" r:id="rId11" imgW="203040" imgH="279360" progId="Equation.KSEE3">
                  <p:embed/>
                </p:oleObj>
              </mc:Choice>
              <mc:Fallback>
                <p:oleObj r:id="rId11" imgW="203040" imgH="279360" progId="Equation.KSEE3">
                  <p:embed/>
                  <p:pic>
                    <p:nvPicPr>
                      <p:cNvPr id="21" name="对象 20">
                        <a:hlinkClick r:id="" action="ppaction://ole?verb=1"/>
                        <a:extLst>
                          <a:ext uri="{FF2B5EF4-FFF2-40B4-BE49-F238E27FC236}">
                            <a16:creationId xmlns:a16="http://schemas.microsoft.com/office/drawing/2014/main" id="{113910D3-C7B2-43E6-92EF-2CC5E86337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94088" y="3214688"/>
                        <a:ext cx="203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 name="文本框 21">
            <a:extLst>
              <a:ext uri="{FF2B5EF4-FFF2-40B4-BE49-F238E27FC236}">
                <a16:creationId xmlns:a16="http://schemas.microsoft.com/office/drawing/2014/main" id="{357A7816-02DA-4D86-A289-F3C25B47BA0B}"/>
              </a:ext>
            </a:extLst>
          </p:cNvPr>
          <p:cNvSpPr txBox="1">
            <a:spLocks noChangeArrowheads="1"/>
          </p:cNvSpPr>
          <p:nvPr/>
        </p:nvSpPr>
        <p:spPr bwMode="auto">
          <a:xfrm>
            <a:off x="3641726" y="3125789"/>
            <a:ext cx="2684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的最大似然估计量</a:t>
            </a:r>
            <a:r>
              <a:rPr lang="zh-CN" altLang="en-US"/>
              <a:t>；</a:t>
            </a:r>
          </a:p>
        </p:txBody>
      </p:sp>
      <p:cxnSp>
        <p:nvCxnSpPr>
          <p:cNvPr id="2" name="直接连接符 1">
            <a:extLst>
              <a:ext uri="{FF2B5EF4-FFF2-40B4-BE49-F238E27FC236}">
                <a16:creationId xmlns:a16="http://schemas.microsoft.com/office/drawing/2014/main" id="{FEC64A71-9764-4A84-A4C9-977EEE84875C}"/>
              </a:ext>
            </a:extLst>
          </p:cNvPr>
          <p:cNvCxnSpPr/>
          <p:nvPr/>
        </p:nvCxnSpPr>
        <p:spPr>
          <a:xfrm>
            <a:off x="2035176" y="3719513"/>
            <a:ext cx="8188325" cy="25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DBB248B6-3168-40F0-8590-2A2970B77F1B}"/>
              </a:ext>
            </a:extLst>
          </p:cNvPr>
          <p:cNvSpPr txBox="1">
            <a:spLocks noChangeArrowheads="1"/>
          </p:cNvSpPr>
          <p:nvPr/>
        </p:nvSpPr>
        <p:spPr bwMode="auto">
          <a:xfrm>
            <a:off x="2160588" y="4002089"/>
            <a:ext cx="7921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b="1">
                <a:solidFill>
                  <a:srgbClr val="FF0000"/>
                </a:solidFill>
              </a:rPr>
              <a:t>解</a:t>
            </a:r>
          </a:p>
        </p:txBody>
      </p:sp>
      <p:sp>
        <p:nvSpPr>
          <p:cNvPr id="5" name="文本框 4">
            <a:extLst>
              <a:ext uri="{FF2B5EF4-FFF2-40B4-BE49-F238E27FC236}">
                <a16:creationId xmlns:a16="http://schemas.microsoft.com/office/drawing/2014/main" id="{289E8297-6CEA-4256-84F5-F92FA33842FE}"/>
              </a:ext>
            </a:extLst>
          </p:cNvPr>
          <p:cNvSpPr txBox="1">
            <a:spLocks noChangeArrowheads="1"/>
          </p:cNvSpPr>
          <p:nvPr/>
        </p:nvSpPr>
        <p:spPr bwMode="auto">
          <a:xfrm>
            <a:off x="3263900" y="3986214"/>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由于总体</a:t>
            </a:r>
            <a:r>
              <a:rPr lang="en-US" altLang="zh-CN" i="1">
                <a:latin typeface="Times New Roman" panose="02020603050405020304" pitchFamily="18" charset="0"/>
              </a:rPr>
              <a:t>X</a:t>
            </a:r>
            <a:r>
              <a:rPr lang="zh-CN" altLang="en-US" b="1"/>
              <a:t>服从区间</a:t>
            </a:r>
          </a:p>
        </p:txBody>
      </p:sp>
      <p:graphicFrame>
        <p:nvGraphicFramePr>
          <p:cNvPr id="6" name="对象 5">
            <a:hlinkClick r:id="" action="ppaction://ole?verb=1"/>
            <a:extLst>
              <a:ext uri="{FF2B5EF4-FFF2-40B4-BE49-F238E27FC236}">
                <a16:creationId xmlns:a16="http://schemas.microsoft.com/office/drawing/2014/main" id="{F4A6D4B4-8534-4DEB-8415-34107A3AD009}"/>
              </a:ext>
            </a:extLst>
          </p:cNvPr>
          <p:cNvGraphicFramePr>
            <a:graphicFrameLocks noGrp="1" noChangeAspect="1"/>
          </p:cNvGraphicFramePr>
          <p:nvPr/>
        </p:nvGraphicFramePr>
        <p:xfrm>
          <a:off x="6065838" y="4064000"/>
          <a:ext cx="584200" cy="330200"/>
        </p:xfrm>
        <a:graphic>
          <a:graphicData uri="http://schemas.openxmlformats.org/presentationml/2006/ole">
            <mc:AlternateContent xmlns:mc="http://schemas.openxmlformats.org/markup-compatibility/2006">
              <mc:Choice xmlns:v="urn:schemas-microsoft-com:vml" Requires="v">
                <p:oleObj spid="_x0000_s44049" r:id="rId12" imgW="583920" imgH="330120" progId="Equation.KSEE3">
                  <p:embed/>
                </p:oleObj>
              </mc:Choice>
              <mc:Fallback>
                <p:oleObj r:id="rId12" imgW="583920" imgH="330120" progId="Equation.KSEE3">
                  <p:embed/>
                  <p:pic>
                    <p:nvPicPr>
                      <p:cNvPr id="6" name="对象 5">
                        <a:hlinkClick r:id="" action="ppaction://ole?verb=1"/>
                        <a:extLst>
                          <a:ext uri="{FF2B5EF4-FFF2-40B4-BE49-F238E27FC236}">
                            <a16:creationId xmlns:a16="http://schemas.microsoft.com/office/drawing/2014/main" id="{F4A6D4B4-8534-4DEB-8415-34107A3AD009}"/>
                          </a:ext>
                        </a:extLst>
                      </p:cNvPr>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65838" y="4064000"/>
                        <a:ext cx="584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 name="文本框 8">
            <a:extLst>
              <a:ext uri="{FF2B5EF4-FFF2-40B4-BE49-F238E27FC236}">
                <a16:creationId xmlns:a16="http://schemas.microsoft.com/office/drawing/2014/main" id="{26F16F0E-BE37-4925-A2B5-AAEEB4B46987}"/>
              </a:ext>
            </a:extLst>
          </p:cNvPr>
          <p:cNvSpPr txBox="1">
            <a:spLocks noChangeArrowheads="1"/>
          </p:cNvSpPr>
          <p:nvPr/>
        </p:nvSpPr>
        <p:spPr bwMode="auto">
          <a:xfrm>
            <a:off x="6551614" y="3986214"/>
            <a:ext cx="32972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上的均匀分布</a:t>
            </a:r>
            <a:r>
              <a:rPr lang="zh-CN" altLang="en-US"/>
              <a:t>，</a:t>
            </a:r>
            <a:r>
              <a:rPr lang="zh-CN" altLang="en-US" b="1"/>
              <a:t>所以</a:t>
            </a:r>
          </a:p>
        </p:txBody>
      </p:sp>
      <p:graphicFrame>
        <p:nvGraphicFramePr>
          <p:cNvPr id="12" name="内容占位符 11">
            <a:hlinkClick r:id="" action="ppaction://ole?verb=1"/>
            <a:extLst>
              <a:ext uri="{FF2B5EF4-FFF2-40B4-BE49-F238E27FC236}">
                <a16:creationId xmlns:a16="http://schemas.microsoft.com/office/drawing/2014/main" id="{9FBED338-E8CC-4BBE-BEF8-F858011F9DD2}"/>
              </a:ext>
            </a:extLst>
          </p:cNvPr>
          <p:cNvGraphicFramePr>
            <a:graphicFrameLocks noGrp="1" noChangeAspect="1"/>
          </p:cNvGraphicFramePr>
          <p:nvPr>
            <p:ph sz="half" idx="4294967295"/>
          </p:nvPr>
        </p:nvGraphicFramePr>
        <p:xfrm>
          <a:off x="2665413" y="4605338"/>
          <a:ext cx="1460500" cy="723900"/>
        </p:xfrm>
        <a:graphic>
          <a:graphicData uri="http://schemas.openxmlformats.org/presentationml/2006/ole">
            <mc:AlternateContent xmlns:mc="http://schemas.openxmlformats.org/markup-compatibility/2006">
              <mc:Choice xmlns:v="urn:schemas-microsoft-com:vml" Requires="v">
                <p:oleObj spid="_x0000_s44050" r:id="rId14" imgW="1460160" imgH="723600" progId="Equation.KSEE3">
                  <p:embed/>
                </p:oleObj>
              </mc:Choice>
              <mc:Fallback>
                <p:oleObj r:id="rId14" imgW="1460160" imgH="723600" progId="Equation.KSEE3">
                  <p:embed/>
                  <p:pic>
                    <p:nvPicPr>
                      <p:cNvPr id="12" name="内容占位符 11">
                        <a:hlinkClick r:id="" action="ppaction://ole?verb=1"/>
                        <a:extLst>
                          <a:ext uri="{FF2B5EF4-FFF2-40B4-BE49-F238E27FC236}">
                            <a16:creationId xmlns:a16="http://schemas.microsoft.com/office/drawing/2014/main" id="{9FBED338-E8CC-4BBE-BEF8-F858011F9DD2}"/>
                          </a:ext>
                        </a:extLst>
                      </p:cNvPr>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5413" y="4605338"/>
                        <a:ext cx="1460500" cy="7239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 name="文本框 15">
            <a:extLst>
              <a:ext uri="{FF2B5EF4-FFF2-40B4-BE49-F238E27FC236}">
                <a16:creationId xmlns:a16="http://schemas.microsoft.com/office/drawing/2014/main" id="{C768B78B-9C4E-4E08-BDB8-FFA48D4DCEED}"/>
              </a:ext>
            </a:extLst>
          </p:cNvPr>
          <p:cNvSpPr txBox="1">
            <a:spLocks noChangeArrowheads="1"/>
          </p:cNvSpPr>
          <p:nvPr/>
        </p:nvSpPr>
        <p:spPr bwMode="auto">
          <a:xfrm>
            <a:off x="4121151" y="4754564"/>
            <a:ext cx="7477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a:t>令</a:t>
            </a:r>
          </a:p>
        </p:txBody>
      </p:sp>
      <p:graphicFrame>
        <p:nvGraphicFramePr>
          <p:cNvPr id="23" name="对象 22">
            <a:hlinkClick r:id="" action="ppaction://ole?verb=1"/>
            <a:extLst>
              <a:ext uri="{FF2B5EF4-FFF2-40B4-BE49-F238E27FC236}">
                <a16:creationId xmlns:a16="http://schemas.microsoft.com/office/drawing/2014/main" id="{91AA7F0D-C277-408B-97FD-F83818AD433D}"/>
              </a:ext>
            </a:extLst>
          </p:cNvPr>
          <p:cNvGraphicFramePr>
            <a:graphicFrameLocks noChangeAspect="1"/>
          </p:cNvGraphicFramePr>
          <p:nvPr/>
        </p:nvGraphicFramePr>
        <p:xfrm>
          <a:off x="4633913" y="4622800"/>
          <a:ext cx="1257300" cy="723900"/>
        </p:xfrm>
        <a:graphic>
          <a:graphicData uri="http://schemas.openxmlformats.org/presentationml/2006/ole">
            <mc:AlternateContent xmlns:mc="http://schemas.openxmlformats.org/markup-compatibility/2006">
              <mc:Choice xmlns:v="urn:schemas-microsoft-com:vml" Requires="v">
                <p:oleObj spid="_x0000_s44051" r:id="rId16" imgW="1257120" imgH="723600" progId="Equation.KSEE3">
                  <p:embed/>
                </p:oleObj>
              </mc:Choice>
              <mc:Fallback>
                <p:oleObj r:id="rId16" imgW="1257120" imgH="723600" progId="Equation.KSEE3">
                  <p:embed/>
                  <p:pic>
                    <p:nvPicPr>
                      <p:cNvPr id="23" name="对象 22">
                        <a:hlinkClick r:id="" action="ppaction://ole?verb=1"/>
                        <a:extLst>
                          <a:ext uri="{FF2B5EF4-FFF2-40B4-BE49-F238E27FC236}">
                            <a16:creationId xmlns:a16="http://schemas.microsoft.com/office/drawing/2014/main" id="{91AA7F0D-C277-408B-97FD-F83818AD433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33913" y="4622800"/>
                        <a:ext cx="12573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 name="文本框 23">
            <a:extLst>
              <a:ext uri="{FF2B5EF4-FFF2-40B4-BE49-F238E27FC236}">
                <a16:creationId xmlns:a16="http://schemas.microsoft.com/office/drawing/2014/main" id="{5F53F66B-259D-4E13-AA96-146C2D4DC1D6}"/>
              </a:ext>
            </a:extLst>
          </p:cNvPr>
          <p:cNvSpPr txBox="1">
            <a:spLocks noChangeArrowheads="1"/>
          </p:cNvSpPr>
          <p:nvPr/>
        </p:nvSpPr>
        <p:spPr bwMode="auto">
          <a:xfrm>
            <a:off x="6030914" y="4754564"/>
            <a:ext cx="581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得</a:t>
            </a:r>
          </a:p>
        </p:txBody>
      </p:sp>
      <p:graphicFrame>
        <p:nvGraphicFramePr>
          <p:cNvPr id="25" name="对象 24">
            <a:hlinkClick r:id="" action="ppaction://ole?verb=1"/>
            <a:extLst>
              <a:ext uri="{FF2B5EF4-FFF2-40B4-BE49-F238E27FC236}">
                <a16:creationId xmlns:a16="http://schemas.microsoft.com/office/drawing/2014/main" id="{CD3C9B55-5F6E-4553-8540-062C2F2764D2}"/>
              </a:ext>
            </a:extLst>
          </p:cNvPr>
          <p:cNvGraphicFramePr>
            <a:graphicFrameLocks noChangeAspect="1"/>
          </p:cNvGraphicFramePr>
          <p:nvPr/>
        </p:nvGraphicFramePr>
        <p:xfrm>
          <a:off x="6408738" y="4845050"/>
          <a:ext cx="203200" cy="279400"/>
        </p:xfrm>
        <a:graphic>
          <a:graphicData uri="http://schemas.openxmlformats.org/presentationml/2006/ole">
            <mc:AlternateContent xmlns:mc="http://schemas.openxmlformats.org/markup-compatibility/2006">
              <mc:Choice xmlns:v="urn:schemas-microsoft-com:vml" Requires="v">
                <p:oleObj spid="_x0000_s44052" r:id="rId18" imgW="203040" imgH="279360" progId="Equation.KSEE3">
                  <p:embed/>
                </p:oleObj>
              </mc:Choice>
              <mc:Fallback>
                <p:oleObj r:id="rId18" imgW="203040" imgH="279360" progId="Equation.KSEE3">
                  <p:embed/>
                  <p:pic>
                    <p:nvPicPr>
                      <p:cNvPr id="25" name="对象 24">
                        <a:hlinkClick r:id="" action="ppaction://ole?verb=1"/>
                        <a:extLst>
                          <a:ext uri="{FF2B5EF4-FFF2-40B4-BE49-F238E27FC236}">
                            <a16:creationId xmlns:a16="http://schemas.microsoft.com/office/drawing/2014/main" id="{CD3C9B55-5F6E-4553-8540-062C2F2764D2}"/>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408738" y="4845050"/>
                        <a:ext cx="203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 name="文本框 25">
            <a:extLst>
              <a:ext uri="{FF2B5EF4-FFF2-40B4-BE49-F238E27FC236}">
                <a16:creationId xmlns:a16="http://schemas.microsoft.com/office/drawing/2014/main" id="{EF7970DE-2398-4D35-8BD1-AF0CB060BC3D}"/>
              </a:ext>
            </a:extLst>
          </p:cNvPr>
          <p:cNvSpPr txBox="1">
            <a:spLocks noChangeArrowheads="1"/>
          </p:cNvSpPr>
          <p:nvPr/>
        </p:nvSpPr>
        <p:spPr bwMode="auto">
          <a:xfrm>
            <a:off x="6561139" y="4754564"/>
            <a:ext cx="22050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的矩估计量为</a:t>
            </a:r>
          </a:p>
        </p:txBody>
      </p:sp>
      <p:graphicFrame>
        <p:nvGraphicFramePr>
          <p:cNvPr id="27" name="对象 26">
            <a:hlinkClick r:id="" action="ppaction://ole?verb=1"/>
            <a:extLst>
              <a:ext uri="{FF2B5EF4-FFF2-40B4-BE49-F238E27FC236}">
                <a16:creationId xmlns:a16="http://schemas.microsoft.com/office/drawing/2014/main" id="{FBF13AD9-0713-4EE6-88C7-D705091A640D}"/>
              </a:ext>
            </a:extLst>
          </p:cNvPr>
          <p:cNvGraphicFramePr>
            <a:graphicFrameLocks noChangeAspect="1"/>
          </p:cNvGraphicFramePr>
          <p:nvPr/>
        </p:nvGraphicFramePr>
        <p:xfrm>
          <a:off x="8499475" y="4752975"/>
          <a:ext cx="1384300" cy="368300"/>
        </p:xfrm>
        <a:graphic>
          <a:graphicData uri="http://schemas.openxmlformats.org/presentationml/2006/ole">
            <mc:AlternateContent xmlns:mc="http://schemas.openxmlformats.org/markup-compatibility/2006">
              <mc:Choice xmlns:v="urn:schemas-microsoft-com:vml" Requires="v">
                <p:oleObj spid="_x0000_s44053" r:id="rId20" imgW="1384200" imgH="368280" progId="Equation.KSEE3">
                  <p:embed/>
                </p:oleObj>
              </mc:Choice>
              <mc:Fallback>
                <p:oleObj r:id="rId20" imgW="1384200" imgH="368280" progId="Equation.KSEE3">
                  <p:embed/>
                  <p:pic>
                    <p:nvPicPr>
                      <p:cNvPr id="27" name="对象 26">
                        <a:hlinkClick r:id="" action="ppaction://ole?verb=1"/>
                        <a:extLst>
                          <a:ext uri="{FF2B5EF4-FFF2-40B4-BE49-F238E27FC236}">
                            <a16:creationId xmlns:a16="http://schemas.microsoft.com/office/drawing/2014/main" id="{FBF13AD9-0713-4EE6-88C7-D705091A640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499475" y="4752975"/>
                        <a:ext cx="13843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 name="文本框 27">
            <a:extLst>
              <a:ext uri="{FF2B5EF4-FFF2-40B4-BE49-F238E27FC236}">
                <a16:creationId xmlns:a16="http://schemas.microsoft.com/office/drawing/2014/main" id="{67F68647-73A0-4F69-917B-E78D6605AEC3}"/>
              </a:ext>
            </a:extLst>
          </p:cNvPr>
          <p:cNvSpPr txBox="1">
            <a:spLocks noChangeArrowheads="1"/>
          </p:cNvSpPr>
          <p:nvPr/>
        </p:nvSpPr>
        <p:spPr bwMode="auto">
          <a:xfrm>
            <a:off x="2565400" y="4010026"/>
            <a:ext cx="698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a:t>
            </a:r>
            <a:r>
              <a:rPr lang="en-US" altLang="zh-CN" b="1"/>
              <a:t>1</a:t>
            </a:r>
            <a:r>
              <a:rPr lang="zh-CN" altLang="en-US"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par>
                                <p:cTn id="36" presetID="22" presetClass="entr" presetSubtype="8"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left)">
                                      <p:cBhvr>
                                        <p:cTn id="44" dur="500"/>
                                        <p:tgtEl>
                                          <p:spTgt spid="20"/>
                                        </p:tgtEl>
                                      </p:cBhvr>
                                    </p:animEffect>
                                  </p:childTnLst>
                                </p:cTn>
                              </p:par>
                              <p:par>
                                <p:cTn id="45" presetID="22" presetClass="entr" presetSubtype="8"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wipe(left)">
                                      <p:cBhvr>
                                        <p:cTn id="55" dur="500"/>
                                        <p:tgtEl>
                                          <p:spTgt spid="2"/>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left)">
                                      <p:cBhvr>
                                        <p:cTn id="61" dur="500"/>
                                        <p:tgtEl>
                                          <p:spTgt spid="2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left)">
                                      <p:cBhvr>
                                        <p:cTn id="66" dur="500"/>
                                        <p:tgtEl>
                                          <p:spTgt spid="5"/>
                                        </p:tgtEl>
                                      </p:cBhvr>
                                    </p:animEffect>
                                  </p:childTnLst>
                                </p:cTn>
                              </p:par>
                              <p:par>
                                <p:cTn id="67" presetID="22" presetClass="entr" presetSubtype="8" fill="hold"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wipe(left)">
                                      <p:cBhvr>
                                        <p:cTn id="69" dur="500"/>
                                        <p:tgtEl>
                                          <p:spTgt spid="6"/>
                                        </p:tgtEl>
                                      </p:cBhvr>
                                    </p:animEffect>
                                  </p:childTnLst>
                                </p:cTn>
                              </p:par>
                              <p:par>
                                <p:cTn id="70" presetID="22" presetClass="entr" presetSubtype="8" fill="hold" grpId="0" nodeType="with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wipe(left)">
                                      <p:cBhvr>
                                        <p:cTn id="72" dur="500"/>
                                        <p:tgtEl>
                                          <p:spTgt spid="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par>
                                <p:cTn id="83" presetID="22" presetClass="entr" presetSubtype="8" fill="hold"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left)">
                                      <p:cBhvr>
                                        <p:cTn id="85" dur="500"/>
                                        <p:tgtEl>
                                          <p:spTgt spid="2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24"/>
                                        </p:tgtEl>
                                        <p:attrNameLst>
                                          <p:attrName>style.visibility</p:attrName>
                                        </p:attrNameLst>
                                      </p:cBhvr>
                                      <p:to>
                                        <p:strVal val="visible"/>
                                      </p:to>
                                    </p:set>
                                    <p:animEffect transition="in" filter="wipe(left)">
                                      <p:cBhvr>
                                        <p:cTn id="90" dur="500"/>
                                        <p:tgtEl>
                                          <p:spTgt spid="24"/>
                                        </p:tgtEl>
                                      </p:cBhvr>
                                    </p:animEffect>
                                  </p:childTnLst>
                                </p:cTn>
                              </p:par>
                              <p:par>
                                <p:cTn id="91" presetID="22" presetClass="entr" presetSubtype="8" fill="hold" nodeType="with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wipe(left)">
                                      <p:cBhvr>
                                        <p:cTn id="93" dur="500"/>
                                        <p:tgtEl>
                                          <p:spTgt spid="25"/>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wipe(left)">
                                      <p:cBhvr>
                                        <p:cTn id="96" dur="500"/>
                                        <p:tgtEl>
                                          <p:spTgt spid="26"/>
                                        </p:tgtEl>
                                      </p:cBhvr>
                                    </p:animEffect>
                                  </p:childTnLst>
                                </p:cTn>
                              </p:par>
                              <p:par>
                                <p:cTn id="97" presetID="22" presetClass="entr" presetSubtype="8" fill="hold" nodeType="with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left)">
                                      <p:cBhvr>
                                        <p:cTn id="9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3" grpId="0"/>
      <p:bldP spid="15" grpId="0"/>
      <p:bldP spid="17" grpId="0"/>
      <p:bldP spid="19" grpId="0"/>
      <p:bldP spid="20" grpId="0"/>
      <p:bldP spid="22" grpId="0"/>
      <p:bldP spid="3" grpId="0"/>
      <p:bldP spid="5" grpId="0"/>
      <p:bldP spid="9" grpId="0"/>
      <p:bldP spid="16" grpId="0"/>
      <p:bldP spid="24" grpId="0"/>
      <p:bldP spid="26"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a:extLst>
              <a:ext uri="{FF2B5EF4-FFF2-40B4-BE49-F238E27FC236}">
                <a16:creationId xmlns:a16="http://schemas.microsoft.com/office/drawing/2014/main" id="{DC07582C-F3FA-4244-A648-730133B55ADD}"/>
              </a:ext>
            </a:extLst>
          </p:cNvPr>
          <p:cNvSpPr txBox="1">
            <a:spLocks noChangeArrowheads="1"/>
          </p:cNvSpPr>
          <p:nvPr/>
        </p:nvSpPr>
        <p:spPr bwMode="auto">
          <a:xfrm>
            <a:off x="2119313" y="788989"/>
            <a:ext cx="9763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a:t>
            </a:r>
            <a:r>
              <a:rPr lang="en-US" altLang="zh-CN" b="1"/>
              <a:t>2</a:t>
            </a:r>
            <a:r>
              <a:rPr lang="zh-CN" altLang="en-US" b="1"/>
              <a:t>）</a:t>
            </a:r>
          </a:p>
        </p:txBody>
      </p:sp>
      <p:sp>
        <p:nvSpPr>
          <p:cNvPr id="19" name="文本框 18">
            <a:extLst>
              <a:ext uri="{FF2B5EF4-FFF2-40B4-BE49-F238E27FC236}">
                <a16:creationId xmlns:a16="http://schemas.microsoft.com/office/drawing/2014/main" id="{CE7767D2-1AD2-463E-A8EB-B81DACD0BAA2}"/>
              </a:ext>
            </a:extLst>
          </p:cNvPr>
          <p:cNvSpPr txBox="1">
            <a:spLocks noChangeArrowheads="1"/>
          </p:cNvSpPr>
          <p:nvPr/>
        </p:nvSpPr>
        <p:spPr bwMode="auto">
          <a:xfrm>
            <a:off x="2851150" y="763589"/>
            <a:ext cx="514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设</a:t>
            </a:r>
          </a:p>
        </p:txBody>
      </p:sp>
      <p:graphicFrame>
        <p:nvGraphicFramePr>
          <p:cNvPr id="20" name="对象 19">
            <a:hlinkClick r:id="" action="ppaction://ole?verb=1"/>
            <a:extLst>
              <a:ext uri="{FF2B5EF4-FFF2-40B4-BE49-F238E27FC236}">
                <a16:creationId xmlns:a16="http://schemas.microsoft.com/office/drawing/2014/main" id="{31A83C0E-E723-4ECE-B6D5-5E009D36C228}"/>
              </a:ext>
            </a:extLst>
          </p:cNvPr>
          <p:cNvGraphicFramePr>
            <a:graphicFrameLocks noChangeAspect="1"/>
          </p:cNvGraphicFramePr>
          <p:nvPr/>
        </p:nvGraphicFramePr>
        <p:xfrm>
          <a:off x="3270250" y="763588"/>
          <a:ext cx="1295400" cy="381000"/>
        </p:xfrm>
        <a:graphic>
          <a:graphicData uri="http://schemas.openxmlformats.org/presentationml/2006/ole">
            <mc:AlternateContent xmlns:mc="http://schemas.openxmlformats.org/markup-compatibility/2006">
              <mc:Choice xmlns:v="urn:schemas-microsoft-com:vml" Requires="v">
                <p:oleObj spid="_x0000_s45066" r:id="rId3" imgW="1295280" imgH="380880" progId="Equation.KSEE3">
                  <p:embed/>
                </p:oleObj>
              </mc:Choice>
              <mc:Fallback>
                <p:oleObj r:id="rId3" imgW="1295280" imgH="380880" progId="Equation.KSEE3">
                  <p:embed/>
                  <p:pic>
                    <p:nvPicPr>
                      <p:cNvPr id="20" name="对象 19">
                        <a:hlinkClick r:id="" action="ppaction://ole?verb=1"/>
                        <a:extLst>
                          <a:ext uri="{FF2B5EF4-FFF2-40B4-BE49-F238E27FC236}">
                            <a16:creationId xmlns:a16="http://schemas.microsoft.com/office/drawing/2014/main" id="{31A83C0E-E723-4ECE-B6D5-5E009D36C2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0" y="763588"/>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43C554F4-0514-464F-881A-1D20C124195F}"/>
              </a:ext>
            </a:extLst>
          </p:cNvPr>
          <p:cNvSpPr txBox="1">
            <a:spLocks noChangeArrowheads="1"/>
          </p:cNvSpPr>
          <p:nvPr/>
        </p:nvSpPr>
        <p:spPr bwMode="auto">
          <a:xfrm>
            <a:off x="4565651" y="763589"/>
            <a:ext cx="3979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为样本观测值，似然函数为</a:t>
            </a:r>
          </a:p>
        </p:txBody>
      </p:sp>
      <p:graphicFrame>
        <p:nvGraphicFramePr>
          <p:cNvPr id="22" name="对象 21">
            <a:hlinkClick r:id="" action="ppaction://ole?verb=1"/>
            <a:extLst>
              <a:ext uri="{FF2B5EF4-FFF2-40B4-BE49-F238E27FC236}">
                <a16:creationId xmlns:a16="http://schemas.microsoft.com/office/drawing/2014/main" id="{DB451FAE-FC83-450B-AE84-595F4FD529BC}"/>
              </a:ext>
            </a:extLst>
          </p:cNvPr>
          <p:cNvGraphicFramePr>
            <a:graphicFrameLocks noChangeAspect="1"/>
          </p:cNvGraphicFramePr>
          <p:nvPr/>
        </p:nvGraphicFramePr>
        <p:xfrm>
          <a:off x="2641600" y="1249363"/>
          <a:ext cx="6667500" cy="1295400"/>
        </p:xfrm>
        <a:graphic>
          <a:graphicData uri="http://schemas.openxmlformats.org/presentationml/2006/ole">
            <mc:AlternateContent xmlns:mc="http://schemas.openxmlformats.org/markup-compatibility/2006">
              <mc:Choice xmlns:v="urn:schemas-microsoft-com:vml" Requires="v">
                <p:oleObj spid="_x0000_s45067" r:id="rId5" imgW="6667200" imgH="1295280" progId="Equation.KSEE3">
                  <p:embed/>
                </p:oleObj>
              </mc:Choice>
              <mc:Fallback>
                <p:oleObj r:id="rId5" imgW="6667200" imgH="1295280" progId="Equation.KSEE3">
                  <p:embed/>
                  <p:pic>
                    <p:nvPicPr>
                      <p:cNvPr id="22" name="对象 21">
                        <a:hlinkClick r:id="" action="ppaction://ole?verb=1"/>
                        <a:extLst>
                          <a:ext uri="{FF2B5EF4-FFF2-40B4-BE49-F238E27FC236}">
                            <a16:creationId xmlns:a16="http://schemas.microsoft.com/office/drawing/2014/main" id="{DB451FAE-FC83-450B-AE84-595F4FD529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1600" y="1249363"/>
                        <a:ext cx="66675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对象 22">
            <a:hlinkClick r:id="" action="ppaction://ole?verb=1"/>
            <a:extLst>
              <a:ext uri="{FF2B5EF4-FFF2-40B4-BE49-F238E27FC236}">
                <a16:creationId xmlns:a16="http://schemas.microsoft.com/office/drawing/2014/main" id="{58511B31-F1E4-4EC6-B46D-03B940853A4B}"/>
              </a:ext>
            </a:extLst>
          </p:cNvPr>
          <p:cNvGraphicFramePr>
            <a:graphicFrameLocks noChangeAspect="1"/>
          </p:cNvGraphicFramePr>
          <p:nvPr/>
        </p:nvGraphicFramePr>
        <p:xfrm>
          <a:off x="3086100" y="2493963"/>
          <a:ext cx="4584700" cy="1295400"/>
        </p:xfrm>
        <a:graphic>
          <a:graphicData uri="http://schemas.openxmlformats.org/presentationml/2006/ole">
            <mc:AlternateContent xmlns:mc="http://schemas.openxmlformats.org/markup-compatibility/2006">
              <mc:Choice xmlns:v="urn:schemas-microsoft-com:vml" Requires="v">
                <p:oleObj spid="_x0000_s45068" r:id="rId7" imgW="4584600" imgH="1295280" progId="Equation.KSEE3">
                  <p:embed/>
                </p:oleObj>
              </mc:Choice>
              <mc:Fallback>
                <p:oleObj r:id="rId7" imgW="4584600" imgH="1295280" progId="Equation.KSEE3">
                  <p:embed/>
                  <p:pic>
                    <p:nvPicPr>
                      <p:cNvPr id="23" name="对象 22">
                        <a:hlinkClick r:id="" action="ppaction://ole?verb=1"/>
                        <a:extLst>
                          <a:ext uri="{FF2B5EF4-FFF2-40B4-BE49-F238E27FC236}">
                            <a16:creationId xmlns:a16="http://schemas.microsoft.com/office/drawing/2014/main" id="{58511B31-F1E4-4EC6-B46D-03B940853A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86100" y="2493963"/>
                        <a:ext cx="45847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 name="文本框 24">
            <a:extLst>
              <a:ext uri="{FF2B5EF4-FFF2-40B4-BE49-F238E27FC236}">
                <a16:creationId xmlns:a16="http://schemas.microsoft.com/office/drawing/2014/main" id="{9F41567B-1F74-4C2E-9161-2651135C735C}"/>
              </a:ext>
            </a:extLst>
          </p:cNvPr>
          <p:cNvSpPr txBox="1">
            <a:spLocks noChangeArrowheads="1"/>
          </p:cNvSpPr>
          <p:nvPr/>
        </p:nvSpPr>
        <p:spPr bwMode="auto">
          <a:xfrm>
            <a:off x="2522538" y="4079876"/>
            <a:ext cx="2146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由此可知，当</a:t>
            </a:r>
          </a:p>
        </p:txBody>
      </p:sp>
      <p:graphicFrame>
        <p:nvGraphicFramePr>
          <p:cNvPr id="26" name="对象 25">
            <a:hlinkClick r:id="" action="ppaction://ole?verb=1"/>
            <a:extLst>
              <a:ext uri="{FF2B5EF4-FFF2-40B4-BE49-F238E27FC236}">
                <a16:creationId xmlns:a16="http://schemas.microsoft.com/office/drawing/2014/main" id="{140025C8-26A6-4B06-A0EA-1365509BA272}"/>
              </a:ext>
            </a:extLst>
          </p:cNvPr>
          <p:cNvGraphicFramePr>
            <a:graphicFrameLocks noChangeAspect="1"/>
          </p:cNvGraphicFramePr>
          <p:nvPr/>
        </p:nvGraphicFramePr>
        <p:xfrm>
          <a:off x="4433888" y="4119563"/>
          <a:ext cx="2616200" cy="381000"/>
        </p:xfrm>
        <a:graphic>
          <a:graphicData uri="http://schemas.openxmlformats.org/presentationml/2006/ole">
            <mc:AlternateContent xmlns:mc="http://schemas.openxmlformats.org/markup-compatibility/2006">
              <mc:Choice xmlns:v="urn:schemas-microsoft-com:vml" Requires="v">
                <p:oleObj spid="_x0000_s45069" r:id="rId9" imgW="2616120" imgH="380880" progId="Equation.KSEE3">
                  <p:embed/>
                </p:oleObj>
              </mc:Choice>
              <mc:Fallback>
                <p:oleObj r:id="rId9" imgW="2616120" imgH="380880" progId="Equation.KSEE3">
                  <p:embed/>
                  <p:pic>
                    <p:nvPicPr>
                      <p:cNvPr id="26" name="对象 25">
                        <a:hlinkClick r:id="" action="ppaction://ole?verb=1"/>
                        <a:extLst>
                          <a:ext uri="{FF2B5EF4-FFF2-40B4-BE49-F238E27FC236}">
                            <a16:creationId xmlns:a16="http://schemas.microsoft.com/office/drawing/2014/main" id="{140025C8-26A6-4B06-A0EA-1365509BA2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33888" y="4119563"/>
                        <a:ext cx="2616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 name="文本框 26">
            <a:extLst>
              <a:ext uri="{FF2B5EF4-FFF2-40B4-BE49-F238E27FC236}">
                <a16:creationId xmlns:a16="http://schemas.microsoft.com/office/drawing/2014/main" id="{C7E3EED4-1AEA-44BF-85EB-E47FB8CEE1BE}"/>
              </a:ext>
            </a:extLst>
          </p:cNvPr>
          <p:cNvSpPr txBox="1">
            <a:spLocks noChangeArrowheads="1"/>
          </p:cNvSpPr>
          <p:nvPr/>
        </p:nvSpPr>
        <p:spPr bwMode="auto">
          <a:xfrm>
            <a:off x="6923089" y="4079876"/>
            <a:ext cx="4968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时</a:t>
            </a:r>
            <a:r>
              <a:rPr lang="zh-CN" altLang="en-US"/>
              <a:t>，</a:t>
            </a:r>
          </a:p>
        </p:txBody>
      </p:sp>
      <p:graphicFrame>
        <p:nvGraphicFramePr>
          <p:cNvPr id="28" name="对象 27">
            <a:hlinkClick r:id="" action="ppaction://ole?verb=1"/>
            <a:extLst>
              <a:ext uri="{FF2B5EF4-FFF2-40B4-BE49-F238E27FC236}">
                <a16:creationId xmlns:a16="http://schemas.microsoft.com/office/drawing/2014/main" id="{B5B40584-1CCD-466B-9938-1411D9B7379E}"/>
              </a:ext>
            </a:extLst>
          </p:cNvPr>
          <p:cNvGraphicFramePr>
            <a:graphicFrameLocks noChangeAspect="1"/>
          </p:cNvGraphicFramePr>
          <p:nvPr/>
        </p:nvGraphicFramePr>
        <p:xfrm>
          <a:off x="7486650" y="4119563"/>
          <a:ext cx="609600" cy="342900"/>
        </p:xfrm>
        <a:graphic>
          <a:graphicData uri="http://schemas.openxmlformats.org/presentationml/2006/ole">
            <mc:AlternateContent xmlns:mc="http://schemas.openxmlformats.org/markup-compatibility/2006">
              <mc:Choice xmlns:v="urn:schemas-microsoft-com:vml" Requires="v">
                <p:oleObj spid="_x0000_s45070" r:id="rId11" imgW="609480" imgH="342720" progId="Equation.KSEE3">
                  <p:embed/>
                </p:oleObj>
              </mc:Choice>
              <mc:Fallback>
                <p:oleObj r:id="rId11" imgW="609480" imgH="342720" progId="Equation.KSEE3">
                  <p:embed/>
                  <p:pic>
                    <p:nvPicPr>
                      <p:cNvPr id="28" name="对象 27">
                        <a:hlinkClick r:id="" action="ppaction://ole?verb=1"/>
                        <a:extLst>
                          <a:ext uri="{FF2B5EF4-FFF2-40B4-BE49-F238E27FC236}">
                            <a16:creationId xmlns:a16="http://schemas.microsoft.com/office/drawing/2014/main" id="{B5B40584-1CCD-466B-9938-1411D9B737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6650" y="4119563"/>
                        <a:ext cx="6096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9" name="文本框 28">
            <a:extLst>
              <a:ext uri="{FF2B5EF4-FFF2-40B4-BE49-F238E27FC236}">
                <a16:creationId xmlns:a16="http://schemas.microsoft.com/office/drawing/2014/main" id="{0E0D5C3C-0233-401E-9775-E0186E9D3F8C}"/>
              </a:ext>
            </a:extLst>
          </p:cNvPr>
          <p:cNvSpPr txBox="1">
            <a:spLocks noChangeArrowheads="1"/>
          </p:cNvSpPr>
          <p:nvPr/>
        </p:nvSpPr>
        <p:spPr bwMode="auto">
          <a:xfrm>
            <a:off x="8096251" y="4060826"/>
            <a:ext cx="1706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达到最大</a:t>
            </a:r>
            <a:r>
              <a:rPr lang="zh-CN" altLang="en-US"/>
              <a:t>，</a:t>
            </a:r>
          </a:p>
        </p:txBody>
      </p:sp>
      <p:sp>
        <p:nvSpPr>
          <p:cNvPr id="32" name="文本框 31">
            <a:extLst>
              <a:ext uri="{FF2B5EF4-FFF2-40B4-BE49-F238E27FC236}">
                <a16:creationId xmlns:a16="http://schemas.microsoft.com/office/drawing/2014/main" id="{81F3B878-681B-4D18-AD0C-3C3611B80B60}"/>
              </a:ext>
            </a:extLst>
          </p:cNvPr>
          <p:cNvSpPr txBox="1">
            <a:spLocks noChangeArrowheads="1"/>
          </p:cNvSpPr>
          <p:nvPr/>
        </p:nvSpPr>
        <p:spPr bwMode="auto">
          <a:xfrm>
            <a:off x="2522539" y="4670426"/>
            <a:ext cx="89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所以</a:t>
            </a:r>
          </a:p>
        </p:txBody>
      </p:sp>
      <p:graphicFrame>
        <p:nvGraphicFramePr>
          <p:cNvPr id="34" name="对象 33">
            <a:hlinkClick r:id="" action="ppaction://ole?verb=1"/>
            <a:extLst>
              <a:ext uri="{FF2B5EF4-FFF2-40B4-BE49-F238E27FC236}">
                <a16:creationId xmlns:a16="http://schemas.microsoft.com/office/drawing/2014/main" id="{07494777-B042-498B-B0DC-2B0EA650E573}"/>
              </a:ext>
            </a:extLst>
          </p:cNvPr>
          <p:cNvGraphicFramePr>
            <a:graphicFrameLocks noChangeAspect="1"/>
          </p:cNvGraphicFramePr>
          <p:nvPr/>
        </p:nvGraphicFramePr>
        <p:xfrm>
          <a:off x="3211513" y="4760913"/>
          <a:ext cx="203200" cy="279400"/>
        </p:xfrm>
        <a:graphic>
          <a:graphicData uri="http://schemas.openxmlformats.org/presentationml/2006/ole">
            <mc:AlternateContent xmlns:mc="http://schemas.openxmlformats.org/markup-compatibility/2006">
              <mc:Choice xmlns:v="urn:schemas-microsoft-com:vml" Requires="v">
                <p:oleObj spid="_x0000_s45071" r:id="rId13" imgW="203040" imgH="279360" progId="Equation.KSEE3">
                  <p:embed/>
                </p:oleObj>
              </mc:Choice>
              <mc:Fallback>
                <p:oleObj r:id="rId13" imgW="203040" imgH="279360" progId="Equation.KSEE3">
                  <p:embed/>
                  <p:pic>
                    <p:nvPicPr>
                      <p:cNvPr id="34" name="对象 33">
                        <a:hlinkClick r:id="" action="ppaction://ole?verb=1"/>
                        <a:extLst>
                          <a:ext uri="{FF2B5EF4-FFF2-40B4-BE49-F238E27FC236}">
                            <a16:creationId xmlns:a16="http://schemas.microsoft.com/office/drawing/2014/main" id="{07494777-B042-498B-B0DC-2B0EA650E57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1513" y="4760913"/>
                        <a:ext cx="203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 name="文本框 34">
            <a:extLst>
              <a:ext uri="{FF2B5EF4-FFF2-40B4-BE49-F238E27FC236}">
                <a16:creationId xmlns:a16="http://schemas.microsoft.com/office/drawing/2014/main" id="{AAE87ACD-8870-49FF-A869-096D70D13FC8}"/>
              </a:ext>
            </a:extLst>
          </p:cNvPr>
          <p:cNvSpPr txBox="1">
            <a:spLocks noChangeArrowheads="1"/>
          </p:cNvSpPr>
          <p:nvPr/>
        </p:nvSpPr>
        <p:spPr bwMode="auto">
          <a:xfrm>
            <a:off x="3322638" y="4670426"/>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的最大似然估计量为</a:t>
            </a:r>
          </a:p>
        </p:txBody>
      </p:sp>
      <p:graphicFrame>
        <p:nvGraphicFramePr>
          <p:cNvPr id="30735" name="对象 29">
            <a:hlinkClick r:id="" action="ppaction://ole?verb=1"/>
            <a:extLst>
              <a:ext uri="{FF2B5EF4-FFF2-40B4-BE49-F238E27FC236}">
                <a16:creationId xmlns:a16="http://schemas.microsoft.com/office/drawing/2014/main" id="{13EBAEC2-DCED-4F6B-BFCB-CE070E877AFF}"/>
              </a:ext>
            </a:extLst>
          </p:cNvPr>
          <p:cNvGraphicFramePr>
            <a:graphicFrameLocks noChangeAspect="1"/>
          </p:cNvGraphicFramePr>
          <p:nvPr/>
        </p:nvGraphicFramePr>
        <p:xfrm>
          <a:off x="5394325" y="2154239"/>
          <a:ext cx="914400" cy="306387"/>
        </p:xfrm>
        <a:graphic>
          <a:graphicData uri="http://schemas.openxmlformats.org/presentationml/2006/ole">
            <mc:AlternateContent xmlns:mc="http://schemas.openxmlformats.org/markup-compatibility/2006">
              <mc:Choice xmlns:v="urn:schemas-microsoft-com:vml" Requires="v">
                <p:oleObj spid="_x0000_s45072" r:id="rId15" imgW="914400" imgH="306720" progId="Equation.KSEE3">
                  <p:embed/>
                </p:oleObj>
              </mc:Choice>
              <mc:Fallback>
                <p:oleObj r:id="rId15" imgW="914400" imgH="306720" progId="Equation.KSEE3">
                  <p:embed/>
                  <p:pic>
                    <p:nvPicPr>
                      <p:cNvPr id="30735" name="对象 29">
                        <a:hlinkClick r:id="" action="ppaction://ole?verb=1"/>
                        <a:extLst>
                          <a:ext uri="{FF2B5EF4-FFF2-40B4-BE49-F238E27FC236}">
                            <a16:creationId xmlns:a16="http://schemas.microsoft.com/office/drawing/2014/main" id="{13EBAEC2-DCED-4F6B-BFCB-CE070E877AF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4325" y="2154239"/>
                        <a:ext cx="9144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1" name="对象 30">
            <a:hlinkClick r:id="" action="ppaction://ole?verb=1"/>
            <a:extLst>
              <a:ext uri="{FF2B5EF4-FFF2-40B4-BE49-F238E27FC236}">
                <a16:creationId xmlns:a16="http://schemas.microsoft.com/office/drawing/2014/main" id="{C322CEE9-4F5F-4653-997E-5D9E83BA37B8}"/>
              </a:ext>
            </a:extLst>
          </p:cNvPr>
          <p:cNvGraphicFramePr>
            <a:graphicFrameLocks noChangeAspect="1"/>
          </p:cNvGraphicFramePr>
          <p:nvPr/>
        </p:nvGraphicFramePr>
        <p:xfrm>
          <a:off x="6288088" y="4670425"/>
          <a:ext cx="2984500" cy="444500"/>
        </p:xfrm>
        <a:graphic>
          <a:graphicData uri="http://schemas.openxmlformats.org/presentationml/2006/ole">
            <mc:AlternateContent xmlns:mc="http://schemas.openxmlformats.org/markup-compatibility/2006">
              <mc:Choice xmlns:v="urn:schemas-microsoft-com:vml" Requires="v">
                <p:oleObj spid="_x0000_s45073" r:id="rId17" imgW="2984400" imgH="444240" progId="Equation.KSEE3">
                  <p:embed/>
                </p:oleObj>
              </mc:Choice>
              <mc:Fallback>
                <p:oleObj r:id="rId17" imgW="2984400" imgH="444240" progId="Equation.KSEE3">
                  <p:embed/>
                  <p:pic>
                    <p:nvPicPr>
                      <p:cNvPr id="31" name="对象 30">
                        <a:hlinkClick r:id="" action="ppaction://ole?verb=1"/>
                        <a:extLst>
                          <a:ext uri="{FF2B5EF4-FFF2-40B4-BE49-F238E27FC236}">
                            <a16:creationId xmlns:a16="http://schemas.microsoft.com/office/drawing/2014/main" id="{C322CEE9-4F5F-4653-997E-5D9E83BA37B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88088" y="4670425"/>
                        <a:ext cx="29845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22" presetClass="entr" presetSubtype="8"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par>
                                <p:cTn id="32" presetID="22" presetClass="entr" presetSubtype="8"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left)">
                                      <p:cBhvr>
                                        <p:cTn id="34" dur="500"/>
                                        <p:tgtEl>
                                          <p:spTgt spid="2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par>
                                <p:cTn id="38" presetID="22" presetClass="entr" presetSubtype="8" fill="hold"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wipe(left)">
                                      <p:cBhvr>
                                        <p:cTn id="40" dur="500"/>
                                        <p:tgtEl>
                                          <p:spTgt spid="2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500"/>
                                        <p:tgtEl>
                                          <p:spTgt spid="35"/>
                                        </p:tgtEl>
                                      </p:cBhvr>
                                    </p:animEffect>
                                  </p:childTnLst>
                                </p:cTn>
                              </p:par>
                              <p:par>
                                <p:cTn id="55" presetID="22" presetClass="entr" presetSubtype="8"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left)">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1" grpId="0"/>
      <p:bldP spid="25" grpId="0"/>
      <p:bldP spid="27" grpId="0"/>
      <p:bldP spid="29" grpId="0"/>
      <p:bldP spid="32"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a:extLst>
              <a:ext uri="{FF2B5EF4-FFF2-40B4-BE49-F238E27FC236}">
                <a16:creationId xmlns:a16="http://schemas.microsoft.com/office/drawing/2014/main" id="{183E0796-968B-4DFF-9DE1-46BD6C9F1916}"/>
              </a:ext>
            </a:extLst>
          </p:cNvPr>
          <p:cNvGrpSpPr>
            <a:grpSpLocks/>
          </p:cNvGrpSpPr>
          <p:nvPr/>
        </p:nvGrpSpPr>
        <p:grpSpPr bwMode="auto">
          <a:xfrm>
            <a:off x="2568576" y="1268414"/>
            <a:ext cx="6696075" cy="554037"/>
            <a:chOff x="658" y="904"/>
            <a:chExt cx="4218" cy="349"/>
          </a:xfrm>
        </p:grpSpPr>
        <p:sp>
          <p:nvSpPr>
            <p:cNvPr id="6162" name="Rectangle 4">
              <a:extLst>
                <a:ext uri="{FF2B5EF4-FFF2-40B4-BE49-F238E27FC236}">
                  <a16:creationId xmlns:a16="http://schemas.microsoft.com/office/drawing/2014/main" id="{FA1881C6-A796-4AB2-8084-09BB9FA3541B}"/>
                </a:ext>
              </a:extLst>
            </p:cNvPr>
            <p:cNvSpPr>
              <a:spLocks noChangeArrowheads="1"/>
            </p:cNvSpPr>
            <p:nvPr/>
          </p:nvSpPr>
          <p:spPr bwMode="auto">
            <a:xfrm>
              <a:off x="658" y="909"/>
              <a:ext cx="421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（假定身高服从正态分布                     ）                    </a:t>
              </a:r>
            </a:p>
          </p:txBody>
        </p:sp>
        <p:graphicFrame>
          <p:nvGraphicFramePr>
            <p:cNvPr id="6163" name="Object 3">
              <a:extLst>
                <a:ext uri="{FF2B5EF4-FFF2-40B4-BE49-F238E27FC236}">
                  <a16:creationId xmlns:a16="http://schemas.microsoft.com/office/drawing/2014/main" id="{64D216F4-DAFE-4008-8BEA-CED0852045ED}"/>
                </a:ext>
              </a:extLst>
            </p:cNvPr>
            <p:cNvGraphicFramePr>
              <a:graphicFrameLocks noChangeAspect="1"/>
            </p:cNvGraphicFramePr>
            <p:nvPr/>
          </p:nvGraphicFramePr>
          <p:xfrm>
            <a:off x="3243" y="904"/>
            <a:ext cx="1089" cy="349"/>
          </p:xfrm>
          <a:graphic>
            <a:graphicData uri="http://schemas.openxmlformats.org/presentationml/2006/ole">
              <mc:AlternateContent xmlns:mc="http://schemas.openxmlformats.org/markup-compatibility/2006">
                <mc:Choice xmlns:v="urn:schemas-microsoft-com:vml" Requires="v">
                  <p:oleObj spid="_x0000_s40966" name="公式" r:id="rId3" imgW="663046" imgH="182927" progId="Equation.3">
                    <p:embed/>
                  </p:oleObj>
                </mc:Choice>
                <mc:Fallback>
                  <p:oleObj name="公式" r:id="rId3" imgW="663046" imgH="182927" progId="Equation.3">
                    <p:embed/>
                    <p:pic>
                      <p:nvPicPr>
                        <p:cNvPr id="6163" name="Object 3">
                          <a:extLst>
                            <a:ext uri="{FF2B5EF4-FFF2-40B4-BE49-F238E27FC236}">
                              <a16:creationId xmlns:a16="http://schemas.microsoft.com/office/drawing/2014/main" id="{64D216F4-DAFE-4008-8BEA-CED085204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904"/>
                          <a:ext cx="1089" cy="3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1621" name="Rectangle 5">
            <a:extLst>
              <a:ext uri="{FF2B5EF4-FFF2-40B4-BE49-F238E27FC236}">
                <a16:creationId xmlns:a16="http://schemas.microsoft.com/office/drawing/2014/main" id="{BB4BF706-C62E-47C7-A038-B07EC06F07DE}"/>
              </a:ext>
            </a:extLst>
          </p:cNvPr>
          <p:cNvSpPr>
            <a:spLocks noChangeArrowheads="1"/>
          </p:cNvSpPr>
          <p:nvPr/>
        </p:nvSpPr>
        <p:spPr bwMode="auto">
          <a:xfrm>
            <a:off x="2819400" y="3497263"/>
            <a:ext cx="226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设这</a:t>
            </a:r>
            <a:r>
              <a:rPr kumimoji="1" lang="en-US" altLang="zh-CN" sz="2800">
                <a:latin typeface="Times New Roman" panose="02020603050405020304" pitchFamily="18" charset="0"/>
              </a:rPr>
              <a:t>5</a:t>
            </a:r>
            <a:r>
              <a:rPr kumimoji="1" lang="zh-CN" altLang="en-US" sz="2800">
                <a:latin typeface="Times New Roman" panose="02020603050405020304" pitchFamily="18" charset="0"/>
              </a:rPr>
              <a:t>个数是</a:t>
            </a:r>
            <a:r>
              <a:rPr kumimoji="1" lang="en-US" altLang="zh-CN" sz="2800">
                <a:latin typeface="Times New Roman" panose="02020603050405020304" pitchFamily="18" charset="0"/>
              </a:rPr>
              <a:t>:</a:t>
            </a:r>
          </a:p>
        </p:txBody>
      </p:sp>
      <p:sp>
        <p:nvSpPr>
          <p:cNvPr id="111622" name="Rectangle 6">
            <a:extLst>
              <a:ext uri="{FF2B5EF4-FFF2-40B4-BE49-F238E27FC236}">
                <a16:creationId xmlns:a16="http://schemas.microsoft.com/office/drawing/2014/main" id="{21D70C52-7035-4E21-A5CF-EB1D389B9B85}"/>
              </a:ext>
            </a:extLst>
          </p:cNvPr>
          <p:cNvSpPr>
            <a:spLocks noChangeArrowheads="1"/>
          </p:cNvSpPr>
          <p:nvPr/>
        </p:nvSpPr>
        <p:spPr bwMode="auto">
          <a:xfrm>
            <a:off x="3762375" y="4103688"/>
            <a:ext cx="4273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800">
                <a:latin typeface="Times New Roman" panose="02020603050405020304" pitchFamily="18" charset="0"/>
              </a:rPr>
              <a:t>1.65   1.67  1.68   1.78   1.69</a:t>
            </a:r>
          </a:p>
        </p:txBody>
      </p:sp>
      <p:sp>
        <p:nvSpPr>
          <p:cNvPr id="111632" name="Rectangle 16">
            <a:extLst>
              <a:ext uri="{FF2B5EF4-FFF2-40B4-BE49-F238E27FC236}">
                <a16:creationId xmlns:a16="http://schemas.microsoft.com/office/drawing/2014/main" id="{8D67726F-1E8C-4610-BE0F-B952A74BB94E}"/>
              </a:ext>
            </a:extLst>
          </p:cNvPr>
          <p:cNvSpPr>
            <a:spLocks noChangeArrowheads="1"/>
          </p:cNvSpPr>
          <p:nvPr/>
        </p:nvSpPr>
        <p:spPr bwMode="auto">
          <a:xfrm>
            <a:off x="2844800" y="714376"/>
            <a:ext cx="5988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例如我们要估计某队男生的平均身高</a:t>
            </a:r>
            <a:r>
              <a:rPr kumimoji="1" lang="en-US" altLang="zh-CN" sz="2800">
                <a:latin typeface="Times New Roman" panose="02020603050405020304" pitchFamily="18" charset="0"/>
              </a:rPr>
              <a:t>.</a:t>
            </a:r>
          </a:p>
        </p:txBody>
      </p:sp>
      <p:grpSp>
        <p:nvGrpSpPr>
          <p:cNvPr id="3" name="Group 23">
            <a:extLst>
              <a:ext uri="{FF2B5EF4-FFF2-40B4-BE49-F238E27FC236}">
                <a16:creationId xmlns:a16="http://schemas.microsoft.com/office/drawing/2014/main" id="{2B7C1367-B3C1-479F-B0FA-50ACD89926EB}"/>
              </a:ext>
            </a:extLst>
          </p:cNvPr>
          <p:cNvGrpSpPr>
            <a:grpSpLocks/>
          </p:cNvGrpSpPr>
          <p:nvPr/>
        </p:nvGrpSpPr>
        <p:grpSpPr bwMode="auto">
          <a:xfrm>
            <a:off x="2065339" y="1773238"/>
            <a:ext cx="8207375" cy="1630362"/>
            <a:chOff x="295" y="1162"/>
            <a:chExt cx="5170" cy="1027"/>
          </a:xfrm>
        </p:grpSpPr>
        <p:sp>
          <p:nvSpPr>
            <p:cNvPr id="6160" name="Rectangle 18">
              <a:extLst>
                <a:ext uri="{FF2B5EF4-FFF2-40B4-BE49-F238E27FC236}">
                  <a16:creationId xmlns:a16="http://schemas.microsoft.com/office/drawing/2014/main" id="{DBBFAB82-9C4E-4523-BB5F-06B5406ED86F}"/>
                </a:ext>
              </a:extLst>
            </p:cNvPr>
            <p:cNvSpPr>
              <a:spLocks noChangeArrowheads="1"/>
            </p:cNvSpPr>
            <p:nvPr/>
          </p:nvSpPr>
          <p:spPr bwMode="auto">
            <a:xfrm>
              <a:off x="295" y="1162"/>
              <a:ext cx="5170"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zh-CN" altLang="en-US" sz="2800" dirty="0">
                  <a:latin typeface="Times New Roman" panose="02020603050405020304" pitchFamily="18" charset="0"/>
                </a:rPr>
                <a:t>         现从该总体选取容量为</a:t>
              </a:r>
              <a:r>
                <a:rPr kumimoji="1" lang="en-US" altLang="zh-CN" sz="2800" dirty="0">
                  <a:latin typeface="Times New Roman" panose="02020603050405020304" pitchFamily="18" charset="0"/>
                </a:rPr>
                <a:t>5</a:t>
              </a:r>
              <a:r>
                <a:rPr kumimoji="1" lang="zh-CN" altLang="en-US" sz="2800" dirty="0">
                  <a:latin typeface="Times New Roman" panose="02020603050405020304" pitchFamily="18" charset="0"/>
                </a:rPr>
                <a:t>的样本，我们的任务是要根据选出的样本（</a:t>
              </a:r>
              <a:r>
                <a:rPr kumimoji="1" lang="en-US" altLang="zh-CN" sz="2800" dirty="0">
                  <a:latin typeface="Times New Roman" panose="02020603050405020304" pitchFamily="18" charset="0"/>
                </a:rPr>
                <a:t>5</a:t>
              </a:r>
              <a:r>
                <a:rPr kumimoji="1" lang="zh-CN" altLang="en-US" sz="2800" dirty="0">
                  <a:latin typeface="Times New Roman" panose="02020603050405020304" pitchFamily="18" charset="0"/>
                </a:rPr>
                <a:t>个数）求出总体均值    的估计</a:t>
              </a:r>
              <a:r>
                <a:rPr kumimoji="1" lang="en-US" altLang="zh-CN" sz="2800" dirty="0">
                  <a:latin typeface="Times New Roman" panose="02020603050405020304" pitchFamily="18" charset="0"/>
                </a:rPr>
                <a:t>. </a:t>
              </a:r>
              <a:r>
                <a:rPr kumimoji="1" lang="zh-CN" altLang="en-US" sz="2800" dirty="0">
                  <a:latin typeface="Times New Roman" panose="02020603050405020304" pitchFamily="18" charset="0"/>
                </a:rPr>
                <a:t>而全部信息就由这</a:t>
              </a:r>
              <a:r>
                <a:rPr kumimoji="1" lang="en-US" altLang="zh-CN" sz="2800" dirty="0">
                  <a:latin typeface="Times New Roman" panose="02020603050405020304" pitchFamily="18" charset="0"/>
                </a:rPr>
                <a:t>5</a:t>
              </a:r>
              <a:r>
                <a:rPr kumimoji="1" lang="zh-CN" altLang="en-US" sz="2800" dirty="0">
                  <a:latin typeface="Times New Roman" panose="02020603050405020304" pitchFamily="18" charset="0"/>
                </a:rPr>
                <a:t>个数组成 </a:t>
              </a:r>
              <a:r>
                <a:rPr kumimoji="1" lang="en-US" altLang="zh-CN" sz="2800" dirty="0">
                  <a:latin typeface="Times New Roman" panose="02020603050405020304" pitchFamily="18" charset="0"/>
                </a:rPr>
                <a:t>.</a:t>
              </a:r>
            </a:p>
          </p:txBody>
        </p:sp>
        <p:graphicFrame>
          <p:nvGraphicFramePr>
            <p:cNvPr id="6161" name="Object 19">
              <a:extLst>
                <a:ext uri="{FF2B5EF4-FFF2-40B4-BE49-F238E27FC236}">
                  <a16:creationId xmlns:a16="http://schemas.microsoft.com/office/drawing/2014/main" id="{3822188B-67C7-4CB0-92AA-5C9F2C247A1F}"/>
                </a:ext>
              </a:extLst>
            </p:cNvPr>
            <p:cNvGraphicFramePr>
              <a:graphicFrameLocks noChangeAspect="1"/>
            </p:cNvGraphicFramePr>
            <p:nvPr/>
          </p:nvGraphicFramePr>
          <p:xfrm>
            <a:off x="4740" y="1626"/>
            <a:ext cx="226" cy="243"/>
          </p:xfrm>
          <a:graphic>
            <a:graphicData uri="http://schemas.openxmlformats.org/presentationml/2006/ole">
              <mc:AlternateContent xmlns:mc="http://schemas.openxmlformats.org/markup-compatibility/2006">
                <mc:Choice xmlns:v="urn:schemas-microsoft-com:vml" Requires="v">
                  <p:oleObj spid="_x0000_s40967" name="公式" r:id="rId5" imgW="106751" imgH="121952" progId="Equation.3">
                    <p:embed/>
                  </p:oleObj>
                </mc:Choice>
                <mc:Fallback>
                  <p:oleObj name="公式" r:id="rId5" imgW="106751" imgH="121952" progId="Equation.3">
                    <p:embed/>
                    <p:pic>
                      <p:nvPicPr>
                        <p:cNvPr id="6161" name="Object 19">
                          <a:extLst>
                            <a:ext uri="{FF2B5EF4-FFF2-40B4-BE49-F238E27FC236}">
                              <a16:creationId xmlns:a16="http://schemas.microsoft.com/office/drawing/2014/main" id="{3822188B-67C7-4CB0-92AA-5C9F2C247A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0" y="1626"/>
                          <a:ext cx="22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5">
            <a:extLst>
              <a:ext uri="{FF2B5EF4-FFF2-40B4-BE49-F238E27FC236}">
                <a16:creationId xmlns:a16="http://schemas.microsoft.com/office/drawing/2014/main" id="{3E13650C-84C4-4C28-B8C8-E48495AE4B9A}"/>
              </a:ext>
            </a:extLst>
          </p:cNvPr>
          <p:cNvGrpSpPr>
            <a:grpSpLocks/>
          </p:cNvGrpSpPr>
          <p:nvPr/>
        </p:nvGrpSpPr>
        <p:grpSpPr bwMode="auto">
          <a:xfrm>
            <a:off x="2789239" y="5372095"/>
            <a:ext cx="7116763" cy="530224"/>
            <a:chOff x="324" y="3560"/>
            <a:chExt cx="4483" cy="334"/>
          </a:xfrm>
        </p:grpSpPr>
        <p:sp>
          <p:nvSpPr>
            <p:cNvPr id="6156" name="Rectangle 11">
              <a:extLst>
                <a:ext uri="{FF2B5EF4-FFF2-40B4-BE49-F238E27FC236}">
                  <a16:creationId xmlns:a16="http://schemas.microsoft.com/office/drawing/2014/main" id="{D07ABE5D-19A4-4E4C-B706-9F20E00274F1}"/>
                </a:ext>
              </a:extLst>
            </p:cNvPr>
            <p:cNvSpPr>
              <a:spLocks noChangeArrowheads="1"/>
            </p:cNvSpPr>
            <p:nvPr/>
          </p:nvSpPr>
          <p:spPr bwMode="auto">
            <a:xfrm>
              <a:off x="3285" y="3567"/>
              <a:ext cx="15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这是</a:t>
              </a:r>
              <a:r>
                <a:rPr kumimoji="1" lang="zh-CN" altLang="en-US" sz="2800">
                  <a:solidFill>
                    <a:srgbClr val="FF0000"/>
                  </a:solidFill>
                  <a:latin typeface="Times New Roman" panose="02020603050405020304" pitchFamily="18" charset="0"/>
                </a:rPr>
                <a:t>区间估计</a:t>
              </a:r>
              <a:r>
                <a:rPr kumimoji="1" lang="en-US" altLang="zh-CN" sz="2800">
                  <a:latin typeface="Times New Roman" panose="02020603050405020304" pitchFamily="18" charset="0"/>
                </a:rPr>
                <a:t>.</a:t>
              </a:r>
            </a:p>
          </p:txBody>
        </p:sp>
        <p:sp>
          <p:nvSpPr>
            <p:cNvPr id="6157" name="Rectangle 13">
              <a:extLst>
                <a:ext uri="{FF2B5EF4-FFF2-40B4-BE49-F238E27FC236}">
                  <a16:creationId xmlns:a16="http://schemas.microsoft.com/office/drawing/2014/main" id="{45958AF7-7680-4094-8A08-EA3E2BF8B37A}"/>
                </a:ext>
              </a:extLst>
            </p:cNvPr>
            <p:cNvSpPr>
              <a:spLocks noChangeArrowheads="1"/>
            </p:cNvSpPr>
            <p:nvPr/>
          </p:nvSpPr>
          <p:spPr bwMode="auto">
            <a:xfrm>
              <a:off x="324" y="3560"/>
              <a:ext cx="5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估计</a:t>
              </a:r>
            </a:p>
          </p:txBody>
        </p:sp>
        <p:sp>
          <p:nvSpPr>
            <p:cNvPr id="6158" name="Rectangle 15">
              <a:extLst>
                <a:ext uri="{FF2B5EF4-FFF2-40B4-BE49-F238E27FC236}">
                  <a16:creationId xmlns:a16="http://schemas.microsoft.com/office/drawing/2014/main" id="{B042011E-D723-4C09-813A-8C73AE537314}"/>
                </a:ext>
              </a:extLst>
            </p:cNvPr>
            <p:cNvSpPr>
              <a:spLocks noChangeArrowheads="1"/>
            </p:cNvSpPr>
            <p:nvPr/>
          </p:nvSpPr>
          <p:spPr bwMode="auto">
            <a:xfrm>
              <a:off x="1009" y="3561"/>
              <a:ext cx="24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在区间 </a:t>
              </a:r>
              <a:r>
                <a:rPr kumimoji="1" lang="en-US" altLang="zh-CN" sz="2800">
                  <a:latin typeface="Times New Roman" panose="02020603050405020304" pitchFamily="18" charset="0"/>
                </a:rPr>
                <a:t>[1.57, 1.84] </a:t>
              </a:r>
              <a:r>
                <a:rPr kumimoji="1" lang="zh-CN" altLang="en-US" sz="2800">
                  <a:latin typeface="Times New Roman" panose="02020603050405020304" pitchFamily="18" charset="0"/>
                </a:rPr>
                <a:t>内，</a:t>
              </a:r>
            </a:p>
          </p:txBody>
        </p:sp>
        <p:graphicFrame>
          <p:nvGraphicFramePr>
            <p:cNvPr id="6159" name="Object 20">
              <a:extLst>
                <a:ext uri="{FF2B5EF4-FFF2-40B4-BE49-F238E27FC236}">
                  <a16:creationId xmlns:a16="http://schemas.microsoft.com/office/drawing/2014/main" id="{A123A550-A621-4084-A37E-9040A5C40096}"/>
                </a:ext>
              </a:extLst>
            </p:cNvPr>
            <p:cNvGraphicFramePr>
              <a:graphicFrameLocks noChangeAspect="1"/>
            </p:cNvGraphicFramePr>
            <p:nvPr/>
          </p:nvGraphicFramePr>
          <p:xfrm>
            <a:off x="825" y="3648"/>
            <a:ext cx="226" cy="243"/>
          </p:xfrm>
          <a:graphic>
            <a:graphicData uri="http://schemas.openxmlformats.org/presentationml/2006/ole">
              <mc:AlternateContent xmlns:mc="http://schemas.openxmlformats.org/markup-compatibility/2006">
                <mc:Choice xmlns:v="urn:schemas-microsoft-com:vml" Requires="v">
                  <p:oleObj spid="_x0000_s40968" name="公式" r:id="rId7" imgW="106751" imgH="121952" progId="Equation.3">
                    <p:embed/>
                  </p:oleObj>
                </mc:Choice>
                <mc:Fallback>
                  <p:oleObj name="公式" r:id="rId7" imgW="106751" imgH="121952" progId="Equation.3">
                    <p:embed/>
                    <p:pic>
                      <p:nvPicPr>
                        <p:cNvPr id="6159" name="Object 20">
                          <a:extLst>
                            <a:ext uri="{FF2B5EF4-FFF2-40B4-BE49-F238E27FC236}">
                              <a16:creationId xmlns:a16="http://schemas.microsoft.com/office/drawing/2014/main" id="{A123A550-A621-4084-A37E-9040A5C400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5" y="3648"/>
                          <a:ext cx="22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4">
            <a:extLst>
              <a:ext uri="{FF2B5EF4-FFF2-40B4-BE49-F238E27FC236}">
                <a16:creationId xmlns:a16="http://schemas.microsoft.com/office/drawing/2014/main" id="{1ACCAFB9-16F0-4684-A0F3-2661368F9570}"/>
              </a:ext>
            </a:extLst>
          </p:cNvPr>
          <p:cNvGrpSpPr>
            <a:grpSpLocks/>
          </p:cNvGrpSpPr>
          <p:nvPr/>
        </p:nvGrpSpPr>
        <p:grpSpPr bwMode="auto">
          <a:xfrm>
            <a:off x="2714625" y="4783138"/>
            <a:ext cx="4692650" cy="519112"/>
            <a:chOff x="266" y="3132"/>
            <a:chExt cx="2956" cy="327"/>
          </a:xfrm>
        </p:grpSpPr>
        <p:sp>
          <p:nvSpPr>
            <p:cNvPr id="6153" name="Rectangle 9">
              <a:extLst>
                <a:ext uri="{FF2B5EF4-FFF2-40B4-BE49-F238E27FC236}">
                  <a16:creationId xmlns:a16="http://schemas.microsoft.com/office/drawing/2014/main" id="{2B9DBC60-3DC4-43FB-B217-ACAA95BB101A}"/>
                </a:ext>
              </a:extLst>
            </p:cNvPr>
            <p:cNvSpPr>
              <a:spLocks noChangeArrowheads="1"/>
            </p:cNvSpPr>
            <p:nvPr/>
          </p:nvSpPr>
          <p:spPr bwMode="auto">
            <a:xfrm>
              <a:off x="266" y="3132"/>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Times New Roman" panose="02020603050405020304" pitchFamily="18" charset="0"/>
                </a:rPr>
                <a:t> 估计     为</a:t>
              </a:r>
              <a:r>
                <a:rPr kumimoji="1" lang="en-US" altLang="zh-CN" sz="2800">
                  <a:latin typeface="Times New Roman" panose="02020603050405020304" pitchFamily="18" charset="0"/>
                </a:rPr>
                <a:t>1.68</a:t>
              </a:r>
              <a:r>
                <a:rPr kumimoji="1" lang="zh-CN" altLang="en-US" sz="2800">
                  <a:latin typeface="Times New Roman" panose="02020603050405020304" pitchFamily="18" charset="0"/>
                </a:rPr>
                <a:t>，</a:t>
              </a:r>
            </a:p>
          </p:txBody>
        </p:sp>
        <p:sp>
          <p:nvSpPr>
            <p:cNvPr id="6154" name="Rectangle 10">
              <a:extLst>
                <a:ext uri="{FF2B5EF4-FFF2-40B4-BE49-F238E27FC236}">
                  <a16:creationId xmlns:a16="http://schemas.microsoft.com/office/drawing/2014/main" id="{0B796154-C973-425E-8813-86828559E1F1}"/>
                </a:ext>
              </a:extLst>
            </p:cNvPr>
            <p:cNvSpPr>
              <a:spLocks noChangeArrowheads="1"/>
            </p:cNvSpPr>
            <p:nvPr/>
          </p:nvSpPr>
          <p:spPr bwMode="auto">
            <a:xfrm>
              <a:off x="1925" y="3132"/>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800">
                  <a:latin typeface="Times New Roman" panose="02020603050405020304" pitchFamily="18" charset="0"/>
                </a:rPr>
                <a:t>这是</a:t>
              </a:r>
              <a:r>
                <a:rPr kumimoji="1" lang="zh-CN" altLang="en-US" sz="2800">
                  <a:solidFill>
                    <a:srgbClr val="FF0000"/>
                  </a:solidFill>
                  <a:latin typeface="Times New Roman" panose="02020603050405020304" pitchFamily="18" charset="0"/>
                </a:rPr>
                <a:t>点估计</a:t>
              </a:r>
              <a:r>
                <a:rPr kumimoji="1" lang="en-US" altLang="zh-CN" sz="2800">
                  <a:latin typeface="Times New Roman" panose="02020603050405020304" pitchFamily="18" charset="0"/>
                </a:rPr>
                <a:t>.</a:t>
              </a:r>
            </a:p>
          </p:txBody>
        </p:sp>
        <p:graphicFrame>
          <p:nvGraphicFramePr>
            <p:cNvPr id="6155" name="Object 21">
              <a:extLst>
                <a:ext uri="{FF2B5EF4-FFF2-40B4-BE49-F238E27FC236}">
                  <a16:creationId xmlns:a16="http://schemas.microsoft.com/office/drawing/2014/main" id="{80745D61-1F0A-49C4-8DFF-3D50D58FBBC1}"/>
                </a:ext>
              </a:extLst>
            </p:cNvPr>
            <p:cNvGraphicFramePr>
              <a:graphicFrameLocks noChangeAspect="1"/>
            </p:cNvGraphicFramePr>
            <p:nvPr/>
          </p:nvGraphicFramePr>
          <p:xfrm>
            <a:off x="839" y="3203"/>
            <a:ext cx="226" cy="243"/>
          </p:xfrm>
          <a:graphic>
            <a:graphicData uri="http://schemas.openxmlformats.org/presentationml/2006/ole">
              <mc:AlternateContent xmlns:mc="http://schemas.openxmlformats.org/markup-compatibility/2006">
                <mc:Choice xmlns:v="urn:schemas-microsoft-com:vml" Requires="v">
                  <p:oleObj spid="_x0000_s40969" name="公式" r:id="rId9" imgW="106751" imgH="121952" progId="Equation.3">
                    <p:embed/>
                  </p:oleObj>
                </mc:Choice>
                <mc:Fallback>
                  <p:oleObj name="公式" r:id="rId9" imgW="106751" imgH="121952" progId="Equation.3">
                    <p:embed/>
                    <p:pic>
                      <p:nvPicPr>
                        <p:cNvPr id="6155" name="Object 21">
                          <a:extLst>
                            <a:ext uri="{FF2B5EF4-FFF2-40B4-BE49-F238E27FC236}">
                              <a16:creationId xmlns:a16="http://schemas.microsoft.com/office/drawing/2014/main" id="{80745D61-1F0A-49C4-8DFF-3D50D58FBB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 y="3203"/>
                          <a:ext cx="22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1632"/>
                                        </p:tgtEl>
                                        <p:attrNameLst>
                                          <p:attrName>style.visibility</p:attrName>
                                        </p:attrNameLst>
                                      </p:cBhvr>
                                      <p:to>
                                        <p:strVal val="visible"/>
                                      </p:to>
                                    </p:set>
                                    <p:animEffect transition="in" filter="wipe(left)">
                                      <p:cBhvr>
                                        <p:cTn id="7" dur="500"/>
                                        <p:tgtEl>
                                          <p:spTgt spid="1116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1621"/>
                                        </p:tgtEl>
                                        <p:attrNameLst>
                                          <p:attrName>style.visibility</p:attrName>
                                        </p:attrNameLst>
                                      </p:cBhvr>
                                      <p:to>
                                        <p:strVal val="visible"/>
                                      </p:to>
                                    </p:set>
                                    <p:animEffect transition="in" filter="wipe(left)">
                                      <p:cBhvr>
                                        <p:cTn id="20" dur="500"/>
                                        <p:tgtEl>
                                          <p:spTgt spid="111621"/>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1622"/>
                                        </p:tgtEl>
                                        <p:attrNameLst>
                                          <p:attrName>style.visibility</p:attrName>
                                        </p:attrNameLst>
                                      </p:cBhvr>
                                      <p:to>
                                        <p:strVal val="visible"/>
                                      </p:to>
                                    </p:set>
                                    <p:animEffect transition="in" filter="wipe(left)">
                                      <p:cBhvr>
                                        <p:cTn id="24" dur="500"/>
                                        <p:tgtEl>
                                          <p:spTgt spid="11162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1" grpId="0"/>
      <p:bldP spid="111622" grpId="0"/>
      <p:bldP spid="11163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CCFD28C-DDDF-4AD2-A8A2-0A1D3D7EBA2B}"/>
              </a:ext>
            </a:extLst>
          </p:cNvPr>
          <p:cNvSpPr txBox="1">
            <a:spLocks noChangeArrowheads="1"/>
          </p:cNvSpPr>
          <p:nvPr/>
        </p:nvSpPr>
        <p:spPr bwMode="auto">
          <a:xfrm>
            <a:off x="2241550" y="355601"/>
            <a:ext cx="2667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en-US" altLang="zh-CN" b="1">
                <a:solidFill>
                  <a:srgbClr val="FF0000"/>
                </a:solidFill>
              </a:rPr>
              <a:t>2013</a:t>
            </a:r>
            <a:r>
              <a:rPr lang="zh-CN" altLang="zh-CN" b="1">
                <a:solidFill>
                  <a:srgbClr val="FF0000"/>
                </a:solidFill>
              </a:rPr>
              <a:t>数学一、三</a:t>
            </a:r>
          </a:p>
        </p:txBody>
      </p:sp>
      <p:sp>
        <p:nvSpPr>
          <p:cNvPr id="7" name="文本框 6">
            <a:extLst>
              <a:ext uri="{FF2B5EF4-FFF2-40B4-BE49-F238E27FC236}">
                <a16:creationId xmlns:a16="http://schemas.microsoft.com/office/drawing/2014/main" id="{9B88A829-79D3-48DF-A024-1852169A4C00}"/>
              </a:ext>
            </a:extLst>
          </p:cNvPr>
          <p:cNvSpPr txBox="1">
            <a:spLocks noChangeArrowheads="1"/>
          </p:cNvSpPr>
          <p:nvPr/>
        </p:nvSpPr>
        <p:spPr bwMode="auto">
          <a:xfrm>
            <a:off x="2271714" y="1119189"/>
            <a:ext cx="3265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设总体</a:t>
            </a:r>
            <a:r>
              <a:rPr lang="en-US" altLang="zh-CN" b="1" i="1">
                <a:latin typeface="Times New Roman" panose="02020603050405020304" pitchFamily="18" charset="0"/>
              </a:rPr>
              <a:t>X</a:t>
            </a:r>
            <a:r>
              <a:rPr lang="zh-CN" altLang="en-US" b="1"/>
              <a:t>的概率密度为</a:t>
            </a:r>
          </a:p>
        </p:txBody>
      </p:sp>
      <p:graphicFrame>
        <p:nvGraphicFramePr>
          <p:cNvPr id="8" name="内容占位符 7">
            <a:hlinkClick r:id="" action="ppaction://ole?verb=1"/>
            <a:extLst>
              <a:ext uri="{FF2B5EF4-FFF2-40B4-BE49-F238E27FC236}">
                <a16:creationId xmlns:a16="http://schemas.microsoft.com/office/drawing/2014/main" id="{ED23FA7A-7E3C-4287-B7A9-7C89A18EC60C}"/>
              </a:ext>
            </a:extLst>
          </p:cNvPr>
          <p:cNvGraphicFramePr>
            <a:graphicFrameLocks noGrp="1" noChangeAspect="1"/>
          </p:cNvGraphicFramePr>
          <p:nvPr>
            <p:ph sz="half" idx="1"/>
          </p:nvPr>
        </p:nvGraphicFramePr>
        <p:xfrm>
          <a:off x="5354638" y="717550"/>
          <a:ext cx="3251200" cy="1295400"/>
        </p:xfrm>
        <a:graphic>
          <a:graphicData uri="http://schemas.openxmlformats.org/presentationml/2006/ole">
            <mc:AlternateContent xmlns:mc="http://schemas.openxmlformats.org/markup-compatibility/2006">
              <mc:Choice xmlns:v="urn:schemas-microsoft-com:vml" Requires="v">
                <p:oleObj spid="_x0000_s46091" r:id="rId3" imgW="3251160" imgH="1295280" progId="Equation.KSEE3">
                  <p:embed/>
                </p:oleObj>
              </mc:Choice>
              <mc:Fallback>
                <p:oleObj r:id="rId3" imgW="3251160" imgH="1295280" progId="Equation.KSEE3">
                  <p:embed/>
                  <p:pic>
                    <p:nvPicPr>
                      <p:cNvPr id="8" name="内容占位符 7">
                        <a:hlinkClick r:id="" action="ppaction://ole?verb=1"/>
                        <a:extLst>
                          <a:ext uri="{FF2B5EF4-FFF2-40B4-BE49-F238E27FC236}">
                            <a16:creationId xmlns:a16="http://schemas.microsoft.com/office/drawing/2014/main" id="{ED23FA7A-7E3C-4287-B7A9-7C89A18EC60C}"/>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4638" y="717550"/>
                        <a:ext cx="3251200" cy="12954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内容占位符 10">
            <a:hlinkClick r:id="" action="ppaction://ole?verb=1"/>
            <a:extLst>
              <a:ext uri="{FF2B5EF4-FFF2-40B4-BE49-F238E27FC236}">
                <a16:creationId xmlns:a16="http://schemas.microsoft.com/office/drawing/2014/main" id="{B385BAC0-CB01-4F4B-AD11-F105ACA7DA31}"/>
              </a:ext>
            </a:extLst>
          </p:cNvPr>
          <p:cNvGraphicFramePr>
            <a:graphicFrameLocks noGrp="1" noChangeAspect="1"/>
          </p:cNvGraphicFramePr>
          <p:nvPr>
            <p:ph sz="half" idx="2"/>
          </p:nvPr>
        </p:nvGraphicFramePr>
        <p:xfrm>
          <a:off x="3113088" y="2087564"/>
          <a:ext cx="411162" cy="306387"/>
        </p:xfrm>
        <a:graphic>
          <a:graphicData uri="http://schemas.openxmlformats.org/presentationml/2006/ole">
            <mc:AlternateContent xmlns:mc="http://schemas.openxmlformats.org/markup-compatibility/2006">
              <mc:Choice xmlns:v="urn:schemas-microsoft-com:vml" Requires="v">
                <p:oleObj spid="_x0000_s46092" r:id="rId5" imgW="914400" imgH="306720" progId="Equation.KSEE3">
                  <p:embed/>
                </p:oleObj>
              </mc:Choice>
              <mc:Fallback>
                <p:oleObj r:id="rId5" imgW="914400" imgH="306720" progId="Equation.KSEE3">
                  <p:embed/>
                  <p:pic>
                    <p:nvPicPr>
                      <p:cNvPr id="11" name="内容占位符 10">
                        <a:hlinkClick r:id="" action="ppaction://ole?verb=1"/>
                        <a:extLst>
                          <a:ext uri="{FF2B5EF4-FFF2-40B4-BE49-F238E27FC236}">
                            <a16:creationId xmlns:a16="http://schemas.microsoft.com/office/drawing/2014/main" id="{B385BAC0-CB01-4F4B-AD11-F105ACA7DA31}"/>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088" y="2087564"/>
                        <a:ext cx="411162" cy="306387"/>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文本框 9">
            <a:extLst>
              <a:ext uri="{FF2B5EF4-FFF2-40B4-BE49-F238E27FC236}">
                <a16:creationId xmlns:a16="http://schemas.microsoft.com/office/drawing/2014/main" id="{E6AD064D-3725-4829-A838-EE7C0C39FBBF}"/>
              </a:ext>
            </a:extLst>
          </p:cNvPr>
          <p:cNvSpPr txBox="1">
            <a:spLocks noChangeArrowheads="1"/>
          </p:cNvSpPr>
          <p:nvPr/>
        </p:nvSpPr>
        <p:spPr bwMode="auto">
          <a:xfrm>
            <a:off x="2397125" y="2011364"/>
            <a:ext cx="882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其中</a:t>
            </a:r>
          </a:p>
        </p:txBody>
      </p:sp>
      <p:sp>
        <p:nvSpPr>
          <p:cNvPr id="13" name="文本框 12">
            <a:extLst>
              <a:ext uri="{FF2B5EF4-FFF2-40B4-BE49-F238E27FC236}">
                <a16:creationId xmlns:a16="http://schemas.microsoft.com/office/drawing/2014/main" id="{CE527432-A73E-40BC-9172-2CEA3FB10B11}"/>
              </a:ext>
            </a:extLst>
          </p:cNvPr>
          <p:cNvSpPr txBox="1">
            <a:spLocks noChangeArrowheads="1"/>
          </p:cNvSpPr>
          <p:nvPr/>
        </p:nvSpPr>
        <p:spPr bwMode="auto">
          <a:xfrm>
            <a:off x="3221038" y="2011364"/>
            <a:ext cx="3829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为未知参数且大于零</a:t>
            </a:r>
            <a:r>
              <a:rPr lang="zh-CN" altLang="en-US"/>
              <a:t>，</a:t>
            </a:r>
          </a:p>
        </p:txBody>
      </p:sp>
      <p:graphicFrame>
        <p:nvGraphicFramePr>
          <p:cNvPr id="14" name="对象 13">
            <a:hlinkClick r:id="" action="ppaction://ole?verb=1"/>
            <a:extLst>
              <a:ext uri="{FF2B5EF4-FFF2-40B4-BE49-F238E27FC236}">
                <a16:creationId xmlns:a16="http://schemas.microsoft.com/office/drawing/2014/main" id="{CA198DE0-2572-4023-836E-06989CF1A5A9}"/>
              </a:ext>
            </a:extLst>
          </p:cNvPr>
          <p:cNvGraphicFramePr>
            <a:graphicFrameLocks noChangeAspect="1"/>
          </p:cNvGraphicFramePr>
          <p:nvPr/>
        </p:nvGraphicFramePr>
        <p:xfrm>
          <a:off x="6200775" y="2051050"/>
          <a:ext cx="1676400" cy="381000"/>
        </p:xfrm>
        <a:graphic>
          <a:graphicData uri="http://schemas.openxmlformats.org/presentationml/2006/ole">
            <mc:AlternateContent xmlns:mc="http://schemas.openxmlformats.org/markup-compatibility/2006">
              <mc:Choice xmlns:v="urn:schemas-microsoft-com:vml" Requires="v">
                <p:oleObj spid="_x0000_s46093" r:id="rId7" imgW="1676160" imgH="380880" progId="Equation.KSEE3">
                  <p:embed/>
                </p:oleObj>
              </mc:Choice>
              <mc:Fallback>
                <p:oleObj r:id="rId7" imgW="1676160" imgH="380880" progId="Equation.KSEE3">
                  <p:embed/>
                  <p:pic>
                    <p:nvPicPr>
                      <p:cNvPr id="14" name="对象 13">
                        <a:hlinkClick r:id="" action="ppaction://ole?verb=1"/>
                        <a:extLst>
                          <a:ext uri="{FF2B5EF4-FFF2-40B4-BE49-F238E27FC236}">
                            <a16:creationId xmlns:a16="http://schemas.microsoft.com/office/drawing/2014/main" id="{CA198DE0-2572-4023-836E-06989CF1A5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0775" y="2051050"/>
                        <a:ext cx="167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 name="文本框 14">
            <a:extLst>
              <a:ext uri="{FF2B5EF4-FFF2-40B4-BE49-F238E27FC236}">
                <a16:creationId xmlns:a16="http://schemas.microsoft.com/office/drawing/2014/main" id="{46286474-020D-4EF7-BD20-26D4DFB4320C}"/>
              </a:ext>
            </a:extLst>
          </p:cNvPr>
          <p:cNvSpPr txBox="1">
            <a:spLocks noChangeArrowheads="1"/>
          </p:cNvSpPr>
          <p:nvPr/>
        </p:nvSpPr>
        <p:spPr bwMode="auto">
          <a:xfrm>
            <a:off x="7877176" y="2011364"/>
            <a:ext cx="1446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为来自</a:t>
            </a:r>
            <a:r>
              <a:rPr lang="en-US" altLang="zh-CN" b="1" i="1">
                <a:latin typeface="Times New Roman" panose="02020603050405020304" pitchFamily="18" charset="0"/>
              </a:rPr>
              <a:t>X</a:t>
            </a:r>
          </a:p>
        </p:txBody>
      </p:sp>
      <p:sp>
        <p:nvSpPr>
          <p:cNvPr id="16" name="文本框 15">
            <a:extLst>
              <a:ext uri="{FF2B5EF4-FFF2-40B4-BE49-F238E27FC236}">
                <a16:creationId xmlns:a16="http://schemas.microsoft.com/office/drawing/2014/main" id="{E14406CB-62A0-4C00-B655-34A9847D24B2}"/>
              </a:ext>
            </a:extLst>
          </p:cNvPr>
          <p:cNvSpPr txBox="1">
            <a:spLocks noChangeArrowheads="1"/>
          </p:cNvSpPr>
          <p:nvPr/>
        </p:nvSpPr>
        <p:spPr bwMode="auto">
          <a:xfrm>
            <a:off x="2406651" y="2554289"/>
            <a:ext cx="2532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的简单随机样本</a:t>
            </a:r>
            <a:r>
              <a:rPr lang="en-US" altLang="zh-CN"/>
              <a:t>.</a:t>
            </a:r>
          </a:p>
        </p:txBody>
      </p:sp>
      <p:sp>
        <p:nvSpPr>
          <p:cNvPr id="17" name="文本框 16">
            <a:extLst>
              <a:ext uri="{FF2B5EF4-FFF2-40B4-BE49-F238E27FC236}">
                <a16:creationId xmlns:a16="http://schemas.microsoft.com/office/drawing/2014/main" id="{A9211121-6BB3-4FA5-9E5E-AA54DB670652}"/>
              </a:ext>
            </a:extLst>
          </p:cNvPr>
          <p:cNvSpPr txBox="1">
            <a:spLocks noChangeArrowheads="1"/>
          </p:cNvSpPr>
          <p:nvPr/>
        </p:nvSpPr>
        <p:spPr bwMode="auto">
          <a:xfrm>
            <a:off x="2473325" y="3175001"/>
            <a:ext cx="13795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b="1"/>
              <a:t>（</a:t>
            </a:r>
            <a:r>
              <a:rPr lang="en-US" altLang="zh-CN" b="1"/>
              <a:t>1</a:t>
            </a:r>
            <a:r>
              <a:rPr lang="zh-CN" altLang="zh-CN" b="1"/>
              <a:t>）求</a:t>
            </a:r>
          </a:p>
        </p:txBody>
      </p:sp>
      <p:graphicFrame>
        <p:nvGraphicFramePr>
          <p:cNvPr id="18" name="对象 17">
            <a:hlinkClick r:id="" action="ppaction://ole?verb=1"/>
            <a:extLst>
              <a:ext uri="{FF2B5EF4-FFF2-40B4-BE49-F238E27FC236}">
                <a16:creationId xmlns:a16="http://schemas.microsoft.com/office/drawing/2014/main" id="{D00ADEBE-3828-43E1-9B5D-2186118142D2}"/>
              </a:ext>
            </a:extLst>
          </p:cNvPr>
          <p:cNvGraphicFramePr>
            <a:graphicFrameLocks noChangeAspect="1"/>
          </p:cNvGraphicFramePr>
          <p:nvPr/>
        </p:nvGraphicFramePr>
        <p:xfrm>
          <a:off x="3705225" y="3265488"/>
          <a:ext cx="203200" cy="279400"/>
        </p:xfrm>
        <a:graphic>
          <a:graphicData uri="http://schemas.openxmlformats.org/presentationml/2006/ole">
            <mc:AlternateContent xmlns:mc="http://schemas.openxmlformats.org/markup-compatibility/2006">
              <mc:Choice xmlns:v="urn:schemas-microsoft-com:vml" Requires="v">
                <p:oleObj spid="_x0000_s46094" r:id="rId9" imgW="203040" imgH="279360" progId="Equation.KSEE3">
                  <p:embed/>
                </p:oleObj>
              </mc:Choice>
              <mc:Fallback>
                <p:oleObj r:id="rId9" imgW="203040" imgH="279360" progId="Equation.KSEE3">
                  <p:embed/>
                  <p:pic>
                    <p:nvPicPr>
                      <p:cNvPr id="18" name="对象 17">
                        <a:hlinkClick r:id="" action="ppaction://ole?verb=1"/>
                        <a:extLst>
                          <a:ext uri="{FF2B5EF4-FFF2-40B4-BE49-F238E27FC236}">
                            <a16:creationId xmlns:a16="http://schemas.microsoft.com/office/drawing/2014/main" id="{D00ADEBE-3828-43E1-9B5D-2186118142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5225" y="3265488"/>
                        <a:ext cx="203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 name="文本框 18">
            <a:extLst>
              <a:ext uri="{FF2B5EF4-FFF2-40B4-BE49-F238E27FC236}">
                <a16:creationId xmlns:a16="http://schemas.microsoft.com/office/drawing/2014/main" id="{EBB01D4E-5E99-4E03-8378-62C30F41EBFD}"/>
              </a:ext>
            </a:extLst>
          </p:cNvPr>
          <p:cNvSpPr txBox="1">
            <a:spLocks noChangeArrowheads="1"/>
          </p:cNvSpPr>
          <p:nvPr/>
        </p:nvSpPr>
        <p:spPr bwMode="auto">
          <a:xfrm>
            <a:off x="3852863" y="3175001"/>
            <a:ext cx="207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的矩估计量</a:t>
            </a:r>
            <a:r>
              <a:rPr lang="zh-CN" altLang="en-US"/>
              <a:t>；</a:t>
            </a:r>
          </a:p>
        </p:txBody>
      </p:sp>
      <p:sp>
        <p:nvSpPr>
          <p:cNvPr id="20" name="文本框 19">
            <a:extLst>
              <a:ext uri="{FF2B5EF4-FFF2-40B4-BE49-F238E27FC236}">
                <a16:creationId xmlns:a16="http://schemas.microsoft.com/office/drawing/2014/main" id="{98FD3F18-2272-44AF-8877-5584C7D57854}"/>
              </a:ext>
            </a:extLst>
          </p:cNvPr>
          <p:cNvSpPr txBox="1">
            <a:spLocks noChangeArrowheads="1"/>
          </p:cNvSpPr>
          <p:nvPr/>
        </p:nvSpPr>
        <p:spPr bwMode="auto">
          <a:xfrm>
            <a:off x="2473325" y="3741739"/>
            <a:ext cx="13795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b="1"/>
              <a:t>（</a:t>
            </a:r>
            <a:r>
              <a:rPr lang="en-US" altLang="zh-CN" b="1"/>
              <a:t>2</a:t>
            </a:r>
            <a:r>
              <a:rPr lang="zh-CN" altLang="zh-CN" b="1"/>
              <a:t>）求</a:t>
            </a:r>
          </a:p>
        </p:txBody>
      </p:sp>
      <p:graphicFrame>
        <p:nvGraphicFramePr>
          <p:cNvPr id="21" name="对象 20">
            <a:hlinkClick r:id="" action="ppaction://ole?verb=1"/>
            <a:extLst>
              <a:ext uri="{FF2B5EF4-FFF2-40B4-BE49-F238E27FC236}">
                <a16:creationId xmlns:a16="http://schemas.microsoft.com/office/drawing/2014/main" id="{FC1F137C-C638-461B-A084-3A52F833E48C}"/>
              </a:ext>
            </a:extLst>
          </p:cNvPr>
          <p:cNvGraphicFramePr>
            <a:graphicFrameLocks noChangeAspect="1"/>
          </p:cNvGraphicFramePr>
          <p:nvPr/>
        </p:nvGraphicFramePr>
        <p:xfrm>
          <a:off x="3705225" y="3832225"/>
          <a:ext cx="203200" cy="279400"/>
        </p:xfrm>
        <a:graphic>
          <a:graphicData uri="http://schemas.openxmlformats.org/presentationml/2006/ole">
            <mc:AlternateContent xmlns:mc="http://schemas.openxmlformats.org/markup-compatibility/2006">
              <mc:Choice xmlns:v="urn:schemas-microsoft-com:vml" Requires="v">
                <p:oleObj spid="_x0000_s46095" r:id="rId11" imgW="203040" imgH="279360" progId="Equation.KSEE3">
                  <p:embed/>
                </p:oleObj>
              </mc:Choice>
              <mc:Fallback>
                <p:oleObj r:id="rId11" imgW="203040" imgH="279360" progId="Equation.KSEE3">
                  <p:embed/>
                  <p:pic>
                    <p:nvPicPr>
                      <p:cNvPr id="21" name="对象 20">
                        <a:hlinkClick r:id="" action="ppaction://ole?verb=1"/>
                        <a:extLst>
                          <a:ext uri="{FF2B5EF4-FFF2-40B4-BE49-F238E27FC236}">
                            <a16:creationId xmlns:a16="http://schemas.microsoft.com/office/drawing/2014/main" id="{FC1F137C-C638-461B-A084-3A52F833E4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5225" y="3832225"/>
                        <a:ext cx="203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 name="文本框 21">
            <a:extLst>
              <a:ext uri="{FF2B5EF4-FFF2-40B4-BE49-F238E27FC236}">
                <a16:creationId xmlns:a16="http://schemas.microsoft.com/office/drawing/2014/main" id="{DA2FCFF6-A429-4220-9743-951104F3F703}"/>
              </a:ext>
            </a:extLst>
          </p:cNvPr>
          <p:cNvSpPr txBox="1">
            <a:spLocks noChangeArrowheads="1"/>
          </p:cNvSpPr>
          <p:nvPr/>
        </p:nvSpPr>
        <p:spPr bwMode="auto">
          <a:xfrm>
            <a:off x="3852863" y="3741739"/>
            <a:ext cx="26844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的最大似然估计量</a:t>
            </a:r>
            <a:r>
              <a:rPr lang="zh-CN" altLang="en-US"/>
              <a:t>；</a:t>
            </a:r>
          </a:p>
        </p:txBody>
      </p:sp>
      <p:sp>
        <p:nvSpPr>
          <p:cNvPr id="23" name="文本框 22">
            <a:extLst>
              <a:ext uri="{FF2B5EF4-FFF2-40B4-BE49-F238E27FC236}">
                <a16:creationId xmlns:a16="http://schemas.microsoft.com/office/drawing/2014/main" id="{5BB65EEC-63C2-48C7-B36A-5421F07E4F52}"/>
              </a:ext>
            </a:extLst>
          </p:cNvPr>
          <p:cNvSpPr txBox="1">
            <a:spLocks noChangeArrowheads="1"/>
          </p:cNvSpPr>
          <p:nvPr/>
        </p:nvSpPr>
        <p:spPr bwMode="auto">
          <a:xfrm>
            <a:off x="2241550" y="4752976"/>
            <a:ext cx="647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solidFill>
                  <a:srgbClr val="FF0000"/>
                </a:solidFill>
              </a:rPr>
              <a:t>解</a:t>
            </a:r>
          </a:p>
        </p:txBody>
      </p:sp>
      <p:sp>
        <p:nvSpPr>
          <p:cNvPr id="24" name="文本框 23">
            <a:extLst>
              <a:ext uri="{FF2B5EF4-FFF2-40B4-BE49-F238E27FC236}">
                <a16:creationId xmlns:a16="http://schemas.microsoft.com/office/drawing/2014/main" id="{63E733DB-9358-41EF-BEF5-271F675FEB8F}"/>
              </a:ext>
            </a:extLst>
          </p:cNvPr>
          <p:cNvSpPr txBox="1">
            <a:spLocks noChangeArrowheads="1"/>
          </p:cNvSpPr>
          <p:nvPr/>
        </p:nvSpPr>
        <p:spPr bwMode="auto">
          <a:xfrm>
            <a:off x="2881314" y="4752976"/>
            <a:ext cx="815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a:t>
            </a:r>
            <a:r>
              <a:rPr lang="en-US" altLang="zh-CN" b="1"/>
              <a:t>1</a:t>
            </a:r>
            <a:r>
              <a:rPr lang="zh-CN" altLang="en-US" b="1"/>
              <a:t>）</a:t>
            </a:r>
          </a:p>
        </p:txBody>
      </p:sp>
      <p:graphicFrame>
        <p:nvGraphicFramePr>
          <p:cNvPr id="25" name="对象 24">
            <a:hlinkClick r:id="" action="ppaction://ole?verb=1"/>
            <a:extLst>
              <a:ext uri="{FF2B5EF4-FFF2-40B4-BE49-F238E27FC236}">
                <a16:creationId xmlns:a16="http://schemas.microsoft.com/office/drawing/2014/main" id="{1ECDB3D3-A09C-4E4B-9304-CFC5FCA133B8}"/>
              </a:ext>
            </a:extLst>
          </p:cNvPr>
          <p:cNvGraphicFramePr>
            <a:graphicFrameLocks noChangeAspect="1"/>
          </p:cNvGraphicFramePr>
          <p:nvPr/>
        </p:nvGraphicFramePr>
        <p:xfrm>
          <a:off x="3625851" y="4646614"/>
          <a:ext cx="4194175" cy="674687"/>
        </p:xfrm>
        <a:graphic>
          <a:graphicData uri="http://schemas.openxmlformats.org/presentationml/2006/ole">
            <mc:AlternateContent xmlns:mc="http://schemas.openxmlformats.org/markup-compatibility/2006">
              <mc:Choice xmlns:v="urn:schemas-microsoft-com:vml" Requires="v">
                <p:oleObj spid="_x0000_s46096" r:id="rId12" imgW="4889160" imgH="787320" progId="Equation.KSEE3">
                  <p:embed/>
                </p:oleObj>
              </mc:Choice>
              <mc:Fallback>
                <p:oleObj r:id="rId12" imgW="4889160" imgH="787320" progId="Equation.KSEE3">
                  <p:embed/>
                  <p:pic>
                    <p:nvPicPr>
                      <p:cNvPr id="25" name="对象 24">
                        <a:hlinkClick r:id="" action="ppaction://ole?verb=1"/>
                        <a:extLst>
                          <a:ext uri="{FF2B5EF4-FFF2-40B4-BE49-F238E27FC236}">
                            <a16:creationId xmlns:a16="http://schemas.microsoft.com/office/drawing/2014/main" id="{1ECDB3D3-A09C-4E4B-9304-CFC5FCA133B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25851" y="4646614"/>
                        <a:ext cx="419417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 name="对象 25">
            <a:hlinkClick r:id="" action="ppaction://ole?verb=1"/>
            <a:extLst>
              <a:ext uri="{FF2B5EF4-FFF2-40B4-BE49-F238E27FC236}">
                <a16:creationId xmlns:a16="http://schemas.microsoft.com/office/drawing/2014/main" id="{0FF4762D-C0F3-43C4-AA5B-C87B98F389A6}"/>
              </a:ext>
            </a:extLst>
          </p:cNvPr>
          <p:cNvGraphicFramePr>
            <a:graphicFrameLocks noChangeAspect="1"/>
          </p:cNvGraphicFramePr>
          <p:nvPr/>
        </p:nvGraphicFramePr>
        <p:xfrm>
          <a:off x="3840163" y="5554664"/>
          <a:ext cx="392112" cy="306387"/>
        </p:xfrm>
        <a:graphic>
          <a:graphicData uri="http://schemas.openxmlformats.org/presentationml/2006/ole">
            <mc:AlternateContent xmlns:mc="http://schemas.openxmlformats.org/markup-compatibility/2006">
              <mc:Choice xmlns:v="urn:schemas-microsoft-com:vml" Requires="v">
                <p:oleObj spid="_x0000_s46097" r:id="rId14" imgW="914400" imgH="306720" progId="Equation.KSEE3">
                  <p:embed/>
                </p:oleObj>
              </mc:Choice>
              <mc:Fallback>
                <p:oleObj r:id="rId14" imgW="914400" imgH="306720" progId="Equation.KSEE3">
                  <p:embed/>
                  <p:pic>
                    <p:nvPicPr>
                      <p:cNvPr id="26" name="对象 25">
                        <a:hlinkClick r:id="" action="ppaction://ole?verb=1"/>
                        <a:extLst>
                          <a:ext uri="{FF2B5EF4-FFF2-40B4-BE49-F238E27FC236}">
                            <a16:creationId xmlns:a16="http://schemas.microsoft.com/office/drawing/2014/main" id="{0FF4762D-C0F3-43C4-AA5B-C87B98F389A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0163" y="5554664"/>
                        <a:ext cx="39211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7" name="文本框 26">
            <a:extLst>
              <a:ext uri="{FF2B5EF4-FFF2-40B4-BE49-F238E27FC236}">
                <a16:creationId xmlns:a16="http://schemas.microsoft.com/office/drawing/2014/main" id="{9B0BDF03-CD9B-4BF2-AF68-35AD3F3FCEB0}"/>
              </a:ext>
            </a:extLst>
          </p:cNvPr>
          <p:cNvSpPr txBox="1">
            <a:spLocks noChangeArrowheads="1"/>
          </p:cNvSpPr>
          <p:nvPr/>
        </p:nvSpPr>
        <p:spPr bwMode="auto">
          <a:xfrm>
            <a:off x="3175000" y="5476876"/>
            <a:ext cx="927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所以</a:t>
            </a:r>
          </a:p>
        </p:txBody>
      </p:sp>
      <p:sp>
        <p:nvSpPr>
          <p:cNvPr id="28" name="文本框 27">
            <a:extLst>
              <a:ext uri="{FF2B5EF4-FFF2-40B4-BE49-F238E27FC236}">
                <a16:creationId xmlns:a16="http://schemas.microsoft.com/office/drawing/2014/main" id="{4ADF8B40-E95A-4645-B80F-1A4A975019CE}"/>
              </a:ext>
            </a:extLst>
          </p:cNvPr>
          <p:cNvSpPr txBox="1">
            <a:spLocks noChangeArrowheads="1"/>
          </p:cNvSpPr>
          <p:nvPr/>
        </p:nvSpPr>
        <p:spPr bwMode="auto">
          <a:xfrm>
            <a:off x="3992563" y="5476876"/>
            <a:ext cx="20367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的矩估计量为</a:t>
            </a:r>
          </a:p>
        </p:txBody>
      </p:sp>
      <p:graphicFrame>
        <p:nvGraphicFramePr>
          <p:cNvPr id="29" name="对象 28">
            <a:hlinkClick r:id="" action="ppaction://ole?verb=1"/>
            <a:extLst>
              <a:ext uri="{FF2B5EF4-FFF2-40B4-BE49-F238E27FC236}">
                <a16:creationId xmlns:a16="http://schemas.microsoft.com/office/drawing/2014/main" id="{9850D349-E83D-4747-B51E-7837788E9413}"/>
              </a:ext>
            </a:extLst>
          </p:cNvPr>
          <p:cNvGraphicFramePr>
            <a:graphicFrameLocks noChangeAspect="1"/>
          </p:cNvGraphicFramePr>
          <p:nvPr/>
        </p:nvGraphicFramePr>
        <p:xfrm>
          <a:off x="5984875" y="5497513"/>
          <a:ext cx="850900" cy="419100"/>
        </p:xfrm>
        <a:graphic>
          <a:graphicData uri="http://schemas.openxmlformats.org/presentationml/2006/ole">
            <mc:AlternateContent xmlns:mc="http://schemas.openxmlformats.org/markup-compatibility/2006">
              <mc:Choice xmlns:v="urn:schemas-microsoft-com:vml" Requires="v">
                <p:oleObj spid="_x0000_s46098" r:id="rId16" imgW="850680" imgH="419040" progId="Equation.KSEE3">
                  <p:embed/>
                </p:oleObj>
              </mc:Choice>
              <mc:Fallback>
                <p:oleObj r:id="rId16" imgW="850680" imgH="419040" progId="Equation.KSEE3">
                  <p:embed/>
                  <p:pic>
                    <p:nvPicPr>
                      <p:cNvPr id="29" name="对象 28">
                        <a:hlinkClick r:id="" action="ppaction://ole?verb=1"/>
                        <a:extLst>
                          <a:ext uri="{FF2B5EF4-FFF2-40B4-BE49-F238E27FC236}">
                            <a16:creationId xmlns:a16="http://schemas.microsoft.com/office/drawing/2014/main" id="{9850D349-E83D-4747-B51E-7837788E941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84875" y="5497513"/>
                        <a:ext cx="8509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0" name="文本框 29">
            <a:extLst>
              <a:ext uri="{FF2B5EF4-FFF2-40B4-BE49-F238E27FC236}">
                <a16:creationId xmlns:a16="http://schemas.microsoft.com/office/drawing/2014/main" id="{20C8586B-7237-44E4-9805-E76C5630562F}"/>
              </a:ext>
            </a:extLst>
          </p:cNvPr>
          <p:cNvSpPr txBox="1">
            <a:spLocks noChangeArrowheads="1"/>
          </p:cNvSpPr>
          <p:nvPr/>
        </p:nvSpPr>
        <p:spPr bwMode="auto">
          <a:xfrm>
            <a:off x="6835775" y="5497514"/>
            <a:ext cx="882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其中</a:t>
            </a:r>
          </a:p>
        </p:txBody>
      </p:sp>
      <p:graphicFrame>
        <p:nvGraphicFramePr>
          <p:cNvPr id="31" name="对象 30">
            <a:hlinkClick r:id="" action="ppaction://ole?verb=1"/>
            <a:extLst>
              <a:ext uri="{FF2B5EF4-FFF2-40B4-BE49-F238E27FC236}">
                <a16:creationId xmlns:a16="http://schemas.microsoft.com/office/drawing/2014/main" id="{63D567D8-2A0D-49EE-9DB2-30CD4D3754CC}"/>
              </a:ext>
            </a:extLst>
          </p:cNvPr>
          <p:cNvGraphicFramePr>
            <a:graphicFrameLocks noChangeAspect="1"/>
          </p:cNvGraphicFramePr>
          <p:nvPr/>
        </p:nvGraphicFramePr>
        <p:xfrm>
          <a:off x="7516813" y="5334000"/>
          <a:ext cx="1574800" cy="787400"/>
        </p:xfrm>
        <a:graphic>
          <a:graphicData uri="http://schemas.openxmlformats.org/presentationml/2006/ole">
            <mc:AlternateContent xmlns:mc="http://schemas.openxmlformats.org/markup-compatibility/2006">
              <mc:Choice xmlns:v="urn:schemas-microsoft-com:vml" Requires="v">
                <p:oleObj spid="_x0000_s46099" r:id="rId18" imgW="1574640" imgH="787320" progId="Equation.KSEE3">
                  <p:embed/>
                </p:oleObj>
              </mc:Choice>
              <mc:Fallback>
                <p:oleObj r:id="rId18" imgW="1574640" imgH="787320" progId="Equation.KSEE3">
                  <p:embed/>
                  <p:pic>
                    <p:nvPicPr>
                      <p:cNvPr id="31" name="对象 30">
                        <a:hlinkClick r:id="" action="ppaction://ole?verb=1"/>
                        <a:extLst>
                          <a:ext uri="{FF2B5EF4-FFF2-40B4-BE49-F238E27FC236}">
                            <a16:creationId xmlns:a16="http://schemas.microsoft.com/office/drawing/2014/main" id="{63D567D8-2A0D-49EE-9DB2-30CD4D3754C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516813" y="5334000"/>
                        <a:ext cx="15748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32" name="直接连接符 31">
            <a:extLst>
              <a:ext uri="{FF2B5EF4-FFF2-40B4-BE49-F238E27FC236}">
                <a16:creationId xmlns:a16="http://schemas.microsoft.com/office/drawing/2014/main" id="{4A5897EC-B5B4-42AF-B92A-7462D229E1F6}"/>
              </a:ext>
            </a:extLst>
          </p:cNvPr>
          <p:cNvCxnSpPr>
            <a:cxnSpLocks noChangeShapeType="1"/>
          </p:cNvCxnSpPr>
          <p:nvPr/>
        </p:nvCxnSpPr>
        <p:spPr bwMode="auto">
          <a:xfrm>
            <a:off x="2389188" y="4298951"/>
            <a:ext cx="7842250" cy="41275"/>
          </a:xfrm>
          <a:prstGeom prst="line">
            <a:avLst/>
          </a:prstGeom>
          <a:noFill/>
          <a:ln w="19050">
            <a:solidFill>
              <a:schemeClr val="tx2"/>
            </a:solidFill>
            <a:round/>
            <a:headEnd/>
            <a:tailEnd type="none" w="med"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par>
                                <p:cTn id="39" presetID="22" presetClass="entr" presetSubtype="8"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par>
                                <p:cTn id="48" presetID="22" presetClass="entr" presetSubtype="8" fill="hold"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left)">
                                      <p:cBhvr>
                                        <p:cTn id="58" dur="500"/>
                                        <p:tgtEl>
                                          <p:spTgt spid="32"/>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left)">
                                      <p:cBhvr>
                                        <p:cTn id="61" dur="500"/>
                                        <p:tgtEl>
                                          <p:spTgt spid="2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left)">
                                      <p:cBhvr>
                                        <p:cTn id="66" dur="500"/>
                                        <p:tgtEl>
                                          <p:spTgt spid="24"/>
                                        </p:tgtEl>
                                      </p:cBhvr>
                                    </p:animEffect>
                                  </p:childTnLst>
                                </p:cTn>
                              </p:par>
                              <p:par>
                                <p:cTn id="67" presetID="22" presetClass="entr" presetSubtype="8"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wipe(left)">
                                      <p:cBhvr>
                                        <p:cTn id="74" dur="500"/>
                                        <p:tgtEl>
                                          <p:spTgt spid="2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wipe(left)">
                                      <p:cBhvr>
                                        <p:cTn id="77" dur="500"/>
                                        <p:tgtEl>
                                          <p:spTgt spid="27"/>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wipe(left)">
                                      <p:cBhvr>
                                        <p:cTn id="80" dur="500"/>
                                        <p:tgtEl>
                                          <p:spTgt spid="28"/>
                                        </p:tgtEl>
                                      </p:cBhvr>
                                    </p:animEffect>
                                  </p:childTnLst>
                                </p:cTn>
                              </p:par>
                              <p:par>
                                <p:cTn id="81" presetID="22" presetClass="entr" presetSubtype="8"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left)">
                                      <p:cBhvr>
                                        <p:cTn id="83" dur="500"/>
                                        <p:tgtEl>
                                          <p:spTgt spid="29"/>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wipe(left)">
                                      <p:cBhvr>
                                        <p:cTn id="86" dur="500"/>
                                        <p:tgtEl>
                                          <p:spTgt spid="30"/>
                                        </p:tgtEl>
                                      </p:cBhvr>
                                    </p:animEffect>
                                  </p:childTnLst>
                                </p:cTn>
                              </p:par>
                              <p:par>
                                <p:cTn id="87" presetID="22" presetClass="entr" presetSubtype="8" fill="hold"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wipe(left)">
                                      <p:cBhvr>
                                        <p:cTn id="8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3" grpId="0"/>
      <p:bldP spid="15" grpId="0"/>
      <p:bldP spid="16" grpId="0"/>
      <p:bldP spid="17" grpId="0"/>
      <p:bldP spid="19" grpId="0"/>
      <p:bldP spid="20" grpId="0"/>
      <p:bldP spid="22" grpId="0"/>
      <p:bldP spid="23" grpId="0"/>
      <p:bldP spid="24" grpId="0"/>
      <p:bldP spid="27" grpId="0"/>
      <p:bldP spid="28" grpId="0"/>
      <p:bldP spid="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a:extLst>
              <a:ext uri="{FF2B5EF4-FFF2-40B4-BE49-F238E27FC236}">
                <a16:creationId xmlns:a16="http://schemas.microsoft.com/office/drawing/2014/main" id="{92701EFE-754F-4FD7-A138-1ACE2E6496FF}"/>
              </a:ext>
            </a:extLst>
          </p:cNvPr>
          <p:cNvSpPr txBox="1">
            <a:spLocks noChangeArrowheads="1"/>
          </p:cNvSpPr>
          <p:nvPr/>
        </p:nvSpPr>
        <p:spPr bwMode="auto">
          <a:xfrm>
            <a:off x="2800350" y="688976"/>
            <a:ext cx="5143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设</a:t>
            </a:r>
          </a:p>
        </p:txBody>
      </p:sp>
      <p:graphicFrame>
        <p:nvGraphicFramePr>
          <p:cNvPr id="17" name="对象 16">
            <a:hlinkClick r:id="" action="ppaction://ole?verb=1"/>
            <a:extLst>
              <a:ext uri="{FF2B5EF4-FFF2-40B4-BE49-F238E27FC236}">
                <a16:creationId xmlns:a16="http://schemas.microsoft.com/office/drawing/2014/main" id="{420F896B-028F-46C7-A5FE-1C9D1E0DB78E}"/>
              </a:ext>
            </a:extLst>
          </p:cNvPr>
          <p:cNvGraphicFramePr>
            <a:graphicFrameLocks noChangeAspect="1"/>
          </p:cNvGraphicFramePr>
          <p:nvPr/>
        </p:nvGraphicFramePr>
        <p:xfrm>
          <a:off x="3219450" y="688975"/>
          <a:ext cx="1295400" cy="381000"/>
        </p:xfrm>
        <a:graphic>
          <a:graphicData uri="http://schemas.openxmlformats.org/presentationml/2006/ole">
            <mc:AlternateContent xmlns:mc="http://schemas.openxmlformats.org/markup-compatibility/2006">
              <mc:Choice xmlns:v="urn:schemas-microsoft-com:vml" Requires="v">
                <p:oleObj spid="_x0000_s47115" r:id="rId3" imgW="1295280" imgH="380880" progId="Equation.KSEE3">
                  <p:embed/>
                </p:oleObj>
              </mc:Choice>
              <mc:Fallback>
                <p:oleObj r:id="rId3" imgW="1295280" imgH="380880" progId="Equation.KSEE3">
                  <p:embed/>
                  <p:pic>
                    <p:nvPicPr>
                      <p:cNvPr id="17" name="对象 16">
                        <a:hlinkClick r:id="" action="ppaction://ole?verb=1"/>
                        <a:extLst>
                          <a:ext uri="{FF2B5EF4-FFF2-40B4-BE49-F238E27FC236}">
                            <a16:creationId xmlns:a16="http://schemas.microsoft.com/office/drawing/2014/main" id="{420F896B-028F-46C7-A5FE-1C9D1E0DB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9450" y="688975"/>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8" name="文本框 17">
            <a:extLst>
              <a:ext uri="{FF2B5EF4-FFF2-40B4-BE49-F238E27FC236}">
                <a16:creationId xmlns:a16="http://schemas.microsoft.com/office/drawing/2014/main" id="{07C31E94-249A-46DB-B1BB-34F52A7665B1}"/>
              </a:ext>
            </a:extLst>
          </p:cNvPr>
          <p:cNvSpPr txBox="1">
            <a:spLocks noChangeArrowheads="1"/>
          </p:cNvSpPr>
          <p:nvPr/>
        </p:nvSpPr>
        <p:spPr bwMode="auto">
          <a:xfrm>
            <a:off x="4514851" y="688976"/>
            <a:ext cx="3979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为样本观测值，似然函数为</a:t>
            </a:r>
          </a:p>
        </p:txBody>
      </p:sp>
      <p:graphicFrame>
        <p:nvGraphicFramePr>
          <p:cNvPr id="19" name="对象 18">
            <a:hlinkClick r:id="" action="ppaction://ole?verb=1"/>
            <a:extLst>
              <a:ext uri="{FF2B5EF4-FFF2-40B4-BE49-F238E27FC236}">
                <a16:creationId xmlns:a16="http://schemas.microsoft.com/office/drawing/2014/main" id="{8A351EC9-DC78-4388-8E5E-BB963A78D550}"/>
              </a:ext>
            </a:extLst>
          </p:cNvPr>
          <p:cNvGraphicFramePr>
            <a:graphicFrameLocks noChangeAspect="1"/>
          </p:cNvGraphicFramePr>
          <p:nvPr/>
        </p:nvGraphicFramePr>
        <p:xfrm>
          <a:off x="2657475" y="1308100"/>
          <a:ext cx="7112000" cy="1498600"/>
        </p:xfrm>
        <a:graphic>
          <a:graphicData uri="http://schemas.openxmlformats.org/presentationml/2006/ole">
            <mc:AlternateContent xmlns:mc="http://schemas.openxmlformats.org/markup-compatibility/2006">
              <mc:Choice xmlns:v="urn:schemas-microsoft-com:vml" Requires="v">
                <p:oleObj spid="_x0000_s47116" r:id="rId5" imgW="7111800" imgH="1498320" progId="Equation.KSEE3">
                  <p:embed/>
                </p:oleObj>
              </mc:Choice>
              <mc:Fallback>
                <p:oleObj r:id="rId5" imgW="7111800" imgH="1498320" progId="Equation.KSEE3">
                  <p:embed/>
                  <p:pic>
                    <p:nvPicPr>
                      <p:cNvPr id="19" name="对象 18">
                        <a:hlinkClick r:id="" action="ppaction://ole?verb=1"/>
                        <a:extLst>
                          <a:ext uri="{FF2B5EF4-FFF2-40B4-BE49-F238E27FC236}">
                            <a16:creationId xmlns:a16="http://schemas.microsoft.com/office/drawing/2014/main" id="{8A351EC9-DC78-4388-8E5E-BB963A78D5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7475" y="1308100"/>
                        <a:ext cx="71120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 name="文本框 19">
            <a:extLst>
              <a:ext uri="{FF2B5EF4-FFF2-40B4-BE49-F238E27FC236}">
                <a16:creationId xmlns:a16="http://schemas.microsoft.com/office/drawing/2014/main" id="{2889EE14-5750-4E61-A582-C49B106BA70A}"/>
              </a:ext>
            </a:extLst>
          </p:cNvPr>
          <p:cNvSpPr txBox="1">
            <a:spLocks noChangeArrowheads="1"/>
          </p:cNvSpPr>
          <p:nvPr/>
        </p:nvSpPr>
        <p:spPr bwMode="auto">
          <a:xfrm>
            <a:off x="2514600" y="2751139"/>
            <a:ext cx="647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当</a:t>
            </a:r>
          </a:p>
        </p:txBody>
      </p:sp>
      <p:graphicFrame>
        <p:nvGraphicFramePr>
          <p:cNvPr id="21" name="对象 20">
            <a:hlinkClick r:id="" action="ppaction://ole?verb=1"/>
            <a:extLst>
              <a:ext uri="{FF2B5EF4-FFF2-40B4-BE49-F238E27FC236}">
                <a16:creationId xmlns:a16="http://schemas.microsoft.com/office/drawing/2014/main" id="{46EE751B-8C4F-45A9-844E-924E73A0C4E9}"/>
              </a:ext>
            </a:extLst>
          </p:cNvPr>
          <p:cNvGraphicFramePr>
            <a:graphicFrameLocks noChangeAspect="1"/>
          </p:cNvGraphicFramePr>
          <p:nvPr/>
        </p:nvGraphicFramePr>
        <p:xfrm>
          <a:off x="2927350" y="2790825"/>
          <a:ext cx="1765300" cy="381000"/>
        </p:xfrm>
        <a:graphic>
          <a:graphicData uri="http://schemas.openxmlformats.org/presentationml/2006/ole">
            <mc:AlternateContent xmlns:mc="http://schemas.openxmlformats.org/markup-compatibility/2006">
              <mc:Choice xmlns:v="urn:schemas-microsoft-com:vml" Requires="v">
                <p:oleObj spid="_x0000_s47117" r:id="rId7" imgW="1765080" imgH="380880" progId="Equation.KSEE3">
                  <p:embed/>
                </p:oleObj>
              </mc:Choice>
              <mc:Fallback>
                <p:oleObj r:id="rId7" imgW="1765080" imgH="380880" progId="Equation.KSEE3">
                  <p:embed/>
                  <p:pic>
                    <p:nvPicPr>
                      <p:cNvPr id="21" name="对象 20">
                        <a:hlinkClick r:id="" action="ppaction://ole?verb=1"/>
                        <a:extLst>
                          <a:ext uri="{FF2B5EF4-FFF2-40B4-BE49-F238E27FC236}">
                            <a16:creationId xmlns:a16="http://schemas.microsoft.com/office/drawing/2014/main" id="{46EE751B-8C4F-45A9-844E-924E73A0C4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350" y="2790825"/>
                        <a:ext cx="1765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 name="文本框 21">
            <a:extLst>
              <a:ext uri="{FF2B5EF4-FFF2-40B4-BE49-F238E27FC236}">
                <a16:creationId xmlns:a16="http://schemas.microsoft.com/office/drawing/2014/main" id="{E5E5A99D-BD20-4537-B235-D9D3697AC90B}"/>
              </a:ext>
            </a:extLst>
          </p:cNvPr>
          <p:cNvSpPr txBox="1">
            <a:spLocks noChangeArrowheads="1"/>
          </p:cNvSpPr>
          <p:nvPr/>
        </p:nvSpPr>
        <p:spPr bwMode="auto">
          <a:xfrm>
            <a:off x="4692650" y="2752726"/>
            <a:ext cx="4635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时</a:t>
            </a:r>
            <a:r>
              <a:rPr lang="zh-CN" altLang="en-US"/>
              <a:t>，</a:t>
            </a:r>
          </a:p>
        </p:txBody>
      </p:sp>
      <p:graphicFrame>
        <p:nvGraphicFramePr>
          <p:cNvPr id="23" name="对象 22">
            <a:hlinkClick r:id="" action="ppaction://ole?verb=1"/>
            <a:extLst>
              <a:ext uri="{FF2B5EF4-FFF2-40B4-BE49-F238E27FC236}">
                <a16:creationId xmlns:a16="http://schemas.microsoft.com/office/drawing/2014/main" id="{F4529318-52C4-48A4-8F57-DB5D8673FA86}"/>
              </a:ext>
            </a:extLst>
          </p:cNvPr>
          <p:cNvGraphicFramePr>
            <a:graphicFrameLocks noChangeAspect="1"/>
          </p:cNvGraphicFramePr>
          <p:nvPr/>
        </p:nvGraphicFramePr>
        <p:xfrm>
          <a:off x="3684588" y="3211513"/>
          <a:ext cx="4343400" cy="825500"/>
        </p:xfrm>
        <a:graphic>
          <a:graphicData uri="http://schemas.openxmlformats.org/presentationml/2006/ole">
            <mc:AlternateContent xmlns:mc="http://schemas.openxmlformats.org/markup-compatibility/2006">
              <mc:Choice xmlns:v="urn:schemas-microsoft-com:vml" Requires="v">
                <p:oleObj spid="_x0000_s47118" r:id="rId9" imgW="4343400" imgH="825480" progId="Equation.KSEE3">
                  <p:embed/>
                </p:oleObj>
              </mc:Choice>
              <mc:Fallback>
                <p:oleObj r:id="rId9" imgW="4343400" imgH="825480" progId="Equation.KSEE3">
                  <p:embed/>
                  <p:pic>
                    <p:nvPicPr>
                      <p:cNvPr id="23" name="对象 22">
                        <a:hlinkClick r:id="" action="ppaction://ole?verb=1"/>
                        <a:extLst>
                          <a:ext uri="{FF2B5EF4-FFF2-40B4-BE49-F238E27FC236}">
                            <a16:creationId xmlns:a16="http://schemas.microsoft.com/office/drawing/2014/main" id="{F4529318-52C4-48A4-8F57-DB5D8673FA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84588" y="3211513"/>
                        <a:ext cx="43434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 name="文本框 23">
            <a:extLst>
              <a:ext uri="{FF2B5EF4-FFF2-40B4-BE49-F238E27FC236}">
                <a16:creationId xmlns:a16="http://schemas.microsoft.com/office/drawing/2014/main" id="{80681741-A76C-4F2F-AE5D-9744A2447715}"/>
              </a:ext>
            </a:extLst>
          </p:cNvPr>
          <p:cNvSpPr txBox="1">
            <a:spLocks noChangeArrowheads="1"/>
          </p:cNvSpPr>
          <p:nvPr/>
        </p:nvSpPr>
        <p:spPr bwMode="auto">
          <a:xfrm>
            <a:off x="2514601" y="4119564"/>
            <a:ext cx="4222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令</a:t>
            </a:r>
          </a:p>
        </p:txBody>
      </p:sp>
      <p:graphicFrame>
        <p:nvGraphicFramePr>
          <p:cNvPr id="25" name="对象 24">
            <a:hlinkClick r:id="" action="ppaction://ole?verb=1"/>
            <a:extLst>
              <a:ext uri="{FF2B5EF4-FFF2-40B4-BE49-F238E27FC236}">
                <a16:creationId xmlns:a16="http://schemas.microsoft.com/office/drawing/2014/main" id="{1A243CC2-475B-4F38-9D13-3F8AA5901ACD}"/>
              </a:ext>
            </a:extLst>
          </p:cNvPr>
          <p:cNvGraphicFramePr>
            <a:graphicFrameLocks noChangeAspect="1"/>
          </p:cNvGraphicFramePr>
          <p:nvPr/>
        </p:nvGraphicFramePr>
        <p:xfrm>
          <a:off x="3003550" y="4037013"/>
          <a:ext cx="3251200" cy="825500"/>
        </p:xfrm>
        <a:graphic>
          <a:graphicData uri="http://schemas.openxmlformats.org/presentationml/2006/ole">
            <mc:AlternateContent xmlns:mc="http://schemas.openxmlformats.org/markup-compatibility/2006">
              <mc:Choice xmlns:v="urn:schemas-microsoft-com:vml" Requires="v">
                <p:oleObj spid="_x0000_s47119" r:id="rId11" imgW="3251160" imgH="825480" progId="Equation.KSEE3">
                  <p:embed/>
                </p:oleObj>
              </mc:Choice>
              <mc:Fallback>
                <p:oleObj r:id="rId11" imgW="3251160" imgH="825480" progId="Equation.KSEE3">
                  <p:embed/>
                  <p:pic>
                    <p:nvPicPr>
                      <p:cNvPr id="25" name="对象 24">
                        <a:hlinkClick r:id="" action="ppaction://ole?verb=1"/>
                        <a:extLst>
                          <a:ext uri="{FF2B5EF4-FFF2-40B4-BE49-F238E27FC236}">
                            <a16:creationId xmlns:a16="http://schemas.microsoft.com/office/drawing/2014/main" id="{1A243CC2-475B-4F38-9D13-3F8AA5901AC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03550" y="4037013"/>
                        <a:ext cx="32512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 name="文本框 25">
            <a:extLst>
              <a:ext uri="{FF2B5EF4-FFF2-40B4-BE49-F238E27FC236}">
                <a16:creationId xmlns:a16="http://schemas.microsoft.com/office/drawing/2014/main" id="{B3D89278-B6DF-4C8A-8EF2-F3C384C9967D}"/>
              </a:ext>
            </a:extLst>
          </p:cNvPr>
          <p:cNvSpPr txBox="1">
            <a:spLocks noChangeArrowheads="1"/>
          </p:cNvSpPr>
          <p:nvPr/>
        </p:nvSpPr>
        <p:spPr bwMode="auto">
          <a:xfrm>
            <a:off x="6254750" y="4219576"/>
            <a:ext cx="7318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得</a:t>
            </a:r>
          </a:p>
        </p:txBody>
      </p:sp>
      <p:graphicFrame>
        <p:nvGraphicFramePr>
          <p:cNvPr id="27" name="对象 26">
            <a:hlinkClick r:id="" action="ppaction://ole?verb=1"/>
            <a:extLst>
              <a:ext uri="{FF2B5EF4-FFF2-40B4-BE49-F238E27FC236}">
                <a16:creationId xmlns:a16="http://schemas.microsoft.com/office/drawing/2014/main" id="{70F3E699-7B56-4416-98A6-EBC76E3EBBC3}"/>
              </a:ext>
            </a:extLst>
          </p:cNvPr>
          <p:cNvGraphicFramePr>
            <a:graphicFrameLocks noChangeAspect="1"/>
          </p:cNvGraphicFramePr>
          <p:nvPr/>
        </p:nvGraphicFramePr>
        <p:xfrm>
          <a:off x="6619875" y="4300538"/>
          <a:ext cx="203200" cy="279400"/>
        </p:xfrm>
        <a:graphic>
          <a:graphicData uri="http://schemas.openxmlformats.org/presentationml/2006/ole">
            <mc:AlternateContent xmlns:mc="http://schemas.openxmlformats.org/markup-compatibility/2006">
              <mc:Choice xmlns:v="urn:schemas-microsoft-com:vml" Requires="v">
                <p:oleObj spid="_x0000_s47120" r:id="rId13" imgW="203040" imgH="279360" progId="Equation.KSEE3">
                  <p:embed/>
                </p:oleObj>
              </mc:Choice>
              <mc:Fallback>
                <p:oleObj r:id="rId13" imgW="203040" imgH="279360" progId="Equation.KSEE3">
                  <p:embed/>
                  <p:pic>
                    <p:nvPicPr>
                      <p:cNvPr id="27" name="对象 26">
                        <a:hlinkClick r:id="" action="ppaction://ole?verb=1"/>
                        <a:extLst>
                          <a:ext uri="{FF2B5EF4-FFF2-40B4-BE49-F238E27FC236}">
                            <a16:creationId xmlns:a16="http://schemas.microsoft.com/office/drawing/2014/main" id="{70F3E699-7B56-4416-98A6-EBC76E3EBBC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19875" y="4300538"/>
                        <a:ext cx="203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8" name="文本框 27">
            <a:extLst>
              <a:ext uri="{FF2B5EF4-FFF2-40B4-BE49-F238E27FC236}">
                <a16:creationId xmlns:a16="http://schemas.microsoft.com/office/drawing/2014/main" id="{9A17EF04-915D-423A-912D-E7D0AE3319FA}"/>
              </a:ext>
            </a:extLst>
          </p:cNvPr>
          <p:cNvSpPr txBox="1">
            <a:spLocks noChangeArrowheads="1"/>
          </p:cNvSpPr>
          <p:nvPr/>
        </p:nvSpPr>
        <p:spPr bwMode="auto">
          <a:xfrm>
            <a:off x="6723064" y="4210051"/>
            <a:ext cx="30051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的最大似然估计值为</a:t>
            </a:r>
          </a:p>
        </p:txBody>
      </p:sp>
      <p:graphicFrame>
        <p:nvGraphicFramePr>
          <p:cNvPr id="29" name="对象 28">
            <a:hlinkClick r:id="" action="ppaction://ole?verb=1"/>
            <a:extLst>
              <a:ext uri="{FF2B5EF4-FFF2-40B4-BE49-F238E27FC236}">
                <a16:creationId xmlns:a16="http://schemas.microsoft.com/office/drawing/2014/main" id="{3B0716B0-758C-4331-9136-3A69E7DA3316}"/>
              </a:ext>
            </a:extLst>
          </p:cNvPr>
          <p:cNvGraphicFramePr>
            <a:graphicFrameLocks noChangeAspect="1"/>
          </p:cNvGraphicFramePr>
          <p:nvPr/>
        </p:nvGraphicFramePr>
        <p:xfrm>
          <a:off x="2657475" y="4956175"/>
          <a:ext cx="1282700" cy="1206500"/>
        </p:xfrm>
        <a:graphic>
          <a:graphicData uri="http://schemas.openxmlformats.org/presentationml/2006/ole">
            <mc:AlternateContent xmlns:mc="http://schemas.openxmlformats.org/markup-compatibility/2006">
              <mc:Choice xmlns:v="urn:schemas-microsoft-com:vml" Requires="v">
                <p:oleObj spid="_x0000_s47121" r:id="rId15" imgW="1282680" imgH="1206360" progId="Equation.KSEE3">
                  <p:embed/>
                </p:oleObj>
              </mc:Choice>
              <mc:Fallback>
                <p:oleObj r:id="rId15" imgW="1282680" imgH="1206360" progId="Equation.KSEE3">
                  <p:embed/>
                  <p:pic>
                    <p:nvPicPr>
                      <p:cNvPr id="29" name="对象 28">
                        <a:hlinkClick r:id="" action="ppaction://ole?verb=1"/>
                        <a:extLst>
                          <a:ext uri="{FF2B5EF4-FFF2-40B4-BE49-F238E27FC236}">
                            <a16:creationId xmlns:a16="http://schemas.microsoft.com/office/drawing/2014/main" id="{3B0716B0-758C-4331-9136-3A69E7DA331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57475" y="4956175"/>
                        <a:ext cx="12827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2" name="文本框 31">
            <a:extLst>
              <a:ext uri="{FF2B5EF4-FFF2-40B4-BE49-F238E27FC236}">
                <a16:creationId xmlns:a16="http://schemas.microsoft.com/office/drawing/2014/main" id="{E3FF3109-9263-4485-A14A-3BBFCC171599}"/>
              </a:ext>
            </a:extLst>
          </p:cNvPr>
          <p:cNvSpPr txBox="1">
            <a:spLocks noChangeArrowheads="1"/>
          </p:cNvSpPr>
          <p:nvPr/>
        </p:nvSpPr>
        <p:spPr bwMode="auto">
          <a:xfrm>
            <a:off x="4079876" y="5056189"/>
            <a:ext cx="8921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所以</a:t>
            </a:r>
          </a:p>
        </p:txBody>
      </p:sp>
      <p:graphicFrame>
        <p:nvGraphicFramePr>
          <p:cNvPr id="34" name="对象 33">
            <a:hlinkClick r:id="" action="ppaction://ole?verb=1"/>
            <a:extLst>
              <a:ext uri="{FF2B5EF4-FFF2-40B4-BE49-F238E27FC236}">
                <a16:creationId xmlns:a16="http://schemas.microsoft.com/office/drawing/2014/main" id="{91D86837-9C9A-4566-9047-82EFBB485549}"/>
              </a:ext>
            </a:extLst>
          </p:cNvPr>
          <p:cNvGraphicFramePr>
            <a:graphicFrameLocks noChangeAspect="1"/>
          </p:cNvGraphicFramePr>
          <p:nvPr/>
        </p:nvGraphicFramePr>
        <p:xfrm>
          <a:off x="4768850" y="5146675"/>
          <a:ext cx="203200" cy="279400"/>
        </p:xfrm>
        <a:graphic>
          <a:graphicData uri="http://schemas.openxmlformats.org/presentationml/2006/ole">
            <mc:AlternateContent xmlns:mc="http://schemas.openxmlformats.org/markup-compatibility/2006">
              <mc:Choice xmlns:v="urn:schemas-microsoft-com:vml" Requires="v">
                <p:oleObj spid="_x0000_s47122" r:id="rId17" imgW="203040" imgH="279360" progId="Equation.KSEE3">
                  <p:embed/>
                </p:oleObj>
              </mc:Choice>
              <mc:Fallback>
                <p:oleObj r:id="rId17" imgW="203040" imgH="279360" progId="Equation.KSEE3">
                  <p:embed/>
                  <p:pic>
                    <p:nvPicPr>
                      <p:cNvPr id="34" name="对象 33">
                        <a:hlinkClick r:id="" action="ppaction://ole?verb=1"/>
                        <a:extLst>
                          <a:ext uri="{FF2B5EF4-FFF2-40B4-BE49-F238E27FC236}">
                            <a16:creationId xmlns:a16="http://schemas.microsoft.com/office/drawing/2014/main" id="{91D86837-9C9A-4566-9047-82EFBB4855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68850" y="5146675"/>
                        <a:ext cx="203200"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 name="文本框 34">
            <a:extLst>
              <a:ext uri="{FF2B5EF4-FFF2-40B4-BE49-F238E27FC236}">
                <a16:creationId xmlns:a16="http://schemas.microsoft.com/office/drawing/2014/main" id="{302E696E-70D8-4154-B7FD-420B3B24C081}"/>
              </a:ext>
            </a:extLst>
          </p:cNvPr>
          <p:cNvSpPr txBox="1">
            <a:spLocks noChangeArrowheads="1"/>
          </p:cNvSpPr>
          <p:nvPr/>
        </p:nvSpPr>
        <p:spPr bwMode="auto">
          <a:xfrm>
            <a:off x="4879975" y="5056189"/>
            <a:ext cx="3003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t>的最大似然估计量为</a:t>
            </a:r>
          </a:p>
        </p:txBody>
      </p:sp>
      <p:graphicFrame>
        <p:nvGraphicFramePr>
          <p:cNvPr id="36" name="内容占位符 35">
            <a:hlinkClick r:id="" action="ppaction://ole?verb=1"/>
            <a:extLst>
              <a:ext uri="{FF2B5EF4-FFF2-40B4-BE49-F238E27FC236}">
                <a16:creationId xmlns:a16="http://schemas.microsoft.com/office/drawing/2014/main" id="{D771EA06-5517-426F-AD68-10081531F010}"/>
              </a:ext>
            </a:extLst>
          </p:cNvPr>
          <p:cNvGraphicFramePr>
            <a:graphicFrameLocks noGrp="1" noChangeAspect="1"/>
          </p:cNvGraphicFramePr>
          <p:nvPr>
            <p:ph idx="1"/>
          </p:nvPr>
        </p:nvGraphicFramePr>
        <p:xfrm>
          <a:off x="7756525" y="4956175"/>
          <a:ext cx="1371600" cy="1206500"/>
        </p:xfrm>
        <a:graphic>
          <a:graphicData uri="http://schemas.openxmlformats.org/presentationml/2006/ole">
            <mc:AlternateContent xmlns:mc="http://schemas.openxmlformats.org/markup-compatibility/2006">
              <mc:Choice xmlns:v="urn:schemas-microsoft-com:vml" Requires="v">
                <p:oleObj spid="_x0000_s47123" r:id="rId18" imgW="1371600" imgH="1206360" progId="Equation.KSEE3">
                  <p:embed/>
                </p:oleObj>
              </mc:Choice>
              <mc:Fallback>
                <p:oleObj r:id="rId18" imgW="1371600" imgH="1206360" progId="Equation.KSEE3">
                  <p:embed/>
                  <p:pic>
                    <p:nvPicPr>
                      <p:cNvPr id="36" name="内容占位符 35">
                        <a:hlinkClick r:id="" action="ppaction://ole?verb=1"/>
                        <a:extLst>
                          <a:ext uri="{FF2B5EF4-FFF2-40B4-BE49-F238E27FC236}">
                            <a16:creationId xmlns:a16="http://schemas.microsoft.com/office/drawing/2014/main" id="{D771EA06-5517-426F-AD68-10081531F010}"/>
                          </a:ext>
                        </a:extLst>
                      </p:cNvPr>
                      <p:cNvPicPr>
                        <a:picLocks noGrp="1"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56525" y="4956175"/>
                        <a:ext cx="1371600" cy="12065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par>
                                <p:cTn id="24" presetID="22" presetClass="entr" presetSubtype="8" fill="hold"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left)">
                                      <p:cBhvr>
                                        <p:cTn id="26" dur="500"/>
                                        <p:tgtEl>
                                          <p:spTgt spid="21"/>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par>
                                <p:cTn id="30" presetID="22" presetClass="entr" presetSubtype="8"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par>
                                <p:cTn id="38" presetID="22" presetClass="entr" presetSubtype="8" fill="hold"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left)">
                                      <p:cBhvr>
                                        <p:cTn id="40" dur="500"/>
                                        <p:tgtEl>
                                          <p:spTgt spid="2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par>
                                <p:cTn id="46" presetID="22" presetClass="entr" presetSubtype="8"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left)">
                                      <p:cBhvr>
                                        <p:cTn id="48" dur="500"/>
                                        <p:tgtEl>
                                          <p:spTgt spid="27"/>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left)">
                                      <p:cBhvr>
                                        <p:cTn id="51" dur="500"/>
                                        <p:tgtEl>
                                          <p:spTgt spid="28"/>
                                        </p:tgtEl>
                                      </p:cBhvr>
                                    </p:animEffect>
                                  </p:childTnLst>
                                </p:cTn>
                              </p:par>
                              <p:par>
                                <p:cTn id="52" presetID="22" presetClass="entr" presetSubtype="8"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left)">
                                      <p:cBhvr>
                                        <p:cTn id="59" dur="500"/>
                                        <p:tgtEl>
                                          <p:spTgt spid="32"/>
                                        </p:tgtEl>
                                      </p:cBhvr>
                                    </p:animEffect>
                                  </p:childTnLst>
                                </p:cTn>
                              </p:par>
                              <p:par>
                                <p:cTn id="60" presetID="22" presetClass="entr" presetSubtype="8"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left)">
                                      <p:cBhvr>
                                        <p:cTn id="62" dur="500"/>
                                        <p:tgtEl>
                                          <p:spTgt spid="34"/>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wipe(left)">
                                      <p:cBhvr>
                                        <p:cTn id="65" dur="500"/>
                                        <p:tgtEl>
                                          <p:spTgt spid="35"/>
                                        </p:tgtEl>
                                      </p:cBhvr>
                                    </p:animEffect>
                                  </p:childTnLst>
                                </p:cTn>
                              </p:par>
                              <p:par>
                                <p:cTn id="66" presetID="22" presetClass="entr" presetSubtype="8" fill="hold" nodeType="withEffect">
                                  <p:stCondLst>
                                    <p:cond delay="0"/>
                                  </p:stCondLst>
                                  <p:childTnLst>
                                    <p:set>
                                      <p:cBhvr>
                                        <p:cTn id="67" dur="1" fill="hold">
                                          <p:stCondLst>
                                            <p:cond delay="0"/>
                                          </p:stCondLst>
                                        </p:cTn>
                                        <p:tgtEl>
                                          <p:spTgt spid="36"/>
                                        </p:tgtEl>
                                        <p:attrNameLst>
                                          <p:attrName>style.visibility</p:attrName>
                                        </p:attrNameLst>
                                      </p:cBhvr>
                                      <p:to>
                                        <p:strVal val="visible"/>
                                      </p:to>
                                    </p:set>
                                    <p:animEffect transition="in" filter="wipe(left)">
                                      <p:cBhvr>
                                        <p:cTn id="6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0" grpId="0"/>
      <p:bldP spid="22" grpId="0"/>
      <p:bldP spid="24" grpId="0"/>
      <p:bldP spid="26" grpId="0"/>
      <p:bldP spid="28" grpId="0"/>
      <p:bldP spid="32" grpId="0"/>
      <p:bldP spid="3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093DEEE6-996A-4B77-BFAA-12D076B5DF6C}"/>
              </a:ext>
            </a:extLst>
          </p:cNvPr>
          <p:cNvSpPr/>
          <p:nvPr/>
        </p:nvSpPr>
        <p:spPr>
          <a:xfrm>
            <a:off x="3000376" y="4652964"/>
            <a:ext cx="6264275" cy="1152525"/>
          </a:xfrm>
          <a:prstGeom prst="roundRect">
            <a:avLst/>
          </a:prstGeom>
        </p:spPr>
        <p:style>
          <a:lnRef idx="2">
            <a:schemeClr val="accent1"/>
          </a:lnRef>
          <a:fillRef idx="1">
            <a:schemeClr val="lt1"/>
          </a:fillRef>
          <a:effectRef idx="0">
            <a:schemeClr val="accent1"/>
          </a:effectRef>
          <a:fontRef idx="minor">
            <a:schemeClr val="dk1"/>
          </a:fontRef>
        </p:style>
        <p:txBody>
          <a:bodyPr anchor="ctr"/>
          <a:lstStyle/>
          <a:p>
            <a:pPr algn="ctr"/>
            <a:endParaRPr lang="zh-CN" altLang="en-US" noProof="1"/>
          </a:p>
        </p:txBody>
      </p:sp>
      <p:pic>
        <p:nvPicPr>
          <p:cNvPr id="2" name="图片 1">
            <a:extLst>
              <a:ext uri="{FF2B5EF4-FFF2-40B4-BE49-F238E27FC236}">
                <a16:creationId xmlns:a16="http://schemas.microsoft.com/office/drawing/2014/main" id="{C87A71F3-E6A1-4575-B0F0-02FEB1DDF401}"/>
              </a:ext>
            </a:extLst>
          </p:cNvPr>
          <p:cNvPicPr>
            <a:picLocks noChangeAspect="1"/>
          </p:cNvPicPr>
          <p:nvPr/>
        </p:nvPicPr>
        <p:blipFill>
          <a:blip r:embed="rId2"/>
          <a:stretch>
            <a:fillRect/>
          </a:stretch>
        </p:blipFill>
        <p:spPr>
          <a:xfrm>
            <a:off x="3178175" y="576565"/>
            <a:ext cx="5533390" cy="2828302"/>
          </a:xfrm>
          <a:prstGeom prst="roundRect">
            <a:avLst/>
          </a:prstGeom>
        </p:spPr>
      </p:pic>
      <p:sp>
        <p:nvSpPr>
          <p:cNvPr id="4099" name="文本框 2">
            <a:extLst>
              <a:ext uri="{FF2B5EF4-FFF2-40B4-BE49-F238E27FC236}">
                <a16:creationId xmlns:a16="http://schemas.microsoft.com/office/drawing/2014/main" id="{742CF606-AA81-4418-A49A-E9CD88D60E3D}"/>
              </a:ext>
            </a:extLst>
          </p:cNvPr>
          <p:cNvSpPr txBox="1">
            <a:spLocks noChangeArrowheads="1"/>
          </p:cNvSpPr>
          <p:nvPr/>
        </p:nvSpPr>
        <p:spPr bwMode="auto">
          <a:xfrm>
            <a:off x="3025775" y="3786189"/>
            <a:ext cx="614045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r>
              <a:rPr lang="zh-CN" altLang="en-US" sz="2000" b="1">
                <a:latin typeface="楷体" panose="02010609060101010101" pitchFamily="49" charset="-122"/>
                <a:ea typeface="楷体" panose="02010609060101010101" pitchFamily="49" charset="-122"/>
              </a:rPr>
              <a:t>濒临动物是指所有由于物种自身的原因或受到人类活动或自然灾害的影响，而有灭绝危险的野生动物物种。</a:t>
            </a:r>
          </a:p>
        </p:txBody>
      </p:sp>
      <p:sp>
        <p:nvSpPr>
          <p:cNvPr id="4100" name="文本框 5">
            <a:extLst>
              <a:ext uri="{FF2B5EF4-FFF2-40B4-BE49-F238E27FC236}">
                <a16:creationId xmlns:a16="http://schemas.microsoft.com/office/drawing/2014/main" id="{DF810F42-C4B2-4E8A-B7EC-AE96CF7F08ED}"/>
              </a:ext>
            </a:extLst>
          </p:cNvPr>
          <p:cNvSpPr txBox="1">
            <a:spLocks noChangeArrowheads="1"/>
          </p:cNvSpPr>
          <p:nvPr/>
        </p:nvSpPr>
        <p:spPr bwMode="auto">
          <a:xfrm>
            <a:off x="3001963" y="4702176"/>
            <a:ext cx="6081712"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000" b="1">
                <a:latin typeface="楷体" panose="02010609060101010101" pitchFamily="49" charset="-122"/>
                <a:ea typeface="楷体" panose="02010609060101010101" pitchFamily="49" charset="-122"/>
              </a:rPr>
              <a:t>中国国家重点保护动物划分的标准是根据物种的科学价值、经济价值、</a:t>
            </a:r>
            <a:r>
              <a:rPr lang="zh-CN" altLang="en-US" sz="2000" b="1">
                <a:solidFill>
                  <a:srgbClr val="FF0000"/>
                </a:solidFill>
                <a:latin typeface="楷体" panose="02010609060101010101" pitchFamily="49" charset="-122"/>
                <a:ea typeface="楷体" panose="02010609060101010101" pitchFamily="49" charset="-122"/>
              </a:rPr>
              <a:t>资源数量</a:t>
            </a:r>
            <a:r>
              <a:rPr lang="zh-CN" altLang="en-US" sz="2000" b="1">
                <a:latin typeface="楷体" panose="02010609060101010101" pitchFamily="49" charset="-122"/>
                <a:ea typeface="楷体" panose="02010609060101010101" pitchFamily="49" charset="-122"/>
              </a:rPr>
              <a:t>、濒危程度等多项因素综合评价、论证而制定的。</a:t>
            </a:r>
          </a:p>
        </p:txBody>
      </p:sp>
      <p:sp>
        <p:nvSpPr>
          <p:cNvPr id="4101" name="文本框 7">
            <a:extLst>
              <a:ext uri="{FF2B5EF4-FFF2-40B4-BE49-F238E27FC236}">
                <a16:creationId xmlns:a16="http://schemas.microsoft.com/office/drawing/2014/main" id="{C8CB17E8-F47C-4AB1-9A33-BE724D79C222}"/>
              </a:ext>
            </a:extLst>
          </p:cNvPr>
          <p:cNvSpPr txBox="1">
            <a:spLocks noChangeArrowheads="1"/>
          </p:cNvSpPr>
          <p:nvPr/>
        </p:nvSpPr>
        <p:spPr bwMode="auto">
          <a:xfrm>
            <a:off x="8931275" y="1022350"/>
            <a:ext cx="4016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000" b="1">
                <a:solidFill>
                  <a:srgbClr val="C00000"/>
                </a:solidFill>
                <a:latin typeface="楷体" panose="02010609060101010101" pitchFamily="49" charset="-122"/>
                <a:ea typeface="楷体" panose="02010609060101010101" pitchFamily="49" charset="-122"/>
              </a:rPr>
              <a:t>动物数量调查</a:t>
            </a:r>
          </a:p>
        </p:txBody>
      </p:sp>
      <p:sp>
        <p:nvSpPr>
          <p:cNvPr id="33798" name="灯片编号占位符 5">
            <a:extLst>
              <a:ext uri="{FF2B5EF4-FFF2-40B4-BE49-F238E27FC236}">
                <a16:creationId xmlns:a16="http://schemas.microsoft.com/office/drawing/2014/main" id="{D19DA970-59F4-4436-AD63-139B17CA709F}"/>
              </a:ext>
            </a:extLst>
          </p:cNvPr>
          <p:cNvSpPr txBox="1">
            <a:spLocks noGrp="1" noChangeArrowheads="1"/>
          </p:cNvSpPr>
          <p:nvPr/>
        </p:nvSpPr>
        <p:spPr bwMode="auto">
          <a:xfrm>
            <a:off x="7975600" y="56546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lgn="r"/>
            <a:fld id="{0C20AD34-E5F5-493F-B250-0343111DC73F}" type="slidenum">
              <a:rPr lang="en-US" altLang="zh-CN" sz="1200">
                <a:latin typeface="Garamond" panose="02020404030301010803" pitchFamily="18" charset="0"/>
              </a:rPr>
              <a:pPr algn="r"/>
              <a:t>42</a:t>
            </a:fld>
            <a:endParaRPr lang="en-US" altLang="zh-CN" sz="120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wipe(left)">
                                      <p:cBhvr>
                                        <p:cTn id="12" dur="500"/>
                                        <p:tgtEl>
                                          <p:spTgt spid="41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9"/>
                                        </p:tgtEl>
                                        <p:attrNameLst>
                                          <p:attrName>style.visibility</p:attrName>
                                        </p:attrNameLst>
                                      </p:cBhvr>
                                      <p:to>
                                        <p:strVal val="visible"/>
                                      </p:to>
                                    </p:set>
                                    <p:animEffect transition="in" filter="wipe(left)">
                                      <p:cBhvr>
                                        <p:cTn id="17" dur="500"/>
                                        <p:tgtEl>
                                          <p:spTgt spid="40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100"/>
                                        </p:tgtEl>
                                        <p:attrNameLst>
                                          <p:attrName>style.visibility</p:attrName>
                                        </p:attrNameLst>
                                      </p:cBhvr>
                                      <p:to>
                                        <p:strVal val="visible"/>
                                      </p:to>
                                    </p:set>
                                    <p:animEffect transition="in" filter="wipe(left)">
                                      <p:cBhvr>
                                        <p:cTn id="25"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4099" grpId="0"/>
      <p:bldP spid="4100" grpId="0"/>
      <p:bldP spid="410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a:extLst>
              <a:ext uri="{FF2B5EF4-FFF2-40B4-BE49-F238E27FC236}">
                <a16:creationId xmlns:a16="http://schemas.microsoft.com/office/drawing/2014/main" id="{D67EDF41-9D45-4619-8837-418E1F53EFEB}"/>
              </a:ext>
            </a:extLst>
          </p:cNvPr>
          <p:cNvSpPr/>
          <p:nvPr/>
        </p:nvSpPr>
        <p:spPr>
          <a:xfrm>
            <a:off x="8401050" y="4149726"/>
            <a:ext cx="1150938" cy="7905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endParaRPr lang="zh-CN" altLang="en-US" noProof="1"/>
          </a:p>
        </p:txBody>
      </p:sp>
      <p:sp>
        <p:nvSpPr>
          <p:cNvPr id="8" name="圆角矩形 7">
            <a:extLst>
              <a:ext uri="{FF2B5EF4-FFF2-40B4-BE49-F238E27FC236}">
                <a16:creationId xmlns:a16="http://schemas.microsoft.com/office/drawing/2014/main" id="{D3127A04-51C3-42E4-A1B2-66B08C042A4E}"/>
              </a:ext>
            </a:extLst>
          </p:cNvPr>
          <p:cNvSpPr/>
          <p:nvPr/>
        </p:nvSpPr>
        <p:spPr>
          <a:xfrm>
            <a:off x="2117726" y="763588"/>
            <a:ext cx="7705725" cy="3097212"/>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endParaRPr lang="zh-CN" altLang="en-US" noProof="1"/>
          </a:p>
        </p:txBody>
      </p:sp>
      <p:graphicFrame>
        <p:nvGraphicFramePr>
          <p:cNvPr id="7" name="内容占位符 6">
            <a:hlinkClick r:id="" action="ppaction://ole?verb=1"/>
            <a:extLst>
              <a:ext uri="{FF2B5EF4-FFF2-40B4-BE49-F238E27FC236}">
                <a16:creationId xmlns:a16="http://schemas.microsoft.com/office/drawing/2014/main" id="{DE4C73C3-4493-4C99-B0FC-0ED40974C15D}"/>
              </a:ext>
            </a:extLst>
          </p:cNvPr>
          <p:cNvGraphicFramePr>
            <a:graphicFrameLocks noGrp="1" noChangeAspect="1"/>
          </p:cNvGraphicFramePr>
          <p:nvPr>
            <p:ph sz="half" idx="1"/>
          </p:nvPr>
        </p:nvGraphicFramePr>
        <p:xfrm>
          <a:off x="6991350" y="3060700"/>
          <a:ext cx="711200" cy="736600"/>
        </p:xfrm>
        <a:graphic>
          <a:graphicData uri="http://schemas.openxmlformats.org/presentationml/2006/ole">
            <mc:AlternateContent xmlns:mc="http://schemas.openxmlformats.org/markup-compatibility/2006">
              <mc:Choice xmlns:v="urn:schemas-microsoft-com:vml" Requires="v">
                <p:oleObj spid="_x0000_s48136" r:id="rId3" imgW="711000" imgH="736560" progId="Equation.KSEE3">
                  <p:embed/>
                </p:oleObj>
              </mc:Choice>
              <mc:Fallback>
                <p:oleObj r:id="rId3" imgW="711000" imgH="736560" progId="Equation.KSEE3">
                  <p:embed/>
                  <p:pic>
                    <p:nvPicPr>
                      <p:cNvPr id="7" name="内容占位符 6">
                        <a:hlinkClick r:id="" action="ppaction://ole?verb=1"/>
                        <a:extLst>
                          <a:ext uri="{FF2B5EF4-FFF2-40B4-BE49-F238E27FC236}">
                            <a16:creationId xmlns:a16="http://schemas.microsoft.com/office/drawing/2014/main" id="{DE4C73C3-4493-4C99-B0FC-0ED40974C15D}"/>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350" y="3060700"/>
                        <a:ext cx="711200" cy="7366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文本框 5">
            <a:extLst>
              <a:ext uri="{FF2B5EF4-FFF2-40B4-BE49-F238E27FC236}">
                <a16:creationId xmlns:a16="http://schemas.microsoft.com/office/drawing/2014/main" id="{71AD86CC-399F-454C-8183-C360D928D565}"/>
              </a:ext>
            </a:extLst>
          </p:cNvPr>
          <p:cNvSpPr txBox="1">
            <a:spLocks noChangeArrowheads="1"/>
          </p:cNvSpPr>
          <p:nvPr/>
        </p:nvSpPr>
        <p:spPr bwMode="auto">
          <a:xfrm>
            <a:off x="2270126" y="936625"/>
            <a:ext cx="7256463"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lnSpc>
                <a:spcPct val="120000"/>
              </a:lnSpc>
              <a:buFont typeface="Arial" panose="020B0604020202020204" pitchFamily="34" charset="0"/>
              <a:buNone/>
            </a:pPr>
            <a:r>
              <a:rPr lang="zh-CN" altLang="en-US" b="1">
                <a:latin typeface="楷体" panose="02010609060101010101" pitchFamily="49" charset="-122"/>
                <a:ea typeface="楷体" panose="02010609060101010101" pitchFamily="49" charset="-122"/>
              </a:rPr>
              <a:t>设栖息于某地区的一种</a:t>
            </a:r>
            <a:r>
              <a:rPr lang="zh-CN" altLang="en-US" b="1">
                <a:solidFill>
                  <a:srgbClr val="FF0000"/>
                </a:solidFill>
                <a:latin typeface="楷体" panose="02010609060101010101" pitchFamily="49" charset="-122"/>
                <a:ea typeface="楷体" panose="02010609060101010101" pitchFamily="49" charset="-122"/>
              </a:rPr>
              <a:t>动物的总数是</a:t>
            </a:r>
            <a:r>
              <a:rPr lang="en-US" altLang="zh-CN" b="1" i="1">
                <a:solidFill>
                  <a:srgbClr val="FF0000"/>
                </a:solidFill>
                <a:latin typeface="Times New Roman" panose="02020603050405020304" pitchFamily="18" charset="0"/>
                <a:ea typeface="楷体" panose="02010609060101010101" pitchFamily="49" charset="-122"/>
              </a:rPr>
              <a:t>N</a:t>
            </a:r>
            <a:r>
              <a:rPr lang="zh-CN" altLang="en-US" b="1">
                <a:latin typeface="楷体" panose="02010609060101010101" pitchFamily="49" charset="-122"/>
                <a:ea typeface="楷体" panose="02010609060101010101" pitchFamily="49" charset="-122"/>
              </a:rPr>
              <a:t>，为了确定</a:t>
            </a:r>
            <a:r>
              <a:rPr lang="en-US" altLang="zh-CN" b="1" i="1">
                <a:latin typeface="Times New Roman" panose="02020603050405020304" pitchFamily="18" charset="0"/>
                <a:ea typeface="楷体" panose="02010609060101010101" pitchFamily="49" charset="-122"/>
              </a:rPr>
              <a:t>N</a:t>
            </a:r>
            <a:r>
              <a:rPr lang="zh-CN" altLang="en-US" b="1">
                <a:latin typeface="楷体" panose="02010609060101010101" pitchFamily="49" charset="-122"/>
                <a:ea typeface="楷体" panose="02010609060101010101" pitchFamily="49" charset="-122"/>
              </a:rPr>
              <a:t>的值（更确切地说，给出</a:t>
            </a:r>
            <a:r>
              <a:rPr lang="en-US" altLang="zh-CN" b="1" i="1">
                <a:latin typeface="Times New Roman" panose="02020603050405020304" pitchFamily="18" charset="0"/>
                <a:ea typeface="楷体" panose="02010609060101010101" pitchFamily="49" charset="-122"/>
              </a:rPr>
              <a:t>N</a:t>
            </a:r>
            <a:r>
              <a:rPr lang="zh-CN" altLang="en-US" b="1">
                <a:latin typeface="楷体" panose="02010609060101010101" pitchFamily="49" charset="-122"/>
                <a:ea typeface="楷体" panose="02010609060101010101" pitchFamily="49" charset="-122"/>
              </a:rPr>
              <a:t>的合适估计值），可采用下列方法：首先从该地区</a:t>
            </a:r>
            <a:r>
              <a:rPr lang="zh-CN" altLang="en-US" b="1">
                <a:solidFill>
                  <a:srgbClr val="FF0000"/>
                </a:solidFill>
                <a:latin typeface="楷体" panose="02010609060101010101" pitchFamily="49" charset="-122"/>
                <a:ea typeface="楷体" panose="02010609060101010101" pitchFamily="49" charset="-122"/>
              </a:rPr>
              <a:t>抓获</a:t>
            </a:r>
            <a:r>
              <a:rPr lang="en-US" altLang="zh-CN" b="1" i="1">
                <a:solidFill>
                  <a:srgbClr val="FF0000"/>
                </a:solidFill>
                <a:latin typeface="Times New Roman" panose="02020603050405020304" pitchFamily="18" charset="0"/>
                <a:ea typeface="楷体" panose="02010609060101010101" pitchFamily="49" charset="-122"/>
              </a:rPr>
              <a:t>m</a:t>
            </a:r>
            <a:r>
              <a:rPr lang="zh-CN" altLang="zh-CN" b="1">
                <a:solidFill>
                  <a:srgbClr val="FF0000"/>
                </a:solidFill>
                <a:latin typeface="楷体" panose="02010609060101010101" pitchFamily="49" charset="-122"/>
                <a:ea typeface="楷体" panose="02010609060101010101" pitchFamily="49" charset="-122"/>
              </a:rPr>
              <a:t>只</a:t>
            </a:r>
            <a:r>
              <a:rPr lang="zh-CN" altLang="zh-CN" b="1">
                <a:latin typeface="楷体" panose="02010609060101010101" pitchFamily="49" charset="-122"/>
                <a:ea typeface="楷体" panose="02010609060101010101" pitchFamily="49" charset="-122"/>
              </a:rPr>
              <a:t>这种动物，安上记号后再放回该地区，过一段时间</a:t>
            </a:r>
            <a:r>
              <a:rPr lang="zh-CN" altLang="zh-CN" b="1">
                <a:solidFill>
                  <a:srgbClr val="FF0000"/>
                </a:solidFill>
                <a:latin typeface="楷体" panose="02010609060101010101" pitchFamily="49" charset="-122"/>
                <a:ea typeface="楷体" panose="02010609060101010101" pitchFamily="49" charset="-122"/>
              </a:rPr>
              <a:t>再从该地区抓获</a:t>
            </a:r>
            <a:r>
              <a:rPr lang="en-US" altLang="zh-CN" b="1" i="1">
                <a:solidFill>
                  <a:srgbClr val="FF0000"/>
                </a:solidFill>
                <a:latin typeface="Times New Roman" panose="02020603050405020304" pitchFamily="18" charset="0"/>
                <a:ea typeface="楷体" panose="02010609060101010101" pitchFamily="49" charset="-122"/>
              </a:rPr>
              <a:t>n</a:t>
            </a:r>
            <a:r>
              <a:rPr lang="zh-CN" altLang="zh-CN" b="1">
                <a:solidFill>
                  <a:srgbClr val="FF0000"/>
                </a:solidFill>
                <a:latin typeface="楷体" panose="02010609060101010101" pitchFamily="49" charset="-122"/>
                <a:ea typeface="楷体" panose="02010609060101010101" pitchFamily="49" charset="-122"/>
              </a:rPr>
              <a:t>只</a:t>
            </a:r>
            <a:r>
              <a:rPr lang="zh-CN" altLang="zh-CN" b="1">
                <a:latin typeface="楷体" panose="02010609060101010101" pitchFamily="49" charset="-122"/>
                <a:ea typeface="楷体" panose="02010609060101010101" pitchFamily="49" charset="-122"/>
              </a:rPr>
              <a:t>这种动物，发现其中</a:t>
            </a:r>
            <a:r>
              <a:rPr lang="zh-CN" altLang="zh-CN" b="1">
                <a:solidFill>
                  <a:srgbClr val="FF0000"/>
                </a:solidFill>
                <a:latin typeface="楷体" panose="02010609060101010101" pitchFamily="49" charset="-122"/>
                <a:ea typeface="楷体" panose="02010609060101010101" pitchFamily="49" charset="-122"/>
              </a:rPr>
              <a:t>有</a:t>
            </a:r>
            <a:r>
              <a:rPr lang="en-US" altLang="zh-CN" b="1" i="1">
                <a:solidFill>
                  <a:srgbClr val="FF0000"/>
                </a:solidFill>
                <a:latin typeface="Times New Roman" panose="02020603050405020304" pitchFamily="18" charset="0"/>
                <a:ea typeface="楷体" panose="02010609060101010101" pitchFamily="49" charset="-122"/>
              </a:rPr>
              <a:t>i</a:t>
            </a:r>
            <a:r>
              <a:rPr lang="zh-CN" altLang="zh-CN" b="1">
                <a:solidFill>
                  <a:srgbClr val="FF0000"/>
                </a:solidFill>
                <a:latin typeface="楷体" panose="02010609060101010101" pitchFamily="49" charset="-122"/>
                <a:ea typeface="楷体" panose="02010609060101010101" pitchFamily="49" charset="-122"/>
              </a:rPr>
              <a:t>只带有上次安上的记号</a:t>
            </a:r>
            <a:r>
              <a:rPr lang="zh-CN" altLang="zh-CN" b="1">
                <a:latin typeface="楷体" panose="02010609060101010101" pitchFamily="49" charset="-122"/>
                <a:ea typeface="楷体" panose="02010609060101010101" pitchFamily="49" charset="-122"/>
              </a:rPr>
              <a:t>（</a:t>
            </a:r>
            <a:r>
              <a:rPr lang="en-US" altLang="zh-CN" b="1" i="1">
                <a:latin typeface="Times New Roman" panose="02020603050405020304" pitchFamily="18" charset="0"/>
                <a:ea typeface="楷体" panose="02010609060101010101" pitchFamily="49" charset="-122"/>
              </a:rPr>
              <a:t>i</a:t>
            </a:r>
            <a:r>
              <a:rPr lang="zh-CN" altLang="zh-CN" b="1">
                <a:latin typeface="楷体" panose="02010609060101010101" pitchFamily="49" charset="-122"/>
                <a:ea typeface="楷体" panose="02010609060101010101" pitchFamily="49" charset="-122"/>
              </a:rPr>
              <a:t>大于等于</a:t>
            </a:r>
            <a:r>
              <a:rPr lang="en-US" altLang="zh-CN" b="1">
                <a:latin typeface="楷体" panose="02010609060101010101" pitchFamily="49" charset="-122"/>
                <a:ea typeface="楷体" panose="02010609060101010101" pitchFamily="49" charset="-122"/>
              </a:rPr>
              <a:t>1</a:t>
            </a:r>
            <a:r>
              <a:rPr lang="zh-CN" altLang="zh-CN" b="1">
                <a:latin typeface="楷体" panose="02010609060101010101" pitchFamily="49" charset="-122"/>
                <a:ea typeface="楷体" panose="02010609060101010101" pitchFamily="49" charset="-122"/>
              </a:rPr>
              <a:t>），则可以推测</a:t>
            </a:r>
            <a:r>
              <a:rPr lang="en-US" altLang="zh-CN" b="1" i="1">
                <a:solidFill>
                  <a:srgbClr val="0000CC"/>
                </a:solidFill>
                <a:latin typeface="Times New Roman" panose="02020603050405020304" pitchFamily="18" charset="0"/>
                <a:ea typeface="楷体" panose="02010609060101010101" pitchFamily="49" charset="-122"/>
              </a:rPr>
              <a:t>N</a:t>
            </a:r>
            <a:r>
              <a:rPr lang="zh-CN" altLang="en-US" b="1">
                <a:solidFill>
                  <a:srgbClr val="0000CC"/>
                </a:solidFill>
                <a:latin typeface="楷体" panose="02010609060101010101" pitchFamily="49" charset="-122"/>
                <a:ea typeface="楷体" panose="02010609060101010101" pitchFamily="49" charset="-122"/>
              </a:rPr>
              <a:t>大约等于</a:t>
            </a:r>
          </a:p>
        </p:txBody>
      </p:sp>
      <p:sp>
        <p:nvSpPr>
          <p:cNvPr id="9" name="文本框 8">
            <a:extLst>
              <a:ext uri="{FF2B5EF4-FFF2-40B4-BE49-F238E27FC236}">
                <a16:creationId xmlns:a16="http://schemas.microsoft.com/office/drawing/2014/main" id="{988D5F1C-D92D-4AE0-9558-CEC8EBD05057}"/>
              </a:ext>
            </a:extLst>
          </p:cNvPr>
          <p:cNvSpPr txBox="1">
            <a:spLocks noChangeArrowheads="1"/>
          </p:cNvSpPr>
          <p:nvPr/>
        </p:nvSpPr>
        <p:spPr bwMode="auto">
          <a:xfrm>
            <a:off x="2282825" y="303214"/>
            <a:ext cx="27749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solidFill>
                  <a:srgbClr val="0000CC"/>
                </a:solidFill>
                <a:latin typeface="楷体" panose="02010609060101010101" pitchFamily="49" charset="-122"/>
                <a:ea typeface="楷体" panose="02010609060101010101" pitchFamily="49" charset="-122"/>
              </a:rPr>
              <a:t>捕获</a:t>
            </a:r>
            <a:r>
              <a:rPr lang="en-US" altLang="zh-CN" b="1">
                <a:solidFill>
                  <a:srgbClr val="0000CC"/>
                </a:solidFill>
                <a:latin typeface="楷体" panose="02010609060101010101" pitchFamily="49" charset="-122"/>
                <a:ea typeface="楷体" panose="02010609060101010101" pitchFamily="49" charset="-122"/>
              </a:rPr>
              <a:t>-</a:t>
            </a:r>
            <a:r>
              <a:rPr lang="zh-CN" altLang="en-US" b="1">
                <a:solidFill>
                  <a:srgbClr val="0000CC"/>
                </a:solidFill>
                <a:latin typeface="楷体" panose="02010609060101010101" pitchFamily="49" charset="-122"/>
                <a:ea typeface="楷体" panose="02010609060101010101" pitchFamily="49" charset="-122"/>
              </a:rPr>
              <a:t>再捕获方法</a:t>
            </a:r>
          </a:p>
        </p:txBody>
      </p:sp>
      <p:graphicFrame>
        <p:nvGraphicFramePr>
          <p:cNvPr id="11" name="内容占位符 10">
            <a:hlinkClick r:id="" action="ppaction://ole?verb=1"/>
            <a:extLst>
              <a:ext uri="{FF2B5EF4-FFF2-40B4-BE49-F238E27FC236}">
                <a16:creationId xmlns:a16="http://schemas.microsoft.com/office/drawing/2014/main" id="{CFCDA1D1-5B18-4581-92CE-88BB6CC29A99}"/>
              </a:ext>
            </a:extLst>
          </p:cNvPr>
          <p:cNvGraphicFramePr>
            <a:graphicFrameLocks noGrp="1" noChangeAspect="1"/>
          </p:cNvGraphicFramePr>
          <p:nvPr>
            <p:ph sz="half" idx="2"/>
          </p:nvPr>
        </p:nvGraphicFramePr>
        <p:xfrm>
          <a:off x="2451100" y="4194175"/>
          <a:ext cx="5651500" cy="850900"/>
        </p:xfrm>
        <a:graphic>
          <a:graphicData uri="http://schemas.openxmlformats.org/presentationml/2006/ole">
            <mc:AlternateContent xmlns:mc="http://schemas.openxmlformats.org/markup-compatibility/2006">
              <mc:Choice xmlns:v="urn:schemas-microsoft-com:vml" Requires="v">
                <p:oleObj spid="_x0000_s48137" r:id="rId5" imgW="5651280" imgH="850680" progId="Equation.KSEE3">
                  <p:embed/>
                </p:oleObj>
              </mc:Choice>
              <mc:Fallback>
                <p:oleObj r:id="rId5" imgW="5651280" imgH="850680" progId="Equation.KSEE3">
                  <p:embed/>
                  <p:pic>
                    <p:nvPicPr>
                      <p:cNvPr id="11" name="内容占位符 10">
                        <a:hlinkClick r:id="" action="ppaction://ole?verb=1"/>
                        <a:extLst>
                          <a:ext uri="{FF2B5EF4-FFF2-40B4-BE49-F238E27FC236}">
                            <a16:creationId xmlns:a16="http://schemas.microsoft.com/office/drawing/2014/main" id="{CFCDA1D1-5B18-4581-92CE-88BB6CC29A99}"/>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1100" y="4194175"/>
                        <a:ext cx="5651500" cy="8509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对象 14">
            <a:hlinkClick r:id="" action="ppaction://ole?verb=1"/>
            <a:extLst>
              <a:ext uri="{FF2B5EF4-FFF2-40B4-BE49-F238E27FC236}">
                <a16:creationId xmlns:a16="http://schemas.microsoft.com/office/drawing/2014/main" id="{96B0089C-87EE-43ED-8A77-247767EC7D35}"/>
              </a:ext>
            </a:extLst>
          </p:cNvPr>
          <p:cNvGraphicFramePr>
            <a:graphicFrameLocks noChangeAspect="1"/>
          </p:cNvGraphicFramePr>
          <p:nvPr/>
        </p:nvGraphicFramePr>
        <p:xfrm>
          <a:off x="3141663" y="5084763"/>
          <a:ext cx="1916112" cy="381000"/>
        </p:xfrm>
        <a:graphic>
          <a:graphicData uri="http://schemas.openxmlformats.org/presentationml/2006/ole">
            <mc:AlternateContent xmlns:mc="http://schemas.openxmlformats.org/markup-compatibility/2006">
              <mc:Choice xmlns:v="urn:schemas-microsoft-com:vml" Requires="v">
                <p:oleObj spid="_x0000_s48138" r:id="rId7" imgW="1917360" imgH="380880" progId="Equation.KSEE3">
                  <p:embed/>
                </p:oleObj>
              </mc:Choice>
              <mc:Fallback>
                <p:oleObj r:id="rId7" imgW="1917360" imgH="380880" progId="Equation.KSEE3">
                  <p:embed/>
                  <p:pic>
                    <p:nvPicPr>
                      <p:cNvPr id="15" name="对象 14">
                        <a:hlinkClick r:id="" action="ppaction://ole?verb=1"/>
                        <a:extLst>
                          <a:ext uri="{FF2B5EF4-FFF2-40B4-BE49-F238E27FC236}">
                            <a16:creationId xmlns:a16="http://schemas.microsoft.com/office/drawing/2014/main" id="{96B0089C-87EE-43ED-8A77-247767EC7D3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1663" y="5084763"/>
                        <a:ext cx="191611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6" name="文本框 15">
            <a:extLst>
              <a:ext uri="{FF2B5EF4-FFF2-40B4-BE49-F238E27FC236}">
                <a16:creationId xmlns:a16="http://schemas.microsoft.com/office/drawing/2014/main" id="{71C358FE-C87D-4EC4-B1A7-693D29F497AF}"/>
              </a:ext>
            </a:extLst>
          </p:cNvPr>
          <p:cNvSpPr txBox="1">
            <a:spLocks noChangeArrowheads="1"/>
          </p:cNvSpPr>
          <p:nvPr/>
        </p:nvSpPr>
        <p:spPr bwMode="auto">
          <a:xfrm>
            <a:off x="8489950" y="4189413"/>
            <a:ext cx="10366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sz="2000" b="1">
                <a:latin typeface="楷体" panose="02010609060101010101" pitchFamily="49" charset="-122"/>
                <a:ea typeface="楷体" panose="02010609060101010101" pitchFamily="49" charset="-122"/>
              </a:rPr>
              <a:t>极大似</a:t>
            </a:r>
          </a:p>
          <a:p>
            <a:pPr>
              <a:buFont typeface="Arial" panose="020B0604020202020204" pitchFamily="34" charset="0"/>
              <a:buNone/>
            </a:pPr>
            <a:r>
              <a:rPr lang="zh-CN" altLang="en-US" sz="2000" b="1">
                <a:latin typeface="楷体" panose="02010609060101010101" pitchFamily="49" charset="-122"/>
                <a:ea typeface="楷体" panose="02010609060101010101" pitchFamily="49" charset="-122"/>
              </a:rPr>
              <a:t>然估计</a:t>
            </a:r>
          </a:p>
        </p:txBody>
      </p:sp>
      <p:sp>
        <p:nvSpPr>
          <p:cNvPr id="18" name="文本框 17">
            <a:extLst>
              <a:ext uri="{FF2B5EF4-FFF2-40B4-BE49-F238E27FC236}">
                <a16:creationId xmlns:a16="http://schemas.microsoft.com/office/drawing/2014/main" id="{88AC886F-6410-469A-ACD2-44EB5E7FCAA1}"/>
              </a:ext>
            </a:extLst>
          </p:cNvPr>
          <p:cNvSpPr txBox="1">
            <a:spLocks noChangeArrowheads="1"/>
          </p:cNvSpPr>
          <p:nvPr/>
        </p:nvSpPr>
        <p:spPr bwMode="auto">
          <a:xfrm>
            <a:off x="5057775" y="5084764"/>
            <a:ext cx="673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latin typeface="楷体" panose="02010609060101010101" pitchFamily="49" charset="-122"/>
                <a:ea typeface="楷体" panose="02010609060101010101" pitchFamily="49" charset="-122"/>
              </a:rPr>
              <a:t>得</a:t>
            </a:r>
          </a:p>
        </p:txBody>
      </p:sp>
      <p:graphicFrame>
        <p:nvGraphicFramePr>
          <p:cNvPr id="19" name="对象 18">
            <a:hlinkClick r:id="" action="ppaction://ole?verb=1"/>
            <a:extLst>
              <a:ext uri="{FF2B5EF4-FFF2-40B4-BE49-F238E27FC236}">
                <a16:creationId xmlns:a16="http://schemas.microsoft.com/office/drawing/2014/main" id="{055A93BE-2A4F-4C48-8B4B-7ED3A78FE962}"/>
              </a:ext>
            </a:extLst>
          </p:cNvPr>
          <p:cNvGraphicFramePr>
            <a:graphicFrameLocks noChangeAspect="1"/>
          </p:cNvGraphicFramePr>
          <p:nvPr/>
        </p:nvGraphicFramePr>
        <p:xfrm>
          <a:off x="5529263" y="5149850"/>
          <a:ext cx="1320800" cy="330200"/>
        </p:xfrm>
        <a:graphic>
          <a:graphicData uri="http://schemas.openxmlformats.org/presentationml/2006/ole">
            <mc:AlternateContent xmlns:mc="http://schemas.openxmlformats.org/markup-compatibility/2006">
              <mc:Choice xmlns:v="urn:schemas-microsoft-com:vml" Requires="v">
                <p:oleObj spid="_x0000_s48139" r:id="rId9" imgW="1320480" imgH="330120" progId="Equation.KSEE3">
                  <p:embed/>
                </p:oleObj>
              </mc:Choice>
              <mc:Fallback>
                <p:oleObj r:id="rId9" imgW="1320480" imgH="330120" progId="Equation.KSEE3">
                  <p:embed/>
                  <p:pic>
                    <p:nvPicPr>
                      <p:cNvPr id="19" name="对象 18">
                        <a:hlinkClick r:id="" action="ppaction://ole?verb=1"/>
                        <a:extLst>
                          <a:ext uri="{FF2B5EF4-FFF2-40B4-BE49-F238E27FC236}">
                            <a16:creationId xmlns:a16="http://schemas.microsoft.com/office/drawing/2014/main" id="{055A93BE-2A4F-4C48-8B4B-7ED3A78FE96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29263" y="5149850"/>
                        <a:ext cx="1320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1" name="文本框 20">
            <a:extLst>
              <a:ext uri="{FF2B5EF4-FFF2-40B4-BE49-F238E27FC236}">
                <a16:creationId xmlns:a16="http://schemas.microsoft.com/office/drawing/2014/main" id="{41262108-3F34-46F8-AD88-E10489DA45CB}"/>
              </a:ext>
            </a:extLst>
          </p:cNvPr>
          <p:cNvSpPr txBox="1">
            <a:spLocks noChangeArrowheads="1"/>
          </p:cNvSpPr>
          <p:nvPr/>
        </p:nvSpPr>
        <p:spPr bwMode="auto">
          <a:xfrm>
            <a:off x="2387601" y="5045076"/>
            <a:ext cx="8556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latin typeface="楷体" panose="02010609060101010101" pitchFamily="49" charset="-122"/>
                <a:ea typeface="楷体" panose="02010609060101010101" pitchFamily="49" charset="-122"/>
              </a:rPr>
              <a:t>根据</a:t>
            </a:r>
          </a:p>
        </p:txBody>
      </p:sp>
      <p:grpSp>
        <p:nvGrpSpPr>
          <p:cNvPr id="23" name="组合 22">
            <a:extLst>
              <a:ext uri="{FF2B5EF4-FFF2-40B4-BE49-F238E27FC236}">
                <a16:creationId xmlns:a16="http://schemas.microsoft.com/office/drawing/2014/main" id="{C2F6CC28-9270-417D-9C5A-7FCE8B58F04E}"/>
              </a:ext>
            </a:extLst>
          </p:cNvPr>
          <p:cNvGrpSpPr>
            <a:grpSpLocks/>
          </p:cNvGrpSpPr>
          <p:nvPr/>
        </p:nvGrpSpPr>
        <p:grpSpPr bwMode="auto">
          <a:xfrm>
            <a:off x="2451100" y="5716589"/>
            <a:ext cx="5056188" cy="460375"/>
            <a:chOff x="1680" y="8976"/>
            <a:chExt cx="7499" cy="726"/>
          </a:xfrm>
        </p:grpSpPr>
        <p:grpSp>
          <p:nvGrpSpPr>
            <p:cNvPr id="34829" name="组合 19">
              <a:extLst>
                <a:ext uri="{FF2B5EF4-FFF2-40B4-BE49-F238E27FC236}">
                  <a16:creationId xmlns:a16="http://schemas.microsoft.com/office/drawing/2014/main" id="{40738BB5-4429-4E8A-BAC3-BB758F7CF1A1}"/>
                </a:ext>
              </a:extLst>
            </p:cNvPr>
            <p:cNvGrpSpPr>
              <a:grpSpLocks/>
            </p:cNvGrpSpPr>
            <p:nvPr/>
          </p:nvGrpSpPr>
          <p:grpSpPr bwMode="auto">
            <a:xfrm>
              <a:off x="2384" y="8977"/>
              <a:ext cx="6795" cy="725"/>
              <a:chOff x="1360" y="8008"/>
              <a:chExt cx="6795" cy="725"/>
            </a:xfrm>
          </p:grpSpPr>
          <p:graphicFrame>
            <p:nvGraphicFramePr>
              <p:cNvPr id="34830" name="对象 12">
                <a:hlinkClick r:id="" action="ppaction://ole?verb=1"/>
                <a:extLst>
                  <a:ext uri="{FF2B5EF4-FFF2-40B4-BE49-F238E27FC236}">
                    <a16:creationId xmlns:a16="http://schemas.microsoft.com/office/drawing/2014/main" id="{9632A518-4B6D-4655-9C20-734D0E288174}"/>
                  </a:ext>
                </a:extLst>
              </p:cNvPr>
              <p:cNvGraphicFramePr>
                <a:graphicFrameLocks noChangeAspect="1"/>
              </p:cNvGraphicFramePr>
              <p:nvPr/>
            </p:nvGraphicFramePr>
            <p:xfrm>
              <a:off x="1360" y="8070"/>
              <a:ext cx="1120" cy="600"/>
            </p:xfrm>
            <a:graphic>
              <a:graphicData uri="http://schemas.openxmlformats.org/presentationml/2006/ole">
                <mc:AlternateContent xmlns:mc="http://schemas.openxmlformats.org/markup-compatibility/2006">
                  <mc:Choice xmlns:v="urn:schemas-microsoft-com:vml" Requires="v">
                    <p:oleObj spid="_x0000_s48140" r:id="rId11" imgW="711000" imgH="380880" progId="Equation.KSEE3">
                      <p:embed/>
                    </p:oleObj>
                  </mc:Choice>
                  <mc:Fallback>
                    <p:oleObj r:id="rId11" imgW="711000" imgH="380880" progId="Equation.KSEE3">
                      <p:embed/>
                      <p:pic>
                        <p:nvPicPr>
                          <p:cNvPr id="34830" name="对象 12">
                            <a:hlinkClick r:id="" action="ppaction://ole?verb=1"/>
                            <a:extLst>
                              <a:ext uri="{FF2B5EF4-FFF2-40B4-BE49-F238E27FC236}">
                                <a16:creationId xmlns:a16="http://schemas.microsoft.com/office/drawing/2014/main" id="{9632A518-4B6D-4655-9C20-734D0E28817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60" y="8070"/>
                            <a:ext cx="112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31" name="文本框 13">
                <a:extLst>
                  <a:ext uri="{FF2B5EF4-FFF2-40B4-BE49-F238E27FC236}">
                    <a16:creationId xmlns:a16="http://schemas.microsoft.com/office/drawing/2014/main" id="{1434409F-FC5B-47B6-82BC-41D02B5DDADC}"/>
                  </a:ext>
                </a:extLst>
              </p:cNvPr>
              <p:cNvSpPr txBox="1">
                <a:spLocks noChangeArrowheads="1"/>
              </p:cNvSpPr>
              <p:nvPr/>
            </p:nvSpPr>
            <p:spPr bwMode="auto">
              <a:xfrm>
                <a:off x="2339" y="8008"/>
                <a:ext cx="5816"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latin typeface="楷体" panose="02010609060101010101" pitchFamily="49" charset="-122"/>
                    <a:ea typeface="楷体" panose="02010609060101010101" pitchFamily="49" charset="-122"/>
                  </a:rPr>
                  <a:t>随着</a:t>
                </a:r>
                <a:r>
                  <a:rPr lang="en-US" altLang="zh-CN" b="1" i="1">
                    <a:latin typeface="Times New Roman" panose="02020603050405020304" pitchFamily="18" charset="0"/>
                    <a:ea typeface="楷体" panose="02010609060101010101" pitchFamily="49" charset="-122"/>
                  </a:rPr>
                  <a:t>N</a:t>
                </a:r>
                <a:r>
                  <a:rPr lang="zh-CN" altLang="en-US" b="1">
                    <a:latin typeface="楷体" panose="02010609060101010101" pitchFamily="49" charset="-122"/>
                    <a:ea typeface="楷体" panose="02010609060101010101" pitchFamily="49" charset="-122"/>
                  </a:rPr>
                  <a:t>的增大先增后减，故</a:t>
                </a:r>
              </a:p>
            </p:txBody>
          </p:sp>
        </p:grpSp>
        <p:sp>
          <p:nvSpPr>
            <p:cNvPr id="34832" name="文本框 21">
              <a:extLst>
                <a:ext uri="{FF2B5EF4-FFF2-40B4-BE49-F238E27FC236}">
                  <a16:creationId xmlns:a16="http://schemas.microsoft.com/office/drawing/2014/main" id="{FA279553-82E2-4E02-A95C-8655D53BF5C7}"/>
                </a:ext>
              </a:extLst>
            </p:cNvPr>
            <p:cNvSpPr txBox="1">
              <a:spLocks noChangeArrowheads="1"/>
            </p:cNvSpPr>
            <p:nvPr/>
          </p:nvSpPr>
          <p:spPr bwMode="auto">
            <a:xfrm>
              <a:off x="1680" y="8976"/>
              <a:ext cx="1027"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en-US" b="1">
                  <a:latin typeface="楷体" panose="02010609060101010101" pitchFamily="49" charset="-122"/>
                  <a:ea typeface="楷体" panose="02010609060101010101" pitchFamily="49" charset="-122"/>
                </a:rPr>
                <a:t>又</a:t>
              </a:r>
            </a:p>
          </p:txBody>
        </p:sp>
      </p:grpSp>
      <p:graphicFrame>
        <p:nvGraphicFramePr>
          <p:cNvPr id="24" name="对象 23">
            <a:hlinkClick r:id="" action="ppaction://ole?verb=1"/>
            <a:extLst>
              <a:ext uri="{FF2B5EF4-FFF2-40B4-BE49-F238E27FC236}">
                <a16:creationId xmlns:a16="http://schemas.microsoft.com/office/drawing/2014/main" id="{7A55A114-E21A-4CF8-85A6-41FE2FBC68D4}"/>
              </a:ext>
            </a:extLst>
          </p:cNvPr>
          <p:cNvGraphicFramePr>
            <a:graphicFrameLocks noChangeAspect="1"/>
          </p:cNvGraphicFramePr>
          <p:nvPr/>
        </p:nvGraphicFramePr>
        <p:xfrm>
          <a:off x="7278688" y="5580063"/>
          <a:ext cx="1371600" cy="812800"/>
        </p:xfrm>
        <a:graphic>
          <a:graphicData uri="http://schemas.openxmlformats.org/presentationml/2006/ole">
            <mc:AlternateContent xmlns:mc="http://schemas.openxmlformats.org/markup-compatibility/2006">
              <mc:Choice xmlns:v="urn:schemas-microsoft-com:vml" Requires="v">
                <p:oleObj spid="_x0000_s48141" r:id="rId13" imgW="1371600" imgH="812520" progId="Equation.KSEE3">
                  <p:embed/>
                </p:oleObj>
              </mc:Choice>
              <mc:Fallback>
                <p:oleObj r:id="rId13" imgW="1371600" imgH="812520" progId="Equation.KSEE3">
                  <p:embed/>
                  <p:pic>
                    <p:nvPicPr>
                      <p:cNvPr id="24" name="对象 23">
                        <a:hlinkClick r:id="" action="ppaction://ole?verb=1"/>
                        <a:extLst>
                          <a:ext uri="{FF2B5EF4-FFF2-40B4-BE49-F238E27FC236}">
                            <a16:creationId xmlns:a16="http://schemas.microsoft.com/office/drawing/2014/main" id="{7A55A114-E21A-4CF8-85A6-41FE2FBC68D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78688" y="5580063"/>
                        <a:ext cx="1371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 name="文本框 24">
            <a:extLst>
              <a:ext uri="{FF2B5EF4-FFF2-40B4-BE49-F238E27FC236}">
                <a16:creationId xmlns:a16="http://schemas.microsoft.com/office/drawing/2014/main" id="{AED92F22-6268-4B8D-B768-0C4DDE68E14F}"/>
              </a:ext>
            </a:extLst>
          </p:cNvPr>
          <p:cNvSpPr txBox="1">
            <a:spLocks noChangeArrowheads="1"/>
          </p:cNvSpPr>
          <p:nvPr/>
        </p:nvSpPr>
        <p:spPr bwMode="auto">
          <a:xfrm>
            <a:off x="1893889" y="3971926"/>
            <a:ext cx="11207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000066"/>
                </a:solidFill>
                <a:latin typeface="Arial" panose="020B0604020202020204" pitchFamily="34" charset="0"/>
                <a:ea typeface="宋体" panose="02010600030101010101" pitchFamily="2" charset="-122"/>
              </a:defRPr>
            </a:lvl1pPr>
            <a:lvl2pPr>
              <a:defRPr sz="2400">
                <a:solidFill>
                  <a:srgbClr val="000066"/>
                </a:solidFill>
                <a:latin typeface="Arial" panose="020B0604020202020204" pitchFamily="34" charset="0"/>
                <a:ea typeface="宋体" panose="02010600030101010101" pitchFamily="2" charset="-122"/>
              </a:defRPr>
            </a:lvl2pPr>
            <a:lvl3pPr>
              <a:defRPr sz="2400">
                <a:solidFill>
                  <a:srgbClr val="000066"/>
                </a:solidFill>
                <a:latin typeface="Arial" panose="020B0604020202020204" pitchFamily="34" charset="0"/>
                <a:ea typeface="宋体" panose="02010600030101010101" pitchFamily="2" charset="-122"/>
              </a:defRPr>
            </a:lvl3pPr>
            <a:lvl4pPr>
              <a:defRPr sz="2400">
                <a:solidFill>
                  <a:srgbClr val="000066"/>
                </a:solidFill>
                <a:latin typeface="Arial" panose="020B0604020202020204" pitchFamily="34" charset="0"/>
                <a:ea typeface="宋体" panose="02010600030101010101" pitchFamily="2" charset="-122"/>
              </a:defRPr>
            </a:lvl4pPr>
            <a:lvl5pPr>
              <a:defRPr sz="2400">
                <a:solidFill>
                  <a:srgbClr val="000066"/>
                </a:solidFill>
                <a:latin typeface="Arial" panose="020B0604020202020204" pitchFamily="34" charset="0"/>
                <a:ea typeface="宋体" panose="02010600030101010101" pitchFamily="2" charset="-122"/>
              </a:defRPr>
            </a:lvl5pPr>
            <a:lvl6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6pPr>
            <a:lvl7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7pPr>
            <a:lvl8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8pPr>
            <a:lvl9pPr fontAlgn="base">
              <a:spcBef>
                <a:spcPct val="20000"/>
              </a:spcBef>
              <a:spcAft>
                <a:spcPct val="0"/>
              </a:spcAft>
              <a:buClr>
                <a:schemeClr val="tx1"/>
              </a:buClr>
              <a:buSzPct val="80000"/>
              <a:buFont typeface="Arial" panose="020B0604020202020204" pitchFamily="34" charset="0"/>
              <a:buChar char="•"/>
              <a:defRPr sz="2400">
                <a:solidFill>
                  <a:srgbClr val="000066"/>
                </a:solidFill>
                <a:latin typeface="Arial" panose="020B0604020202020204" pitchFamily="34" charset="0"/>
                <a:ea typeface="宋体" panose="02010600030101010101" pitchFamily="2" charset="-122"/>
              </a:defRPr>
            </a:lvl9pPr>
          </a:lstStyle>
          <a:p>
            <a:pPr>
              <a:buFont typeface="Arial" panose="020B0604020202020204" pitchFamily="34" charset="0"/>
              <a:buNone/>
            </a:pPr>
            <a:r>
              <a:rPr lang="zh-CN" altLang="zh-CN" b="1">
                <a:solidFill>
                  <a:srgbClr val="FF0000"/>
                </a:solidFill>
                <a:latin typeface="楷体" panose="02010609060101010101" pitchFamily="49" charset="-122"/>
                <a:ea typeface="楷体" panose="02010609060101010101" pitchFamily="49" charset="-122"/>
              </a:rPr>
              <a:t>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left)">
                                      <p:cBhvr>
                                        <p:cTn id="23" dur="500"/>
                                        <p:tgtEl>
                                          <p:spTgt spid="2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left)">
                                      <p:cBhvr>
                                        <p:cTn id="33" dur="500"/>
                                        <p:tgtEl>
                                          <p:spTgt spid="17"/>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par>
                                <p:cTn id="45" presetID="22" presetClass="entr" presetSubtype="8"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left)">
                                      <p:cBhvr>
                                        <p:cTn id="55" dur="500"/>
                                        <p:tgtEl>
                                          <p:spTgt spid="23"/>
                                        </p:tgtEl>
                                      </p:cBhvr>
                                    </p:animEffect>
                                  </p:childTnLst>
                                </p:cTn>
                              </p:par>
                              <p:par>
                                <p:cTn id="56" presetID="22" presetClass="entr" presetSubtype="8"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left)">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8" grpId="0" bldLvl="0" animBg="1"/>
      <p:bldP spid="6" grpId="0"/>
      <p:bldP spid="9" grpId="0"/>
      <p:bldP spid="16" grpId="0"/>
      <p:bldP spid="18" grpId="0"/>
      <p:bldP spid="21"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 name="Object 8"/>
          <p:cNvGraphicFramePr>
            <a:graphicFrameLocks noChangeAspect="1"/>
          </p:cNvGraphicFramePr>
          <p:nvPr>
            <p:extLst>
              <p:ext uri="{D42A27DB-BD31-4B8C-83A1-F6EECF244321}">
                <p14:modId xmlns:p14="http://schemas.microsoft.com/office/powerpoint/2010/main" val="901433720"/>
              </p:ext>
            </p:extLst>
          </p:nvPr>
        </p:nvGraphicFramePr>
        <p:xfrm>
          <a:off x="1758111" y="720818"/>
          <a:ext cx="8042275" cy="812800"/>
        </p:xfrm>
        <a:graphic>
          <a:graphicData uri="http://schemas.openxmlformats.org/presentationml/2006/ole">
            <mc:AlternateContent xmlns:mc="http://schemas.openxmlformats.org/markup-compatibility/2006">
              <mc:Choice xmlns:v="urn:schemas-microsoft-com:vml" Requires="v">
                <p:oleObj spid="_x0000_s2290" name="Document" r:id="rId3" imgW="3715466" imgH="374398" progId="Word.Document.8">
                  <p:embed/>
                </p:oleObj>
              </mc:Choice>
              <mc:Fallback>
                <p:oleObj name="Document" r:id="rId3" imgW="3715466" imgH="37439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111" y="720818"/>
                        <a:ext cx="8042275"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4"/>
          <p:cNvGraphicFramePr>
            <a:graphicFrameLocks noChangeAspect="1"/>
          </p:cNvGraphicFramePr>
          <p:nvPr>
            <p:extLst>
              <p:ext uri="{D42A27DB-BD31-4B8C-83A1-F6EECF244321}">
                <p14:modId xmlns:p14="http://schemas.microsoft.com/office/powerpoint/2010/main" val="1977559550"/>
              </p:ext>
            </p:extLst>
          </p:nvPr>
        </p:nvGraphicFramePr>
        <p:xfrm>
          <a:off x="1602723" y="1223961"/>
          <a:ext cx="8245475" cy="711200"/>
        </p:xfrm>
        <a:graphic>
          <a:graphicData uri="http://schemas.openxmlformats.org/presentationml/2006/ole">
            <mc:AlternateContent xmlns:mc="http://schemas.openxmlformats.org/markup-compatibility/2006">
              <mc:Choice xmlns:v="urn:schemas-microsoft-com:vml" Requires="v">
                <p:oleObj spid="_x0000_s2291" name="Document" r:id="rId5" imgW="3804817" imgH="327699" progId="Word.Document.8">
                  <p:embed/>
                </p:oleObj>
              </mc:Choice>
              <mc:Fallback>
                <p:oleObj name="Document" r:id="rId5" imgW="3804817" imgH="327699"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2723" y="1223961"/>
                        <a:ext cx="824547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5"/>
          <p:cNvGraphicFramePr>
            <a:graphicFrameLocks noChangeAspect="1"/>
          </p:cNvGraphicFramePr>
          <p:nvPr>
            <p:extLst>
              <p:ext uri="{D42A27DB-BD31-4B8C-83A1-F6EECF244321}">
                <p14:modId xmlns:p14="http://schemas.microsoft.com/office/powerpoint/2010/main" val="4027487136"/>
              </p:ext>
            </p:extLst>
          </p:nvPr>
        </p:nvGraphicFramePr>
        <p:xfrm>
          <a:off x="900113" y="1717675"/>
          <a:ext cx="10783887" cy="2336800"/>
        </p:xfrm>
        <a:graphic>
          <a:graphicData uri="http://schemas.openxmlformats.org/presentationml/2006/ole">
            <mc:AlternateContent xmlns:mc="http://schemas.openxmlformats.org/markup-compatibility/2006">
              <mc:Choice xmlns:v="urn:schemas-microsoft-com:vml" Requires="v">
                <p:oleObj spid="_x0000_s2292" name="Document" r:id="rId7" imgW="4986713" imgH="1080611" progId="Word.Document.8">
                  <p:embed/>
                </p:oleObj>
              </mc:Choice>
              <mc:Fallback>
                <p:oleObj name="Document" r:id="rId7" imgW="4986713" imgH="1080611" progId="Word.Document.8">
                  <p:embed/>
                  <p:pic>
                    <p:nvPicPr>
                      <p:cNvPr id="0" name=""/>
                      <p:cNvPicPr>
                        <a:picLocks noChangeAspect="1" noChangeArrowheads="1"/>
                      </p:cNvPicPr>
                      <p:nvPr/>
                    </p:nvPicPr>
                    <p:blipFill>
                      <a:blip r:embed="rId8"/>
                      <a:srcRect/>
                      <a:stretch>
                        <a:fillRect/>
                      </a:stretch>
                    </p:blipFill>
                    <p:spPr bwMode="auto">
                      <a:xfrm>
                        <a:off x="900113" y="1717675"/>
                        <a:ext cx="10783887" cy="23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6"/>
          <p:cNvGraphicFramePr>
            <a:graphicFrameLocks noChangeAspect="1"/>
          </p:cNvGraphicFramePr>
          <p:nvPr>
            <p:extLst>
              <p:ext uri="{D42A27DB-BD31-4B8C-83A1-F6EECF244321}">
                <p14:modId xmlns:p14="http://schemas.microsoft.com/office/powerpoint/2010/main" val="2239204534"/>
              </p:ext>
            </p:extLst>
          </p:nvPr>
        </p:nvGraphicFramePr>
        <p:xfrm>
          <a:off x="900113" y="3586069"/>
          <a:ext cx="10696575" cy="1465263"/>
        </p:xfrm>
        <a:graphic>
          <a:graphicData uri="http://schemas.openxmlformats.org/presentationml/2006/ole">
            <mc:AlternateContent xmlns:mc="http://schemas.openxmlformats.org/markup-compatibility/2006">
              <mc:Choice xmlns:v="urn:schemas-microsoft-com:vml" Requires="v">
                <p:oleObj spid="_x0000_s2293" name="Document" r:id="rId9" imgW="4946126" imgH="678348" progId="Word.Document.8">
                  <p:embed/>
                </p:oleObj>
              </mc:Choice>
              <mc:Fallback>
                <p:oleObj name="Document" r:id="rId9" imgW="4946126" imgH="678348" progId="Word.Document.8">
                  <p:embed/>
                  <p:pic>
                    <p:nvPicPr>
                      <p:cNvPr id="0" name=""/>
                      <p:cNvPicPr>
                        <a:picLocks noChangeAspect="1" noChangeArrowheads="1"/>
                      </p:cNvPicPr>
                      <p:nvPr/>
                    </p:nvPicPr>
                    <p:blipFill>
                      <a:blip r:embed="rId10"/>
                      <a:srcRect/>
                      <a:stretch>
                        <a:fillRect/>
                      </a:stretch>
                    </p:blipFill>
                    <p:spPr bwMode="auto">
                      <a:xfrm>
                        <a:off x="900113" y="3586069"/>
                        <a:ext cx="10696575" cy="146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54401825"/>
              </p:ext>
            </p:extLst>
          </p:nvPr>
        </p:nvGraphicFramePr>
        <p:xfrm>
          <a:off x="900113" y="4963245"/>
          <a:ext cx="8210550" cy="779462"/>
        </p:xfrm>
        <a:graphic>
          <a:graphicData uri="http://schemas.openxmlformats.org/presentationml/2006/ole">
            <mc:AlternateContent xmlns:mc="http://schemas.openxmlformats.org/markup-compatibility/2006">
              <mc:Choice xmlns:v="urn:schemas-microsoft-com:vml" Requires="v">
                <p:oleObj spid="_x0000_s2294" name="Document" r:id="rId11" imgW="3796065" imgH="361282" progId="Word.Document.8">
                  <p:embed/>
                </p:oleObj>
              </mc:Choice>
              <mc:Fallback>
                <p:oleObj name="Document" r:id="rId11" imgW="3796065" imgH="361282" progId="Word.Document.8">
                  <p:embed/>
                  <p:pic>
                    <p:nvPicPr>
                      <p:cNvPr id="0" name=""/>
                      <p:cNvPicPr>
                        <a:picLocks noChangeAspect="1" noChangeArrowheads="1"/>
                      </p:cNvPicPr>
                      <p:nvPr/>
                    </p:nvPicPr>
                    <p:blipFill>
                      <a:blip r:embed="rId12"/>
                      <a:srcRect/>
                      <a:stretch>
                        <a:fillRect/>
                      </a:stretch>
                    </p:blipFill>
                    <p:spPr bwMode="auto">
                      <a:xfrm>
                        <a:off x="900113" y="4963245"/>
                        <a:ext cx="8210550"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5539153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30789" name="Object 5"/>
          <p:cNvGraphicFramePr>
            <a:graphicFrameLocks noChangeAspect="1"/>
          </p:cNvGraphicFramePr>
          <p:nvPr>
            <p:extLst>
              <p:ext uri="{D42A27DB-BD31-4B8C-83A1-F6EECF244321}">
                <p14:modId xmlns:p14="http://schemas.microsoft.com/office/powerpoint/2010/main" val="1201150649"/>
              </p:ext>
            </p:extLst>
          </p:nvPr>
        </p:nvGraphicFramePr>
        <p:xfrm>
          <a:off x="803369" y="703729"/>
          <a:ext cx="10725150" cy="2090738"/>
        </p:xfrm>
        <a:graphic>
          <a:graphicData uri="http://schemas.openxmlformats.org/presentationml/2006/ole">
            <mc:AlternateContent xmlns:mc="http://schemas.openxmlformats.org/markup-compatibility/2006">
              <mc:Choice xmlns:v="urn:schemas-microsoft-com:vml" Requires="v">
                <p:oleObj spid="_x0000_s3322" name="Document" r:id="rId3" imgW="5022630" imgH="978158" progId="Word.Document.8">
                  <p:embed/>
                </p:oleObj>
              </mc:Choice>
              <mc:Fallback>
                <p:oleObj name="Document" r:id="rId3" imgW="5022630" imgH="978158" progId="Word.Document.8">
                  <p:embed/>
                  <p:pic>
                    <p:nvPicPr>
                      <p:cNvPr id="0" name=""/>
                      <p:cNvPicPr>
                        <a:picLocks noChangeAspect="1" noChangeArrowheads="1"/>
                      </p:cNvPicPr>
                      <p:nvPr/>
                    </p:nvPicPr>
                    <p:blipFill>
                      <a:blip r:embed="rId4"/>
                      <a:srcRect/>
                      <a:stretch>
                        <a:fillRect/>
                      </a:stretch>
                    </p:blipFill>
                    <p:spPr bwMode="auto">
                      <a:xfrm>
                        <a:off x="803369" y="703729"/>
                        <a:ext cx="10725150" cy="2090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4"/>
          <p:cNvGraphicFramePr>
            <a:graphicFrameLocks noChangeAspect="1"/>
          </p:cNvGraphicFramePr>
          <p:nvPr>
            <p:extLst>
              <p:ext uri="{D42A27DB-BD31-4B8C-83A1-F6EECF244321}">
                <p14:modId xmlns:p14="http://schemas.microsoft.com/office/powerpoint/2010/main" val="1889622005"/>
              </p:ext>
            </p:extLst>
          </p:nvPr>
        </p:nvGraphicFramePr>
        <p:xfrm>
          <a:off x="1453218" y="2638892"/>
          <a:ext cx="7502525" cy="904875"/>
        </p:xfrm>
        <a:graphic>
          <a:graphicData uri="http://schemas.openxmlformats.org/presentationml/2006/ole">
            <mc:AlternateContent xmlns:mc="http://schemas.openxmlformats.org/markup-compatibility/2006">
              <mc:Choice xmlns:v="urn:schemas-microsoft-com:vml" Requires="v">
                <p:oleObj spid="_x0000_s3323" name="Document" r:id="rId5" imgW="3411614" imgH="410775" progId="Word.Document.8">
                  <p:embed/>
                </p:oleObj>
              </mc:Choice>
              <mc:Fallback>
                <p:oleObj name="Document" r:id="rId5" imgW="3411614" imgH="410775"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3218" y="2638892"/>
                        <a:ext cx="7502525"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5"/>
          <p:cNvGraphicFramePr>
            <a:graphicFrameLocks noChangeAspect="1"/>
          </p:cNvGraphicFramePr>
          <p:nvPr>
            <p:extLst>
              <p:ext uri="{D42A27DB-BD31-4B8C-83A1-F6EECF244321}">
                <p14:modId xmlns:p14="http://schemas.microsoft.com/office/powerpoint/2010/main" val="972338847"/>
              </p:ext>
            </p:extLst>
          </p:nvPr>
        </p:nvGraphicFramePr>
        <p:xfrm>
          <a:off x="3294063" y="4779963"/>
          <a:ext cx="4141787" cy="866775"/>
        </p:xfrm>
        <a:graphic>
          <a:graphicData uri="http://schemas.openxmlformats.org/presentationml/2006/ole">
            <mc:AlternateContent xmlns:mc="http://schemas.openxmlformats.org/markup-compatibility/2006">
              <mc:Choice xmlns:v="urn:schemas-microsoft-com:vml" Requires="v">
                <p:oleObj spid="_x0000_s3324" name="Document" r:id="rId7" imgW="1741614" imgH="364517" progId="Word.Document.8">
                  <p:embed/>
                </p:oleObj>
              </mc:Choice>
              <mc:Fallback>
                <p:oleObj name="Document" r:id="rId7" imgW="1741614" imgH="364517" progId="Word.Document.8">
                  <p:embed/>
                  <p:pic>
                    <p:nvPicPr>
                      <p:cNvPr id="0" name=""/>
                      <p:cNvPicPr>
                        <a:picLocks noChangeAspect="1" noChangeArrowheads="1"/>
                      </p:cNvPicPr>
                      <p:nvPr/>
                    </p:nvPicPr>
                    <p:blipFill>
                      <a:blip r:embed="rId8"/>
                      <a:srcRect/>
                      <a:stretch>
                        <a:fillRect/>
                      </a:stretch>
                    </p:blipFill>
                    <p:spPr bwMode="auto">
                      <a:xfrm>
                        <a:off x="3294063" y="4779963"/>
                        <a:ext cx="4141787" cy="866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5"/>
          <p:cNvGraphicFramePr>
            <a:graphicFrameLocks noChangeAspect="1"/>
          </p:cNvGraphicFramePr>
          <p:nvPr>
            <p:extLst>
              <p:ext uri="{D42A27DB-BD31-4B8C-83A1-F6EECF244321}">
                <p14:modId xmlns:p14="http://schemas.microsoft.com/office/powerpoint/2010/main" val="672512108"/>
              </p:ext>
            </p:extLst>
          </p:nvPr>
        </p:nvGraphicFramePr>
        <p:xfrm>
          <a:off x="8172264" y="2013417"/>
          <a:ext cx="3713163" cy="854075"/>
        </p:xfrm>
        <a:graphic>
          <a:graphicData uri="http://schemas.openxmlformats.org/presentationml/2006/ole">
            <mc:AlternateContent xmlns:mc="http://schemas.openxmlformats.org/markup-compatibility/2006">
              <mc:Choice xmlns:v="urn:schemas-microsoft-com:vml" Requires="v">
                <p:oleObj spid="_x0000_s3325" name="Document" r:id="rId9" imgW="1744330" imgH="399974" progId="Word.Document.8">
                  <p:embed/>
                </p:oleObj>
              </mc:Choice>
              <mc:Fallback>
                <p:oleObj name="Document" r:id="rId9" imgW="1744330" imgH="399974"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72264" y="2013417"/>
                        <a:ext cx="3713163"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4197210432"/>
              </p:ext>
            </p:extLst>
          </p:nvPr>
        </p:nvGraphicFramePr>
        <p:xfrm>
          <a:off x="803369" y="3354854"/>
          <a:ext cx="10672762" cy="1471613"/>
        </p:xfrm>
        <a:graphic>
          <a:graphicData uri="http://schemas.openxmlformats.org/presentationml/2006/ole">
            <mc:AlternateContent xmlns:mc="http://schemas.openxmlformats.org/markup-compatibility/2006">
              <mc:Choice xmlns:v="urn:schemas-microsoft-com:vml" Requires="v">
                <p:oleObj spid="_x0000_s3326" name="Document" r:id="rId11" imgW="4847355" imgH="668282" progId="Word.Document.8">
                  <p:embed/>
                </p:oleObj>
              </mc:Choice>
              <mc:Fallback>
                <p:oleObj name="Document" r:id="rId11" imgW="4847355" imgH="668282" progId="Word.Document.8">
                  <p:embed/>
                  <p:pic>
                    <p:nvPicPr>
                      <p:cNvPr id="0" name=""/>
                      <p:cNvPicPr>
                        <a:picLocks noChangeAspect="1" noChangeArrowheads="1"/>
                      </p:cNvPicPr>
                      <p:nvPr/>
                    </p:nvPicPr>
                    <p:blipFill>
                      <a:blip r:embed="rId12"/>
                      <a:srcRect/>
                      <a:stretch>
                        <a:fillRect/>
                      </a:stretch>
                    </p:blipFill>
                    <p:spPr bwMode="auto">
                      <a:xfrm>
                        <a:off x="803369" y="3354854"/>
                        <a:ext cx="10672762"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6924145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30789"/>
                                        </p:tgtEl>
                                        <p:attrNameLst>
                                          <p:attrName>style.visibility</p:attrName>
                                        </p:attrNameLst>
                                      </p:cBhvr>
                                      <p:to>
                                        <p:strVal val="visible"/>
                                      </p:to>
                                    </p:set>
                                    <p:animEffect transition="in" filter="wipe(left)">
                                      <p:cBhvr>
                                        <p:cTn id="7" dur="500"/>
                                        <p:tgtEl>
                                          <p:spTgt spid="6307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30789" name="Object 5"/>
          <p:cNvGraphicFramePr>
            <a:graphicFrameLocks noChangeAspect="1"/>
          </p:cNvGraphicFramePr>
          <p:nvPr>
            <p:extLst>
              <p:ext uri="{D42A27DB-BD31-4B8C-83A1-F6EECF244321}">
                <p14:modId xmlns:p14="http://schemas.microsoft.com/office/powerpoint/2010/main" val="2994787857"/>
              </p:ext>
            </p:extLst>
          </p:nvPr>
        </p:nvGraphicFramePr>
        <p:xfrm>
          <a:off x="1524188" y="718631"/>
          <a:ext cx="6691965" cy="793640"/>
        </p:xfrm>
        <a:graphic>
          <a:graphicData uri="http://schemas.openxmlformats.org/presentationml/2006/ole">
            <mc:AlternateContent xmlns:mc="http://schemas.openxmlformats.org/markup-compatibility/2006">
              <mc:Choice xmlns:v="urn:schemas-microsoft-com:vml" Requires="v">
                <p:oleObj spid="_x0000_s4245" name="Document" r:id="rId3" imgW="2921840" imgH="344165" progId="Word.Document.8">
                  <p:embed/>
                </p:oleObj>
              </mc:Choice>
              <mc:Fallback>
                <p:oleObj name="Document" r:id="rId3" imgW="2921840" imgH="34416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188" y="718631"/>
                        <a:ext cx="6691965" cy="793640"/>
                      </a:xfrm>
                      <a:prstGeom prst="rect">
                        <a:avLst/>
                      </a:prstGeom>
                      <a:noFill/>
                      <a:ln>
                        <a:noFill/>
                      </a:ln>
                      <a:effectLst/>
                    </p:spPr>
                  </p:pic>
                </p:oleObj>
              </mc:Fallback>
            </mc:AlternateContent>
          </a:graphicData>
        </a:graphic>
      </p:graphicFrame>
      <p:graphicFrame>
        <p:nvGraphicFramePr>
          <p:cNvPr id="2" name="Object 4"/>
          <p:cNvGraphicFramePr>
            <a:graphicFrameLocks noChangeAspect="1"/>
          </p:cNvGraphicFramePr>
          <p:nvPr>
            <p:extLst>
              <p:ext uri="{D42A27DB-BD31-4B8C-83A1-F6EECF244321}">
                <p14:modId xmlns:p14="http://schemas.microsoft.com/office/powerpoint/2010/main" val="356159700"/>
              </p:ext>
            </p:extLst>
          </p:nvPr>
        </p:nvGraphicFramePr>
        <p:xfrm>
          <a:off x="872472" y="1451274"/>
          <a:ext cx="10769600" cy="1054100"/>
        </p:xfrm>
        <a:graphic>
          <a:graphicData uri="http://schemas.openxmlformats.org/presentationml/2006/ole">
            <mc:AlternateContent xmlns:mc="http://schemas.openxmlformats.org/markup-compatibility/2006">
              <mc:Choice xmlns:v="urn:schemas-microsoft-com:vml" Requires="v">
                <p:oleObj spid="_x0000_s4246" name="Document" r:id="rId5" imgW="5067526" imgH="496448" progId="Word.Document.8">
                  <p:embed/>
                </p:oleObj>
              </mc:Choice>
              <mc:Fallback>
                <p:oleObj name="Document" r:id="rId5" imgW="5067526" imgH="496448" progId="Word.Document.8">
                  <p:embed/>
                  <p:pic>
                    <p:nvPicPr>
                      <p:cNvPr id="0" name=""/>
                      <p:cNvPicPr>
                        <a:picLocks noChangeAspect="1" noChangeArrowheads="1"/>
                      </p:cNvPicPr>
                      <p:nvPr/>
                    </p:nvPicPr>
                    <p:blipFill>
                      <a:blip r:embed="rId6"/>
                      <a:srcRect/>
                      <a:stretch>
                        <a:fillRect/>
                      </a:stretch>
                    </p:blipFill>
                    <p:spPr bwMode="auto">
                      <a:xfrm>
                        <a:off x="872472" y="1451274"/>
                        <a:ext cx="10769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5"/>
          <p:cNvGraphicFramePr>
            <a:graphicFrameLocks noChangeAspect="1"/>
          </p:cNvGraphicFramePr>
          <p:nvPr>
            <p:extLst>
              <p:ext uri="{D42A27DB-BD31-4B8C-83A1-F6EECF244321}">
                <p14:modId xmlns:p14="http://schemas.microsoft.com/office/powerpoint/2010/main" val="4059729249"/>
              </p:ext>
            </p:extLst>
          </p:nvPr>
        </p:nvGraphicFramePr>
        <p:xfrm>
          <a:off x="886759" y="2444376"/>
          <a:ext cx="10755313" cy="2641600"/>
        </p:xfrm>
        <a:graphic>
          <a:graphicData uri="http://schemas.openxmlformats.org/presentationml/2006/ole">
            <mc:AlternateContent xmlns:mc="http://schemas.openxmlformats.org/markup-compatibility/2006">
              <mc:Choice xmlns:v="urn:schemas-microsoft-com:vml" Requires="v">
                <p:oleObj spid="_x0000_s4247" name="Document" r:id="rId7" imgW="4593781" imgH="1128782" progId="Word.Document.8">
                  <p:embed/>
                </p:oleObj>
              </mc:Choice>
              <mc:Fallback>
                <p:oleObj name="Document" r:id="rId7" imgW="4593781" imgH="1128782" progId="Word.Document.8">
                  <p:embed/>
                  <p:pic>
                    <p:nvPicPr>
                      <p:cNvPr id="0" name=""/>
                      <p:cNvPicPr>
                        <a:picLocks noChangeAspect="1" noChangeArrowheads="1"/>
                      </p:cNvPicPr>
                      <p:nvPr/>
                    </p:nvPicPr>
                    <p:blipFill>
                      <a:blip r:embed="rId8"/>
                      <a:srcRect/>
                      <a:stretch>
                        <a:fillRect/>
                      </a:stretch>
                    </p:blipFill>
                    <p:spPr bwMode="auto">
                      <a:xfrm>
                        <a:off x="886759" y="2444376"/>
                        <a:ext cx="10755313" cy="264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 name="直接箭头连接符 6"/>
          <p:cNvCxnSpPr>
            <a:cxnSpLocks noChangeShapeType="1"/>
          </p:cNvCxnSpPr>
          <p:nvPr/>
        </p:nvCxnSpPr>
        <p:spPr bwMode="auto">
          <a:xfrm>
            <a:off x="6772835" y="2339137"/>
            <a:ext cx="51547" cy="1056625"/>
          </a:xfrm>
          <a:prstGeom prst="straightConnector1">
            <a:avLst/>
          </a:prstGeom>
          <a:noFill/>
          <a:ln w="38100" algn="ctr">
            <a:solidFill>
              <a:srgbClr val="9966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6236136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30789"/>
                                        </p:tgtEl>
                                        <p:attrNameLst>
                                          <p:attrName>style.visibility</p:attrName>
                                        </p:attrNameLst>
                                      </p:cBhvr>
                                      <p:to>
                                        <p:strVal val="visible"/>
                                      </p:to>
                                    </p:set>
                                    <p:animEffect transition="in" filter="wipe(left)">
                                      <p:cBhvr>
                                        <p:cTn id="7" dur="500"/>
                                        <p:tgtEl>
                                          <p:spTgt spid="6307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9218" name="Object 1029"/>
          <p:cNvGraphicFramePr>
            <a:graphicFrameLocks noChangeAspect="1"/>
          </p:cNvGraphicFramePr>
          <p:nvPr/>
        </p:nvGraphicFramePr>
        <p:xfrm>
          <a:off x="1924050" y="9525"/>
          <a:ext cx="114300" cy="177800"/>
        </p:xfrm>
        <a:graphic>
          <a:graphicData uri="http://schemas.openxmlformats.org/presentationml/2006/ole">
            <mc:AlternateContent xmlns:mc="http://schemas.openxmlformats.org/markup-compatibility/2006">
              <mc:Choice xmlns:v="urn:schemas-microsoft-com:vml" Requires="v">
                <p:oleObj spid="_x0000_s5269" name="Equation" r:id="rId3" imgW="114102" imgH="177492" progId="Equation.DSMT4">
                  <p:embed/>
                </p:oleObj>
              </mc:Choice>
              <mc:Fallback>
                <p:oleObj name="Equation" r:id="rId3" imgW="114102" imgH="17749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0" y="952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0789" name="Object 5"/>
          <p:cNvGraphicFramePr>
            <a:graphicFrameLocks noChangeAspect="1"/>
          </p:cNvGraphicFramePr>
          <p:nvPr>
            <p:extLst>
              <p:ext uri="{D42A27DB-BD31-4B8C-83A1-F6EECF244321}">
                <p14:modId xmlns:p14="http://schemas.microsoft.com/office/powerpoint/2010/main" val="1955111661"/>
              </p:ext>
            </p:extLst>
          </p:nvPr>
        </p:nvGraphicFramePr>
        <p:xfrm>
          <a:off x="761534" y="969216"/>
          <a:ext cx="10726737" cy="2197100"/>
        </p:xfrm>
        <a:graphic>
          <a:graphicData uri="http://schemas.openxmlformats.org/presentationml/2006/ole">
            <mc:AlternateContent xmlns:mc="http://schemas.openxmlformats.org/markup-compatibility/2006">
              <mc:Choice xmlns:v="urn:schemas-microsoft-com:vml" Requires="v">
                <p:oleObj spid="_x0000_s5270" name="Document" r:id="rId5" imgW="5234899" imgH="1072343" progId="Word.Document.8">
                  <p:embed/>
                </p:oleObj>
              </mc:Choice>
              <mc:Fallback>
                <p:oleObj name="Document" r:id="rId5" imgW="5234899" imgH="1072343" progId="Word.Document.8">
                  <p:embed/>
                  <p:pic>
                    <p:nvPicPr>
                      <p:cNvPr id="0" name=""/>
                      <p:cNvPicPr>
                        <a:picLocks noChangeAspect="1" noChangeArrowheads="1"/>
                      </p:cNvPicPr>
                      <p:nvPr/>
                    </p:nvPicPr>
                    <p:blipFill>
                      <a:blip r:embed="rId6"/>
                      <a:srcRect/>
                      <a:stretch>
                        <a:fillRect/>
                      </a:stretch>
                    </p:blipFill>
                    <p:spPr bwMode="auto">
                      <a:xfrm>
                        <a:off x="761534" y="969216"/>
                        <a:ext cx="10726737"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6"/>
          <p:cNvGraphicFramePr>
            <a:graphicFrameLocks noChangeAspect="1"/>
          </p:cNvGraphicFramePr>
          <p:nvPr>
            <p:extLst>
              <p:ext uri="{D42A27DB-BD31-4B8C-83A1-F6EECF244321}">
                <p14:modId xmlns:p14="http://schemas.microsoft.com/office/powerpoint/2010/main" val="3686247247"/>
              </p:ext>
            </p:extLst>
          </p:nvPr>
        </p:nvGraphicFramePr>
        <p:xfrm>
          <a:off x="761534" y="3166316"/>
          <a:ext cx="10785007" cy="1476883"/>
        </p:xfrm>
        <a:graphic>
          <a:graphicData uri="http://schemas.openxmlformats.org/presentationml/2006/ole">
            <mc:AlternateContent xmlns:mc="http://schemas.openxmlformats.org/markup-compatibility/2006">
              <mc:Choice xmlns:v="urn:schemas-microsoft-com:vml" Requires="v">
                <p:oleObj spid="_x0000_s5271" name="Document" r:id="rId7" imgW="5019397" imgH="687335" progId="Word.Document.8">
                  <p:embed/>
                </p:oleObj>
              </mc:Choice>
              <mc:Fallback>
                <p:oleObj name="Document" r:id="rId7" imgW="5019397" imgH="687335" progId="Word.Document.8">
                  <p:embed/>
                  <p:pic>
                    <p:nvPicPr>
                      <p:cNvPr id="0" name=""/>
                      <p:cNvPicPr>
                        <a:picLocks noChangeAspect="1" noChangeArrowheads="1"/>
                      </p:cNvPicPr>
                      <p:nvPr/>
                    </p:nvPicPr>
                    <p:blipFill>
                      <a:blip r:embed="rId8"/>
                      <a:srcRect/>
                      <a:stretch>
                        <a:fillRect/>
                      </a:stretch>
                    </p:blipFill>
                    <p:spPr bwMode="auto">
                      <a:xfrm>
                        <a:off x="761534" y="3166316"/>
                        <a:ext cx="10785007" cy="147688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5116342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30789"/>
                                        </p:tgtEl>
                                        <p:attrNameLst>
                                          <p:attrName>style.visibility</p:attrName>
                                        </p:attrNameLst>
                                      </p:cBhvr>
                                      <p:to>
                                        <p:strVal val="visible"/>
                                      </p:to>
                                    </p:set>
                                    <p:animEffect transition="in" filter="wipe(left)">
                                      <p:cBhvr>
                                        <p:cTn id="7" dur="500"/>
                                        <p:tgtEl>
                                          <p:spTgt spid="63078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242" name="Object 1029"/>
          <p:cNvGraphicFramePr>
            <a:graphicFrameLocks noChangeAspect="1"/>
          </p:cNvGraphicFramePr>
          <p:nvPr/>
        </p:nvGraphicFramePr>
        <p:xfrm>
          <a:off x="1924050" y="-371475"/>
          <a:ext cx="114300" cy="177800"/>
        </p:xfrm>
        <a:graphic>
          <a:graphicData uri="http://schemas.openxmlformats.org/presentationml/2006/ole">
            <mc:AlternateContent xmlns:mc="http://schemas.openxmlformats.org/markup-compatibility/2006">
              <mc:Choice xmlns:v="urn:schemas-microsoft-com:vml" Requires="v">
                <p:oleObj spid="_x0000_s6436" name="Equation" r:id="rId3" imgW="114102" imgH="177492" progId="Equation.DSMT4">
                  <p:embed/>
                </p:oleObj>
              </mc:Choice>
              <mc:Fallback>
                <p:oleObj name="Equation" r:id="rId3" imgW="114102" imgH="17749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050" y="-371475"/>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4"/>
          <p:cNvGraphicFramePr>
            <a:graphicFrameLocks noChangeAspect="1"/>
          </p:cNvGraphicFramePr>
          <p:nvPr>
            <p:extLst>
              <p:ext uri="{D42A27DB-BD31-4B8C-83A1-F6EECF244321}">
                <p14:modId xmlns:p14="http://schemas.microsoft.com/office/powerpoint/2010/main" val="2098907837"/>
              </p:ext>
            </p:extLst>
          </p:nvPr>
        </p:nvGraphicFramePr>
        <p:xfrm>
          <a:off x="803275" y="744538"/>
          <a:ext cx="10842625" cy="895350"/>
        </p:xfrm>
        <a:graphic>
          <a:graphicData uri="http://schemas.openxmlformats.org/presentationml/2006/ole">
            <mc:AlternateContent xmlns:mc="http://schemas.openxmlformats.org/markup-compatibility/2006">
              <mc:Choice xmlns:v="urn:schemas-microsoft-com:vml" Requires="v">
                <p:oleObj spid="_x0000_s6437" name="Document" r:id="rId5" imgW="4787014" imgH="396152" progId="Word.Document.8">
                  <p:embed/>
                </p:oleObj>
              </mc:Choice>
              <mc:Fallback>
                <p:oleObj name="Document" r:id="rId5" imgW="4787014" imgH="396152" progId="Word.Document.8">
                  <p:embed/>
                  <p:pic>
                    <p:nvPicPr>
                      <p:cNvPr id="0" name=""/>
                      <p:cNvPicPr>
                        <a:picLocks noChangeAspect="1" noChangeArrowheads="1"/>
                      </p:cNvPicPr>
                      <p:nvPr/>
                    </p:nvPicPr>
                    <p:blipFill>
                      <a:blip r:embed="rId6"/>
                      <a:srcRect/>
                      <a:stretch>
                        <a:fillRect/>
                      </a:stretch>
                    </p:blipFill>
                    <p:spPr bwMode="auto">
                      <a:xfrm>
                        <a:off x="803275" y="744538"/>
                        <a:ext cx="10842625" cy="895350"/>
                      </a:xfrm>
                      <a:prstGeom prst="rect">
                        <a:avLst/>
                      </a:prstGeom>
                      <a:noFill/>
                      <a:ln>
                        <a:noFill/>
                      </a:ln>
                      <a:effectLst/>
                    </p:spPr>
                  </p:pic>
                </p:oleObj>
              </mc:Fallback>
            </mc:AlternateContent>
          </a:graphicData>
        </a:graphic>
      </p:graphicFrame>
      <p:graphicFrame>
        <p:nvGraphicFramePr>
          <p:cNvPr id="3" name="Object 5"/>
          <p:cNvGraphicFramePr>
            <a:graphicFrameLocks noChangeAspect="1"/>
          </p:cNvGraphicFramePr>
          <p:nvPr>
            <p:extLst>
              <p:ext uri="{D42A27DB-BD31-4B8C-83A1-F6EECF244321}">
                <p14:modId xmlns:p14="http://schemas.microsoft.com/office/powerpoint/2010/main" val="2919817008"/>
              </p:ext>
            </p:extLst>
          </p:nvPr>
        </p:nvGraphicFramePr>
        <p:xfrm>
          <a:off x="836613" y="1528763"/>
          <a:ext cx="10837862" cy="2197100"/>
        </p:xfrm>
        <a:graphic>
          <a:graphicData uri="http://schemas.openxmlformats.org/presentationml/2006/ole">
            <mc:AlternateContent xmlns:mc="http://schemas.openxmlformats.org/markup-compatibility/2006">
              <mc:Choice xmlns:v="urn:schemas-microsoft-com:vml" Requires="v">
                <p:oleObj spid="_x0000_s6438" name="Document" r:id="rId7" imgW="5418897" imgH="1101240" progId="Word.Document.8">
                  <p:embed/>
                </p:oleObj>
              </mc:Choice>
              <mc:Fallback>
                <p:oleObj name="Document" r:id="rId7" imgW="5418897" imgH="1101240" progId="Word.Document.8">
                  <p:embed/>
                  <p:pic>
                    <p:nvPicPr>
                      <p:cNvPr id="0" name=""/>
                      <p:cNvPicPr>
                        <a:picLocks noChangeAspect="1" noChangeArrowheads="1"/>
                      </p:cNvPicPr>
                      <p:nvPr/>
                    </p:nvPicPr>
                    <p:blipFill>
                      <a:blip r:embed="rId8"/>
                      <a:srcRect/>
                      <a:stretch>
                        <a:fillRect/>
                      </a:stretch>
                    </p:blipFill>
                    <p:spPr bwMode="auto">
                      <a:xfrm>
                        <a:off x="836613" y="1528763"/>
                        <a:ext cx="10837862" cy="2197100"/>
                      </a:xfrm>
                      <a:prstGeom prst="rect">
                        <a:avLst/>
                      </a:prstGeom>
                      <a:noFill/>
                      <a:ln>
                        <a:noFill/>
                      </a:ln>
                      <a:effectLst/>
                    </p:spPr>
                  </p:pic>
                </p:oleObj>
              </mc:Fallback>
            </mc:AlternateContent>
          </a:graphicData>
        </a:graphic>
      </p:graphicFrame>
      <p:grpSp>
        <p:nvGrpSpPr>
          <p:cNvPr id="5" name="组合 10"/>
          <p:cNvGrpSpPr>
            <a:grpSpLocks/>
          </p:cNvGrpSpPr>
          <p:nvPr/>
        </p:nvGrpSpPr>
        <p:grpSpPr bwMode="auto">
          <a:xfrm flipH="1">
            <a:off x="6347013" y="1317812"/>
            <a:ext cx="2353234" cy="3271936"/>
            <a:chOff x="4123113" y="1330036"/>
            <a:chExt cx="2747429" cy="5471448"/>
          </a:xfrm>
        </p:grpSpPr>
        <p:cxnSp>
          <p:nvCxnSpPr>
            <p:cNvPr id="10249" name="直接箭头连接符 6"/>
            <p:cNvCxnSpPr>
              <a:cxnSpLocks noChangeShapeType="1"/>
            </p:cNvCxnSpPr>
            <p:nvPr/>
          </p:nvCxnSpPr>
          <p:spPr bwMode="auto">
            <a:xfrm flipH="1" flipV="1">
              <a:off x="4123113" y="1330036"/>
              <a:ext cx="2122387" cy="5471448"/>
            </a:xfrm>
            <a:prstGeom prst="straightConnector1">
              <a:avLst/>
            </a:prstGeom>
            <a:noFill/>
            <a:ln w="28575" algn="ctr">
              <a:solidFill>
                <a:srgbClr val="FF00FF"/>
              </a:solidFill>
              <a:round/>
              <a:headEnd/>
              <a:tailEnd type="arrow" w="med" len="med"/>
            </a:ln>
            <a:extLst>
              <a:ext uri="{909E8E84-426E-40DD-AFC4-6F175D3DCCD1}">
                <a14:hiddenFill xmlns:a14="http://schemas.microsoft.com/office/drawing/2010/main">
                  <a:noFill/>
                </a14:hiddenFill>
              </a:ext>
            </a:extLst>
          </p:spPr>
        </p:cxnSp>
        <p:cxnSp>
          <p:nvCxnSpPr>
            <p:cNvPr id="10250" name="直接箭头连接符 8"/>
            <p:cNvCxnSpPr>
              <a:cxnSpLocks noChangeShapeType="1"/>
            </p:cNvCxnSpPr>
            <p:nvPr/>
          </p:nvCxnSpPr>
          <p:spPr bwMode="auto">
            <a:xfrm flipV="1">
              <a:off x="6245500" y="4628079"/>
              <a:ext cx="625042" cy="2173405"/>
            </a:xfrm>
            <a:prstGeom prst="straightConnector1">
              <a:avLst/>
            </a:prstGeom>
            <a:noFill/>
            <a:ln w="31750" algn="ctr">
              <a:solidFill>
                <a:srgbClr val="FF00FF"/>
              </a:solidFill>
              <a:round/>
              <a:headEnd/>
              <a:tailEnd type="arrow" w="med" len="med"/>
            </a:ln>
            <a:extLst>
              <a:ext uri="{909E8E84-426E-40DD-AFC4-6F175D3DCCD1}">
                <a14:hiddenFill xmlns:a14="http://schemas.microsoft.com/office/drawing/2010/main">
                  <a:noFill/>
                </a14:hiddenFill>
              </a:ext>
            </a:extLst>
          </p:spPr>
        </p:cxnSp>
      </p:grpSp>
      <p:graphicFrame>
        <p:nvGraphicFramePr>
          <p:cNvPr id="4" name="Object 6"/>
          <p:cNvGraphicFramePr>
            <a:graphicFrameLocks noChangeAspect="1"/>
          </p:cNvGraphicFramePr>
          <p:nvPr>
            <p:extLst>
              <p:ext uri="{D42A27DB-BD31-4B8C-83A1-F6EECF244321}">
                <p14:modId xmlns:p14="http://schemas.microsoft.com/office/powerpoint/2010/main" val="3780269860"/>
              </p:ext>
            </p:extLst>
          </p:nvPr>
        </p:nvGraphicFramePr>
        <p:xfrm>
          <a:off x="1439865" y="4464805"/>
          <a:ext cx="5776724" cy="586507"/>
        </p:xfrm>
        <a:graphic>
          <a:graphicData uri="http://schemas.openxmlformats.org/presentationml/2006/ole">
            <mc:AlternateContent xmlns:mc="http://schemas.openxmlformats.org/markup-compatibility/2006">
              <mc:Choice xmlns:v="urn:schemas-microsoft-com:vml" Requires="v">
                <p:oleObj spid="_x0000_s6439" name="Document" r:id="rId9" imgW="2723433" imgH="276142" progId="Word.Document.8">
                  <p:embed/>
                </p:oleObj>
              </mc:Choice>
              <mc:Fallback>
                <p:oleObj name="Document" r:id="rId9" imgW="2723433" imgH="276142"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9865" y="4464805"/>
                        <a:ext cx="5776724" cy="586507"/>
                      </a:xfrm>
                      <a:prstGeom prst="rect">
                        <a:avLst/>
                      </a:prstGeom>
                      <a:noFill/>
                      <a:ln>
                        <a:noFill/>
                      </a:ln>
                      <a:effectLst/>
                    </p:spPr>
                  </p:pic>
                </p:oleObj>
              </mc:Fallback>
            </mc:AlternateContent>
          </a:graphicData>
        </a:graphic>
      </p:graphicFrame>
      <p:graphicFrame>
        <p:nvGraphicFramePr>
          <p:cNvPr id="6" name="Object 10"/>
          <p:cNvGraphicFramePr>
            <a:graphicFrameLocks noChangeAspect="1"/>
          </p:cNvGraphicFramePr>
          <p:nvPr>
            <p:extLst>
              <p:ext uri="{D42A27DB-BD31-4B8C-83A1-F6EECF244321}">
                <p14:modId xmlns:p14="http://schemas.microsoft.com/office/powerpoint/2010/main" val="789479636"/>
              </p:ext>
            </p:extLst>
          </p:nvPr>
        </p:nvGraphicFramePr>
        <p:xfrm>
          <a:off x="1004980" y="4974325"/>
          <a:ext cx="9944098" cy="763699"/>
        </p:xfrm>
        <a:graphic>
          <a:graphicData uri="http://schemas.openxmlformats.org/presentationml/2006/ole">
            <mc:AlternateContent xmlns:mc="http://schemas.openxmlformats.org/markup-compatibility/2006">
              <mc:Choice xmlns:v="urn:schemas-microsoft-com:vml" Requires="v">
                <p:oleObj spid="_x0000_s6440" name="Document" r:id="rId11" imgW="4862440" imgH="374224" progId="Word.Document.8">
                  <p:embed/>
                </p:oleObj>
              </mc:Choice>
              <mc:Fallback>
                <p:oleObj name="Document" r:id="rId11" imgW="4862440" imgH="374224" progId="Word.Document.8">
                  <p:embed/>
                  <p:pic>
                    <p:nvPicPr>
                      <p:cNvPr id="0" name=""/>
                      <p:cNvPicPr>
                        <a:picLocks noChangeAspect="1" noChangeArrowheads="1"/>
                      </p:cNvPicPr>
                      <p:nvPr/>
                    </p:nvPicPr>
                    <p:blipFill>
                      <a:blip r:embed="rId12"/>
                      <a:srcRect/>
                      <a:stretch>
                        <a:fillRect/>
                      </a:stretch>
                    </p:blipFill>
                    <p:spPr bwMode="auto">
                      <a:xfrm>
                        <a:off x="1004980" y="4974325"/>
                        <a:ext cx="9944098" cy="763699"/>
                      </a:xfrm>
                      <a:prstGeom prst="rect">
                        <a:avLst/>
                      </a:prstGeom>
                      <a:noFill/>
                      <a:ln>
                        <a:noFill/>
                      </a:ln>
                      <a:effectLst/>
                    </p:spPr>
                  </p:pic>
                </p:oleObj>
              </mc:Fallback>
            </mc:AlternateContent>
          </a:graphicData>
        </a:graphic>
      </p:graphicFrame>
      <p:graphicFrame>
        <p:nvGraphicFramePr>
          <p:cNvPr id="13" name="Object 4"/>
          <p:cNvGraphicFramePr>
            <a:graphicFrameLocks noChangeAspect="1"/>
          </p:cNvGraphicFramePr>
          <p:nvPr>
            <p:extLst>
              <p:ext uri="{D42A27DB-BD31-4B8C-83A1-F6EECF244321}">
                <p14:modId xmlns:p14="http://schemas.microsoft.com/office/powerpoint/2010/main" val="66003694"/>
              </p:ext>
            </p:extLst>
          </p:nvPr>
        </p:nvGraphicFramePr>
        <p:xfrm>
          <a:off x="1528854" y="3652049"/>
          <a:ext cx="8896350" cy="893762"/>
        </p:xfrm>
        <a:graphic>
          <a:graphicData uri="http://schemas.openxmlformats.org/presentationml/2006/ole">
            <mc:AlternateContent xmlns:mc="http://schemas.openxmlformats.org/markup-compatibility/2006">
              <mc:Choice xmlns:v="urn:schemas-microsoft-com:vml" Requires="v">
                <p:oleObj spid="_x0000_s6441" name="Document" r:id="rId13" imgW="3930394" imgH="395793" progId="Word.Document.8">
                  <p:embed/>
                </p:oleObj>
              </mc:Choice>
              <mc:Fallback>
                <p:oleObj name="Document" r:id="rId13" imgW="3930394" imgH="395793" progId="Word.Document.8">
                  <p:embed/>
                  <p:pic>
                    <p:nvPicPr>
                      <p:cNvPr id="0" name=""/>
                      <p:cNvPicPr>
                        <a:picLocks noChangeAspect="1" noChangeArrowheads="1"/>
                      </p:cNvPicPr>
                      <p:nvPr/>
                    </p:nvPicPr>
                    <p:blipFill>
                      <a:blip r:embed="rId14"/>
                      <a:srcRect/>
                      <a:stretch>
                        <a:fillRect/>
                      </a:stretch>
                    </p:blipFill>
                    <p:spPr bwMode="auto">
                      <a:xfrm>
                        <a:off x="1528854" y="3652049"/>
                        <a:ext cx="8896350" cy="89376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5779078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TotalTime>
  <Words>575</Words>
  <Application>Microsoft Office PowerPoint</Application>
  <PresentationFormat>宽屏</PresentationFormat>
  <Paragraphs>89</Paragraphs>
  <Slides>43</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7</vt:i4>
      </vt:variant>
      <vt:variant>
        <vt:lpstr>幻灯片标题</vt:lpstr>
      </vt:variant>
      <vt:variant>
        <vt:i4>43</vt:i4>
      </vt:variant>
    </vt:vector>
  </HeadingPairs>
  <TitlesOfParts>
    <vt:vector size="58" baseType="lpstr">
      <vt:lpstr>黑体</vt:lpstr>
      <vt:lpstr>楷体</vt:lpstr>
      <vt:lpstr>宋体</vt:lpstr>
      <vt:lpstr>微软雅黑</vt:lpstr>
      <vt:lpstr>Arial</vt:lpstr>
      <vt:lpstr>Garamond</vt:lpstr>
      <vt:lpstr>Times New Roman</vt:lpstr>
      <vt:lpstr>Office 主题​​</vt:lpstr>
      <vt:lpstr>Document</vt:lpstr>
      <vt:lpstr>Equation</vt:lpstr>
      <vt:lpstr>Microsoft Word 97 - 2003 文档</vt:lpstr>
      <vt:lpstr>Microsoft 公式 3.0</vt:lpstr>
      <vt:lpstr>Microsoft Equation 3.0</vt:lpstr>
      <vt:lpstr>Microsoft Clip Gallery</vt:lpstr>
      <vt:lpstr>Equation.KSEE3</vt:lpstr>
      <vt:lpstr>第七章     参数估计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微软雅黑 54号(标题)</dc:title>
  <dc:creator>宁荣健</dc:creator>
  <cp:lastModifiedBy>jiang hui</cp:lastModifiedBy>
  <cp:revision>102</cp:revision>
  <dcterms:created xsi:type="dcterms:W3CDTF">2019-06-19T02:08:00Z</dcterms:created>
  <dcterms:modified xsi:type="dcterms:W3CDTF">2022-01-03T04:43:42Z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