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435" r:id="rId2"/>
    <p:sldId id="436" r:id="rId3"/>
    <p:sldId id="442" r:id="rId4"/>
    <p:sldId id="437" r:id="rId5"/>
    <p:sldId id="438" r:id="rId6"/>
    <p:sldId id="439" r:id="rId7"/>
    <p:sldId id="440" r:id="rId8"/>
    <p:sldId id="441" r:id="rId9"/>
    <p:sldId id="443" r:id="rId10"/>
    <p:sldId id="444" r:id="rId11"/>
    <p:sldId id="445" r:id="rId12"/>
    <p:sldId id="446" r:id="rId13"/>
    <p:sldId id="447" r:id="rId14"/>
    <p:sldId id="448" r:id="rId15"/>
    <p:sldId id="542" r:id="rId16"/>
  </p:sldIdLst>
  <p:sldSz cx="9144000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运" initials="胡运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84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18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楷体" panose="02010609060101010101" pitchFamily="49" charset="-122"/>
              </a:defRPr>
            </a:lvl1pPr>
          </a:lstStyle>
          <a:p>
            <a:fld id="{3A413F7B-927F-481F-A387-B85C304899F6}" type="datetimeFigureOut">
              <a:rPr lang="zh-CN" altLang="en-US" smtClean="0"/>
              <a:pPr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0950" y="1143000"/>
            <a:ext cx="435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楷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楷体" panose="02010609060101010101" pitchFamily="49" charset="-122"/>
              </a:defRPr>
            </a:lvl1pPr>
          </a:lstStyle>
          <a:p>
            <a:fld id="{4639C369-88D8-4A1E-8497-80F93212E68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7224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C369-88D8-4A1E-8497-80F93212E68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3055"/>
            <a:ext cx="7772400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2099"/>
            <a:ext cx="6400800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97426-C52E-4ECC-A2A8-E1667A4FB66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208245890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65C6B-911D-4A6A-A83F-46A48B9A9B2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54414569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4508"/>
            <a:ext cx="2057400" cy="52246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508"/>
            <a:ext cx="6019800" cy="52246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98D1F-83C8-437D-A4B1-9E973CC9C96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99779314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6374" y="-72281"/>
            <a:ext cx="5626968" cy="72008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 smtClean="0"/>
              <a:t>单击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735" y="935831"/>
            <a:ext cx="8229600" cy="42766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392FC-F357-46F0-B68D-C12222B33347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404367685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114"/>
            <a:ext cx="7772400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575"/>
            <a:ext cx="7772400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ADE8E-F8BA-4BDE-A790-021E94CE01F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9142833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28040"/>
            <a:ext cx="4038600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28040"/>
            <a:ext cx="4038600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7FA12-F80B-4CE6-A4CA-F6EFDA4CB97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14712612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509"/>
            <a:ext cx="8229600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540"/>
            <a:ext cx="4040188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057"/>
            <a:ext cx="4040188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450540"/>
            <a:ext cx="4041775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055057"/>
            <a:ext cx="4041775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2FC6E-F9F7-45F2-8539-E026D41E00F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162988093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9206B-8518-4796-9720-9A77EF6B406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64056909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F9A98-9B55-49DB-BE71-534DEC24B7C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5629243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58007"/>
            <a:ext cx="300831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007"/>
            <a:ext cx="511175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356037"/>
            <a:ext cx="300831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E7D8B-8F74-4FEF-9800-E8A28F4B996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231308676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6122"/>
            <a:ext cx="548640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017"/>
            <a:ext cx="548640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1637"/>
            <a:ext cx="548640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D502E-CF9C-491B-9E6F-C26319BA34D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35431723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59509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12041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006164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06164"/>
            <a:ext cx="2895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楷体" panose="02010609060101010101" pitchFamily="49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06164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楷体" panose="02010609060101010101" pitchFamily="49" charset="-122"/>
              </a:defRPr>
            </a:lvl1pPr>
          </a:lstStyle>
          <a:p>
            <a:pPr>
              <a:defRPr/>
            </a:pPr>
            <a:fld id="{7AAA66C2-2B5E-4FDE-9CFE-63ECD5D7996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xmlns="" val="7680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dissolv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楷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735" y="719807"/>
            <a:ext cx="8229600" cy="547260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【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1】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手工遍历二叉树求三种遍历序列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）先序遍历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1)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Al ) 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2)  A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Al ) 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3)  A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Br )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514350" indent="-514350">
              <a:buAutoNum type="arabicParenR" startAt="4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Br )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arenR" startAt="4"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( Cr ) ( Br )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6)  ABC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Cr 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Br )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baseline="-250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7)  ABC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Cr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Br )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8)  ABC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Br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9)  ABC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Dl 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Dr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10)  ABCD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Dl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Dr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11)  ABCD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El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Dr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6352034" y="2135659"/>
            <a:ext cx="2590800" cy="3124200"/>
            <a:chOff x="864" y="1920"/>
            <a:chExt cx="1632" cy="1968"/>
          </a:xfrm>
        </p:grpSpPr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" name="Oval 20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8" name="Text Box 61"/>
          <p:cNvSpPr txBox="1">
            <a:spLocks noChangeArrowheads="1"/>
          </p:cNvSpPr>
          <p:nvPr/>
        </p:nvSpPr>
        <p:spPr bwMode="auto">
          <a:xfrm>
            <a:off x="7123559" y="1699096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9" name="Line 62"/>
          <p:cNvSpPr>
            <a:spLocks noChangeShapeType="1"/>
          </p:cNvSpPr>
          <p:nvPr/>
        </p:nvSpPr>
        <p:spPr bwMode="auto">
          <a:xfrm flipH="1">
            <a:off x="7388671" y="1295871"/>
            <a:ext cx="431800" cy="504825"/>
          </a:xfrm>
          <a:prstGeom prst="line">
            <a:avLst/>
          </a:pr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63"/>
          <p:cNvSpPr txBox="1">
            <a:spLocks noChangeArrowheads="1"/>
          </p:cNvSpPr>
          <p:nvPr/>
        </p:nvSpPr>
        <p:spPr bwMode="auto">
          <a:xfrm>
            <a:off x="6423471" y="2491259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31" name="Line 64"/>
          <p:cNvSpPr>
            <a:spLocks noChangeShapeType="1"/>
          </p:cNvSpPr>
          <p:nvPr/>
        </p:nvSpPr>
        <p:spPr bwMode="auto">
          <a:xfrm flipH="1">
            <a:off x="6712396" y="1986434"/>
            <a:ext cx="503238" cy="577850"/>
          </a:xfrm>
          <a:prstGeom prst="line">
            <a:avLst/>
          </a:pr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Freeform 65"/>
          <p:cNvSpPr>
            <a:spLocks/>
          </p:cNvSpPr>
          <p:nvPr/>
        </p:nvSpPr>
        <p:spPr bwMode="auto">
          <a:xfrm>
            <a:off x="6196459" y="2778596"/>
            <a:ext cx="371475" cy="722313"/>
          </a:xfrm>
          <a:custGeom>
            <a:avLst/>
            <a:gdLst>
              <a:gd name="T0" fmla="*/ 2147483647 w 234"/>
              <a:gd name="T1" fmla="*/ 0 h 455"/>
              <a:gd name="T2" fmla="*/ 0 w 234"/>
              <a:gd name="T3" fmla="*/ 2147483647 h 455"/>
              <a:gd name="T4" fmla="*/ 0 60000 65536"/>
              <a:gd name="T5" fmla="*/ 0 60000 65536"/>
              <a:gd name="T6" fmla="*/ 0 w 234"/>
              <a:gd name="T7" fmla="*/ 0 h 455"/>
              <a:gd name="T8" fmla="*/ 234 w 234"/>
              <a:gd name="T9" fmla="*/ 455 h 4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4" h="455">
                <a:moveTo>
                  <a:pt x="234" y="0"/>
                </a:moveTo>
                <a:lnTo>
                  <a:pt x="0" y="455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Text Box 66"/>
          <p:cNvSpPr txBox="1">
            <a:spLocks noChangeArrowheads="1"/>
          </p:cNvSpPr>
          <p:nvPr/>
        </p:nvSpPr>
        <p:spPr bwMode="auto">
          <a:xfrm>
            <a:off x="5991671" y="3427884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4" name="Text Box 67"/>
          <p:cNvSpPr txBox="1">
            <a:spLocks noChangeArrowheads="1"/>
          </p:cNvSpPr>
          <p:nvPr/>
        </p:nvSpPr>
        <p:spPr bwMode="auto">
          <a:xfrm>
            <a:off x="6812409" y="4061296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5" name="Freeform 68"/>
          <p:cNvSpPr>
            <a:spLocks/>
          </p:cNvSpPr>
          <p:nvPr/>
        </p:nvSpPr>
        <p:spPr bwMode="auto">
          <a:xfrm>
            <a:off x="5999609" y="3715221"/>
            <a:ext cx="919162" cy="887413"/>
          </a:xfrm>
          <a:custGeom>
            <a:avLst/>
            <a:gdLst>
              <a:gd name="T0" fmla="*/ 2147483647 w 579"/>
              <a:gd name="T1" fmla="*/ 0 h 559"/>
              <a:gd name="T2" fmla="*/ 2147483647 w 579"/>
              <a:gd name="T3" fmla="*/ 2147483647 h 559"/>
              <a:gd name="T4" fmla="*/ 2147483647 w 579"/>
              <a:gd name="T5" fmla="*/ 2147483647 h 559"/>
              <a:gd name="T6" fmla="*/ 2147483647 w 579"/>
              <a:gd name="T7" fmla="*/ 2147483647 h 559"/>
              <a:gd name="T8" fmla="*/ 2147483647 w 579"/>
              <a:gd name="T9" fmla="*/ 2147483647 h 5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9"/>
              <a:gd name="T16" fmla="*/ 0 h 559"/>
              <a:gd name="T17" fmla="*/ 579 w 579"/>
              <a:gd name="T18" fmla="*/ 559 h 5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9" h="559">
                <a:moveTo>
                  <a:pt x="116" y="0"/>
                </a:moveTo>
                <a:cubicBezTo>
                  <a:pt x="116" y="0"/>
                  <a:pt x="0" y="196"/>
                  <a:pt x="12" y="283"/>
                </a:cubicBezTo>
                <a:cubicBezTo>
                  <a:pt x="49" y="423"/>
                  <a:pt x="104" y="499"/>
                  <a:pt x="189" y="525"/>
                </a:cubicBezTo>
                <a:cubicBezTo>
                  <a:pt x="245" y="559"/>
                  <a:pt x="282" y="513"/>
                  <a:pt x="347" y="488"/>
                </a:cubicBezTo>
                <a:cubicBezTo>
                  <a:pt x="412" y="463"/>
                  <a:pt x="540" y="395"/>
                  <a:pt x="579" y="376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69"/>
          <p:cNvSpPr txBox="1">
            <a:spLocks noChangeArrowheads="1"/>
          </p:cNvSpPr>
          <p:nvPr/>
        </p:nvSpPr>
        <p:spPr bwMode="auto">
          <a:xfrm>
            <a:off x="6409184" y="4940771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sp>
        <p:nvSpPr>
          <p:cNvPr id="37" name="Freeform 70"/>
          <p:cNvSpPr>
            <a:spLocks/>
          </p:cNvSpPr>
          <p:nvPr/>
        </p:nvSpPr>
        <p:spPr bwMode="auto">
          <a:xfrm>
            <a:off x="6653659" y="4342284"/>
            <a:ext cx="323850" cy="633412"/>
          </a:xfrm>
          <a:custGeom>
            <a:avLst/>
            <a:gdLst>
              <a:gd name="T0" fmla="*/ 2147483647 w 204"/>
              <a:gd name="T1" fmla="*/ 0 h 399"/>
              <a:gd name="T2" fmla="*/ 0 w 204"/>
              <a:gd name="T3" fmla="*/ 2147483647 h 399"/>
              <a:gd name="T4" fmla="*/ 0 60000 65536"/>
              <a:gd name="T5" fmla="*/ 0 60000 65536"/>
              <a:gd name="T6" fmla="*/ 0 w 204"/>
              <a:gd name="T7" fmla="*/ 0 h 399"/>
              <a:gd name="T8" fmla="*/ 204 w 204"/>
              <a:gd name="T9" fmla="*/ 399 h 3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4" h="399">
                <a:moveTo>
                  <a:pt x="204" y="0"/>
                </a:moveTo>
                <a:lnTo>
                  <a:pt x="0" y="399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Freeform 71"/>
          <p:cNvSpPr>
            <a:spLocks/>
          </p:cNvSpPr>
          <p:nvPr/>
        </p:nvSpPr>
        <p:spPr bwMode="auto">
          <a:xfrm>
            <a:off x="6593334" y="3073871"/>
            <a:ext cx="1209675" cy="2492375"/>
          </a:xfrm>
          <a:custGeom>
            <a:avLst/>
            <a:gdLst>
              <a:gd name="T0" fmla="*/ 0 w 762"/>
              <a:gd name="T1" fmla="*/ 2147483647 h 1570"/>
              <a:gd name="T2" fmla="*/ 2147483647 w 762"/>
              <a:gd name="T3" fmla="*/ 2147483647 h 1570"/>
              <a:gd name="T4" fmla="*/ 2147483647 w 762"/>
              <a:gd name="T5" fmla="*/ 2147483647 h 1570"/>
              <a:gd name="T6" fmla="*/ 2147483647 w 762"/>
              <a:gd name="T7" fmla="*/ 2147483647 h 1570"/>
              <a:gd name="T8" fmla="*/ 2147483647 w 762"/>
              <a:gd name="T9" fmla="*/ 2147483647 h 1570"/>
              <a:gd name="T10" fmla="*/ 2147483647 w 762"/>
              <a:gd name="T11" fmla="*/ 0 h 1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2"/>
              <a:gd name="T19" fmla="*/ 0 h 1570"/>
              <a:gd name="T20" fmla="*/ 762 w 762"/>
              <a:gd name="T21" fmla="*/ 1570 h 15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2" h="1570">
                <a:moveTo>
                  <a:pt x="0" y="1375"/>
                </a:moveTo>
                <a:cubicBezTo>
                  <a:pt x="34" y="1400"/>
                  <a:pt x="134" y="1507"/>
                  <a:pt x="205" y="1533"/>
                </a:cubicBezTo>
                <a:cubicBezTo>
                  <a:pt x="276" y="1570"/>
                  <a:pt x="366" y="1561"/>
                  <a:pt x="428" y="1533"/>
                </a:cubicBezTo>
                <a:cubicBezTo>
                  <a:pt x="490" y="1505"/>
                  <a:pt x="545" y="1508"/>
                  <a:pt x="576" y="1366"/>
                </a:cubicBezTo>
                <a:cubicBezTo>
                  <a:pt x="610" y="1208"/>
                  <a:pt x="598" y="935"/>
                  <a:pt x="614" y="678"/>
                </a:cubicBezTo>
                <a:lnTo>
                  <a:pt x="762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 Box 72"/>
          <p:cNvSpPr txBox="1">
            <a:spLocks noChangeArrowheads="1"/>
          </p:cNvSpPr>
          <p:nvPr/>
        </p:nvSpPr>
        <p:spPr bwMode="auto">
          <a:xfrm>
            <a:off x="7690296" y="2851621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40" name="Freeform 73"/>
          <p:cNvSpPr>
            <a:spLocks/>
          </p:cNvSpPr>
          <p:nvPr/>
        </p:nvSpPr>
        <p:spPr bwMode="auto">
          <a:xfrm>
            <a:off x="7936359" y="3146896"/>
            <a:ext cx="131762" cy="531813"/>
          </a:xfrm>
          <a:custGeom>
            <a:avLst/>
            <a:gdLst>
              <a:gd name="T0" fmla="*/ 0 w 83"/>
              <a:gd name="T1" fmla="*/ 0 h 335"/>
              <a:gd name="T2" fmla="*/ 2147483647 w 83"/>
              <a:gd name="T3" fmla="*/ 2147483647 h 335"/>
              <a:gd name="T4" fmla="*/ 0 60000 65536"/>
              <a:gd name="T5" fmla="*/ 0 60000 65536"/>
              <a:gd name="T6" fmla="*/ 0 w 83"/>
              <a:gd name="T7" fmla="*/ 0 h 335"/>
              <a:gd name="T8" fmla="*/ 83 w 83"/>
              <a:gd name="T9" fmla="*/ 335 h 3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" h="335">
                <a:moveTo>
                  <a:pt x="0" y="0"/>
                </a:moveTo>
                <a:lnTo>
                  <a:pt x="83" y="335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74"/>
          <p:cNvSpPr txBox="1">
            <a:spLocks noChangeArrowheads="1"/>
          </p:cNvSpPr>
          <p:nvPr/>
        </p:nvSpPr>
        <p:spPr bwMode="auto">
          <a:xfrm>
            <a:off x="7864921" y="3599334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42" name="Freeform 75"/>
          <p:cNvSpPr>
            <a:spLocks/>
          </p:cNvSpPr>
          <p:nvPr/>
        </p:nvSpPr>
        <p:spPr bwMode="auto">
          <a:xfrm>
            <a:off x="8098284" y="3885084"/>
            <a:ext cx="58737" cy="722312"/>
          </a:xfrm>
          <a:custGeom>
            <a:avLst/>
            <a:gdLst>
              <a:gd name="T0" fmla="*/ 0 w 37"/>
              <a:gd name="T1" fmla="*/ 0 h 455"/>
              <a:gd name="T2" fmla="*/ 2147483647 w 37"/>
              <a:gd name="T3" fmla="*/ 2147483647 h 455"/>
              <a:gd name="T4" fmla="*/ 0 60000 65536"/>
              <a:gd name="T5" fmla="*/ 0 60000 65536"/>
              <a:gd name="T6" fmla="*/ 0 w 37"/>
              <a:gd name="T7" fmla="*/ 0 h 455"/>
              <a:gd name="T8" fmla="*/ 37 w 37"/>
              <a:gd name="T9" fmla="*/ 455 h 4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" h="455">
                <a:moveTo>
                  <a:pt x="0" y="0"/>
                </a:moveTo>
                <a:lnTo>
                  <a:pt x="37" y="455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76"/>
          <p:cNvSpPr txBox="1">
            <a:spLocks noChangeArrowheads="1"/>
          </p:cNvSpPr>
          <p:nvPr/>
        </p:nvSpPr>
        <p:spPr bwMode="auto">
          <a:xfrm>
            <a:off x="7936359" y="4507384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sp>
        <p:nvSpPr>
          <p:cNvPr id="44" name="Freeform 77"/>
          <p:cNvSpPr>
            <a:spLocks/>
          </p:cNvSpPr>
          <p:nvPr/>
        </p:nvSpPr>
        <p:spPr bwMode="auto">
          <a:xfrm>
            <a:off x="8231634" y="3899371"/>
            <a:ext cx="206375" cy="693738"/>
          </a:xfrm>
          <a:custGeom>
            <a:avLst/>
            <a:gdLst>
              <a:gd name="T0" fmla="*/ 0 w 130"/>
              <a:gd name="T1" fmla="*/ 2147483647 h 437"/>
              <a:gd name="T2" fmla="*/ 2147483647 w 130"/>
              <a:gd name="T3" fmla="*/ 0 h 437"/>
              <a:gd name="T4" fmla="*/ 0 60000 65536"/>
              <a:gd name="T5" fmla="*/ 0 60000 65536"/>
              <a:gd name="T6" fmla="*/ 0 w 130"/>
              <a:gd name="T7" fmla="*/ 0 h 437"/>
              <a:gd name="T8" fmla="*/ 130 w 130"/>
              <a:gd name="T9" fmla="*/ 437 h 4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" h="437">
                <a:moveTo>
                  <a:pt x="0" y="437"/>
                </a:moveTo>
                <a:lnTo>
                  <a:pt x="13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Text Box 78"/>
          <p:cNvSpPr txBox="1">
            <a:spLocks noChangeArrowheads="1"/>
          </p:cNvSpPr>
          <p:nvPr/>
        </p:nvSpPr>
        <p:spPr bwMode="auto">
          <a:xfrm>
            <a:off x="8266559" y="3642196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6" name="Freeform 79"/>
          <p:cNvSpPr>
            <a:spLocks/>
          </p:cNvSpPr>
          <p:nvPr/>
        </p:nvSpPr>
        <p:spPr bwMode="auto">
          <a:xfrm>
            <a:off x="8482459" y="3943821"/>
            <a:ext cx="206375" cy="781050"/>
          </a:xfrm>
          <a:custGeom>
            <a:avLst/>
            <a:gdLst>
              <a:gd name="T0" fmla="*/ 0 w 130"/>
              <a:gd name="T1" fmla="*/ 0 h 492"/>
              <a:gd name="T2" fmla="*/ 2147483647 w 130"/>
              <a:gd name="T3" fmla="*/ 2147483647 h 492"/>
              <a:gd name="T4" fmla="*/ 0 60000 65536"/>
              <a:gd name="T5" fmla="*/ 0 60000 65536"/>
              <a:gd name="T6" fmla="*/ 0 w 130"/>
              <a:gd name="T7" fmla="*/ 0 h 492"/>
              <a:gd name="T8" fmla="*/ 130 w 130"/>
              <a:gd name="T9" fmla="*/ 492 h 4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" h="492">
                <a:moveTo>
                  <a:pt x="0" y="0"/>
                </a:moveTo>
                <a:lnTo>
                  <a:pt x="130" y="492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Text Box 80"/>
          <p:cNvSpPr txBox="1">
            <a:spLocks noChangeArrowheads="1"/>
          </p:cNvSpPr>
          <p:nvPr/>
        </p:nvSpPr>
        <p:spPr bwMode="auto">
          <a:xfrm>
            <a:off x="8584059" y="4578821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 animBg="1"/>
      <p:bldP spid="36" grpId="0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6" grpId="0" animBg="1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735" y="935831"/>
            <a:ext cx="8229600" cy="5544344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17)  CEDB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 F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18)  CEDB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Hl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Hr ) H 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 F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19)  CEDB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Hr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H 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 F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20)  CEDB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 F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21)  CEDBH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 F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22)  CEDBHG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Fr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23)  CEDBHG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Il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I F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24)  CEDBHG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J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I F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7235751" y="4464893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991151" y="1991568"/>
            <a:ext cx="2590800" cy="3124200"/>
            <a:chOff x="864" y="1920"/>
            <a:chExt cx="1632" cy="196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579988" y="3744168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364088" y="2664668"/>
            <a:ext cx="325438" cy="1165225"/>
          </a:xfrm>
          <a:custGeom>
            <a:avLst/>
            <a:gdLst>
              <a:gd name="T0" fmla="*/ 0 w 205"/>
              <a:gd name="T1" fmla="*/ 0 h 734"/>
              <a:gd name="T2" fmla="*/ 2147483647 w 205"/>
              <a:gd name="T3" fmla="*/ 2147483647 h 734"/>
              <a:gd name="T4" fmla="*/ 0 60000 65536"/>
              <a:gd name="T5" fmla="*/ 0 60000 65536"/>
              <a:gd name="T6" fmla="*/ 0 w 205"/>
              <a:gd name="T7" fmla="*/ 0 h 734"/>
              <a:gd name="T8" fmla="*/ 205 w 205"/>
              <a:gd name="T9" fmla="*/ 734 h 7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734">
                <a:moveTo>
                  <a:pt x="0" y="0"/>
                </a:moveTo>
                <a:lnTo>
                  <a:pt x="205" y="734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126088" y="4607768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827638" y="4055318"/>
            <a:ext cx="412750" cy="635000"/>
          </a:xfrm>
          <a:custGeom>
            <a:avLst/>
            <a:gdLst>
              <a:gd name="T0" fmla="*/ 0 w 260"/>
              <a:gd name="T1" fmla="*/ 0 h 400"/>
              <a:gd name="T2" fmla="*/ 2147483647 w 260"/>
              <a:gd name="T3" fmla="*/ 2147483647 h 400"/>
              <a:gd name="T4" fmla="*/ 0 60000 65536"/>
              <a:gd name="T5" fmla="*/ 0 60000 65536"/>
              <a:gd name="T6" fmla="*/ 0 w 260"/>
              <a:gd name="T7" fmla="*/ 0 h 400"/>
              <a:gd name="T8" fmla="*/ 260 w 260"/>
              <a:gd name="T9" fmla="*/ 400 h 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0" h="400">
                <a:moveTo>
                  <a:pt x="0" y="0"/>
                </a:moveTo>
                <a:lnTo>
                  <a:pt x="260" y="40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6416601" y="4233118"/>
            <a:ext cx="266700" cy="457200"/>
          </a:xfrm>
          <a:custGeom>
            <a:avLst/>
            <a:gdLst>
              <a:gd name="T0" fmla="*/ 2147483647 w 168"/>
              <a:gd name="T1" fmla="*/ 0 h 288"/>
              <a:gd name="T2" fmla="*/ 0 w 168"/>
              <a:gd name="T3" fmla="*/ 2147483647 h 288"/>
              <a:gd name="T4" fmla="*/ 0 60000 65536"/>
              <a:gd name="T5" fmla="*/ 0 60000 65536"/>
              <a:gd name="T6" fmla="*/ 0 w 168"/>
              <a:gd name="T7" fmla="*/ 0 h 288"/>
              <a:gd name="T8" fmla="*/ 168 w 168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288">
                <a:moveTo>
                  <a:pt x="168" y="0"/>
                </a:moveTo>
                <a:lnTo>
                  <a:pt x="0" y="28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488038" y="3988643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389613" y="3153618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697588" y="3248868"/>
            <a:ext cx="693738" cy="1352550"/>
          </a:xfrm>
          <a:custGeom>
            <a:avLst/>
            <a:gdLst>
              <a:gd name="T0" fmla="*/ 0 w 437"/>
              <a:gd name="T1" fmla="*/ 2147483647 h 852"/>
              <a:gd name="T2" fmla="*/ 2147483647 w 437"/>
              <a:gd name="T3" fmla="*/ 2147483647 h 852"/>
              <a:gd name="T4" fmla="*/ 2147483647 w 437"/>
              <a:gd name="T5" fmla="*/ 2147483647 h 852"/>
              <a:gd name="T6" fmla="*/ 2147483647 w 437"/>
              <a:gd name="T7" fmla="*/ 2147483647 h 852"/>
              <a:gd name="T8" fmla="*/ 2147483647 w 437"/>
              <a:gd name="T9" fmla="*/ 2147483647 h 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7"/>
              <a:gd name="T16" fmla="*/ 0 h 852"/>
              <a:gd name="T17" fmla="*/ 437 w 437"/>
              <a:gd name="T18" fmla="*/ 852 h 8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7" h="852">
                <a:moveTo>
                  <a:pt x="0" y="16"/>
                </a:moveTo>
                <a:cubicBezTo>
                  <a:pt x="31" y="22"/>
                  <a:pt x="130" y="0"/>
                  <a:pt x="186" y="53"/>
                </a:cubicBezTo>
                <a:cubicBezTo>
                  <a:pt x="242" y="106"/>
                  <a:pt x="333" y="169"/>
                  <a:pt x="334" y="332"/>
                </a:cubicBezTo>
                <a:lnTo>
                  <a:pt x="325" y="676"/>
                </a:lnTo>
                <a:lnTo>
                  <a:pt x="437" y="852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7788201" y="4277568"/>
            <a:ext cx="590550" cy="339725"/>
          </a:xfrm>
          <a:custGeom>
            <a:avLst/>
            <a:gdLst>
              <a:gd name="T0" fmla="*/ 0 w 372"/>
              <a:gd name="T1" fmla="*/ 0 h 214"/>
              <a:gd name="T2" fmla="*/ 2147483647 w 372"/>
              <a:gd name="T3" fmla="*/ 2147483647 h 214"/>
              <a:gd name="T4" fmla="*/ 0 60000 65536"/>
              <a:gd name="T5" fmla="*/ 0 60000 65536"/>
              <a:gd name="T6" fmla="*/ 0 w 372"/>
              <a:gd name="T7" fmla="*/ 0 h 214"/>
              <a:gd name="T8" fmla="*/ 372 w 372"/>
              <a:gd name="T9" fmla="*/ 214 h 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2" h="214">
                <a:moveTo>
                  <a:pt x="0" y="0"/>
                </a:moveTo>
                <a:cubicBezTo>
                  <a:pt x="62" y="36"/>
                  <a:pt x="310" y="178"/>
                  <a:pt x="372" y="214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7524676" y="4031506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7523088" y="4306143"/>
            <a:ext cx="192088" cy="222250"/>
          </a:xfrm>
          <a:custGeom>
            <a:avLst/>
            <a:gdLst>
              <a:gd name="T0" fmla="*/ 2147483647 w 121"/>
              <a:gd name="T1" fmla="*/ 0 h 140"/>
              <a:gd name="T2" fmla="*/ 0 w 121"/>
              <a:gd name="T3" fmla="*/ 2147483647 h 140"/>
              <a:gd name="T4" fmla="*/ 0 60000 65536"/>
              <a:gd name="T5" fmla="*/ 0 60000 65536"/>
              <a:gd name="T6" fmla="*/ 0 w 121"/>
              <a:gd name="T7" fmla="*/ 0 h 140"/>
              <a:gd name="T8" fmla="*/ 121 w 121"/>
              <a:gd name="T9" fmla="*/ 140 h 1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1" h="140">
                <a:moveTo>
                  <a:pt x="121" y="0"/>
                </a:moveTo>
                <a:lnTo>
                  <a:pt x="0" y="14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8243813" y="4536331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8496226" y="4026743"/>
            <a:ext cx="309562" cy="574675"/>
          </a:xfrm>
          <a:custGeom>
            <a:avLst/>
            <a:gdLst>
              <a:gd name="T0" fmla="*/ 2147483647 w 195"/>
              <a:gd name="T1" fmla="*/ 0 h 362"/>
              <a:gd name="T2" fmla="*/ 2147483647 w 195"/>
              <a:gd name="T3" fmla="*/ 2147483647 h 362"/>
              <a:gd name="T4" fmla="*/ 2147483647 w 195"/>
              <a:gd name="T5" fmla="*/ 2147483647 h 362"/>
              <a:gd name="T6" fmla="*/ 0 w 195"/>
              <a:gd name="T7" fmla="*/ 2147483647 h 362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362"/>
              <a:gd name="T14" fmla="*/ 195 w 195"/>
              <a:gd name="T15" fmla="*/ 362 h 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362">
                <a:moveTo>
                  <a:pt x="195" y="0"/>
                </a:moveTo>
                <a:cubicBezTo>
                  <a:pt x="189" y="18"/>
                  <a:pt x="180" y="68"/>
                  <a:pt x="158" y="111"/>
                </a:cubicBezTo>
                <a:cubicBezTo>
                  <a:pt x="136" y="154"/>
                  <a:pt x="91" y="218"/>
                  <a:pt x="65" y="260"/>
                </a:cubicBezTo>
                <a:cubicBezTo>
                  <a:pt x="39" y="302"/>
                  <a:pt x="14" y="341"/>
                  <a:pt x="0" y="362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8604176" y="3884711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8378751" y="3037731"/>
            <a:ext cx="427037" cy="782637"/>
          </a:xfrm>
          <a:custGeom>
            <a:avLst/>
            <a:gdLst>
              <a:gd name="T0" fmla="*/ 2147483647 w 269"/>
              <a:gd name="T1" fmla="*/ 2147483647 h 493"/>
              <a:gd name="T2" fmla="*/ 0 w 269"/>
              <a:gd name="T3" fmla="*/ 0 h 493"/>
              <a:gd name="T4" fmla="*/ 0 60000 65536"/>
              <a:gd name="T5" fmla="*/ 0 60000 65536"/>
              <a:gd name="T6" fmla="*/ 0 w 269"/>
              <a:gd name="T7" fmla="*/ 0 h 493"/>
              <a:gd name="T8" fmla="*/ 269 w 269"/>
              <a:gd name="T9" fmla="*/ 493 h 4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9" h="493">
                <a:moveTo>
                  <a:pt x="269" y="49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100938" y="2736106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7729463" y="2212231"/>
            <a:ext cx="487363" cy="590550"/>
          </a:xfrm>
          <a:custGeom>
            <a:avLst/>
            <a:gdLst>
              <a:gd name="T0" fmla="*/ 2147483647 w 307"/>
              <a:gd name="T1" fmla="*/ 2147483647 h 372"/>
              <a:gd name="T2" fmla="*/ 0 w 307"/>
              <a:gd name="T3" fmla="*/ 0 h 372"/>
              <a:gd name="T4" fmla="*/ 0 60000 65536"/>
              <a:gd name="T5" fmla="*/ 0 60000 65536"/>
              <a:gd name="T6" fmla="*/ 0 w 307"/>
              <a:gd name="T7" fmla="*/ 0 h 372"/>
              <a:gd name="T8" fmla="*/ 307 w 307"/>
              <a:gd name="T9" fmla="*/ 372 h 3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7" h="372">
                <a:moveTo>
                  <a:pt x="307" y="37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451651" y="1943943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6608688" y="3466356"/>
            <a:ext cx="58738" cy="619125"/>
          </a:xfrm>
          <a:custGeom>
            <a:avLst/>
            <a:gdLst>
              <a:gd name="T0" fmla="*/ 0 w 37"/>
              <a:gd name="T1" fmla="*/ 0 h 390"/>
              <a:gd name="T2" fmla="*/ 2147483647 w 37"/>
              <a:gd name="T3" fmla="*/ 2147483647 h 390"/>
              <a:gd name="T4" fmla="*/ 0 60000 65536"/>
              <a:gd name="T5" fmla="*/ 0 60000 65536"/>
              <a:gd name="T6" fmla="*/ 0 w 37"/>
              <a:gd name="T7" fmla="*/ 0 h 390"/>
              <a:gd name="T8" fmla="*/ 37 w 37"/>
              <a:gd name="T9" fmla="*/ 390 h 3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" h="390">
                <a:moveTo>
                  <a:pt x="0" y="0"/>
                </a:moveTo>
                <a:lnTo>
                  <a:pt x="37" y="39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 animBg="1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735" y="935831"/>
            <a:ext cx="8229600" cy="4896544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24)  CEDBHG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J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I F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25)  CEDBHG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J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I F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26)  CEDBHG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I F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27)  CEDBHGJ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 F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28)  CEDBHGJ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29)  CEDBHGJI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30)  CEDBHGJIF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后续序列：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CEDBHGJIFA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7235751" y="4464893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991151" y="1991568"/>
            <a:ext cx="2590800" cy="3124200"/>
            <a:chOff x="864" y="1920"/>
            <a:chExt cx="1632" cy="196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579988" y="3744168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364088" y="2664668"/>
            <a:ext cx="325438" cy="1165225"/>
          </a:xfrm>
          <a:custGeom>
            <a:avLst/>
            <a:gdLst>
              <a:gd name="T0" fmla="*/ 0 w 205"/>
              <a:gd name="T1" fmla="*/ 0 h 734"/>
              <a:gd name="T2" fmla="*/ 2147483647 w 205"/>
              <a:gd name="T3" fmla="*/ 2147483647 h 734"/>
              <a:gd name="T4" fmla="*/ 0 60000 65536"/>
              <a:gd name="T5" fmla="*/ 0 60000 65536"/>
              <a:gd name="T6" fmla="*/ 0 w 205"/>
              <a:gd name="T7" fmla="*/ 0 h 734"/>
              <a:gd name="T8" fmla="*/ 205 w 205"/>
              <a:gd name="T9" fmla="*/ 734 h 7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734">
                <a:moveTo>
                  <a:pt x="0" y="0"/>
                </a:moveTo>
                <a:lnTo>
                  <a:pt x="205" y="734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126088" y="4607768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827638" y="4055318"/>
            <a:ext cx="412750" cy="635000"/>
          </a:xfrm>
          <a:custGeom>
            <a:avLst/>
            <a:gdLst>
              <a:gd name="T0" fmla="*/ 0 w 260"/>
              <a:gd name="T1" fmla="*/ 0 h 400"/>
              <a:gd name="T2" fmla="*/ 2147483647 w 260"/>
              <a:gd name="T3" fmla="*/ 2147483647 h 400"/>
              <a:gd name="T4" fmla="*/ 0 60000 65536"/>
              <a:gd name="T5" fmla="*/ 0 60000 65536"/>
              <a:gd name="T6" fmla="*/ 0 w 260"/>
              <a:gd name="T7" fmla="*/ 0 h 400"/>
              <a:gd name="T8" fmla="*/ 260 w 260"/>
              <a:gd name="T9" fmla="*/ 400 h 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0" h="400">
                <a:moveTo>
                  <a:pt x="0" y="0"/>
                </a:moveTo>
                <a:lnTo>
                  <a:pt x="260" y="40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6416601" y="4233118"/>
            <a:ext cx="266700" cy="457200"/>
          </a:xfrm>
          <a:custGeom>
            <a:avLst/>
            <a:gdLst>
              <a:gd name="T0" fmla="*/ 2147483647 w 168"/>
              <a:gd name="T1" fmla="*/ 0 h 288"/>
              <a:gd name="T2" fmla="*/ 0 w 168"/>
              <a:gd name="T3" fmla="*/ 2147483647 h 288"/>
              <a:gd name="T4" fmla="*/ 0 60000 65536"/>
              <a:gd name="T5" fmla="*/ 0 60000 65536"/>
              <a:gd name="T6" fmla="*/ 0 w 168"/>
              <a:gd name="T7" fmla="*/ 0 h 288"/>
              <a:gd name="T8" fmla="*/ 168 w 168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288">
                <a:moveTo>
                  <a:pt x="168" y="0"/>
                </a:moveTo>
                <a:lnTo>
                  <a:pt x="0" y="28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488038" y="3988643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389613" y="3153618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697588" y="3248868"/>
            <a:ext cx="693738" cy="1352550"/>
          </a:xfrm>
          <a:custGeom>
            <a:avLst/>
            <a:gdLst>
              <a:gd name="T0" fmla="*/ 0 w 437"/>
              <a:gd name="T1" fmla="*/ 2147483647 h 852"/>
              <a:gd name="T2" fmla="*/ 2147483647 w 437"/>
              <a:gd name="T3" fmla="*/ 2147483647 h 852"/>
              <a:gd name="T4" fmla="*/ 2147483647 w 437"/>
              <a:gd name="T5" fmla="*/ 2147483647 h 852"/>
              <a:gd name="T6" fmla="*/ 2147483647 w 437"/>
              <a:gd name="T7" fmla="*/ 2147483647 h 852"/>
              <a:gd name="T8" fmla="*/ 2147483647 w 437"/>
              <a:gd name="T9" fmla="*/ 2147483647 h 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7"/>
              <a:gd name="T16" fmla="*/ 0 h 852"/>
              <a:gd name="T17" fmla="*/ 437 w 437"/>
              <a:gd name="T18" fmla="*/ 852 h 8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7" h="852">
                <a:moveTo>
                  <a:pt x="0" y="16"/>
                </a:moveTo>
                <a:cubicBezTo>
                  <a:pt x="31" y="22"/>
                  <a:pt x="130" y="0"/>
                  <a:pt x="186" y="53"/>
                </a:cubicBezTo>
                <a:cubicBezTo>
                  <a:pt x="242" y="106"/>
                  <a:pt x="333" y="169"/>
                  <a:pt x="334" y="332"/>
                </a:cubicBezTo>
                <a:lnTo>
                  <a:pt x="325" y="676"/>
                </a:lnTo>
                <a:lnTo>
                  <a:pt x="437" y="852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7788201" y="4277568"/>
            <a:ext cx="590550" cy="339725"/>
          </a:xfrm>
          <a:custGeom>
            <a:avLst/>
            <a:gdLst>
              <a:gd name="T0" fmla="*/ 0 w 372"/>
              <a:gd name="T1" fmla="*/ 0 h 214"/>
              <a:gd name="T2" fmla="*/ 2147483647 w 372"/>
              <a:gd name="T3" fmla="*/ 2147483647 h 214"/>
              <a:gd name="T4" fmla="*/ 0 60000 65536"/>
              <a:gd name="T5" fmla="*/ 0 60000 65536"/>
              <a:gd name="T6" fmla="*/ 0 w 372"/>
              <a:gd name="T7" fmla="*/ 0 h 214"/>
              <a:gd name="T8" fmla="*/ 372 w 372"/>
              <a:gd name="T9" fmla="*/ 214 h 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2" h="214">
                <a:moveTo>
                  <a:pt x="0" y="0"/>
                </a:moveTo>
                <a:cubicBezTo>
                  <a:pt x="62" y="36"/>
                  <a:pt x="310" y="178"/>
                  <a:pt x="372" y="214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7524676" y="4031506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7523088" y="4306143"/>
            <a:ext cx="192088" cy="222250"/>
          </a:xfrm>
          <a:custGeom>
            <a:avLst/>
            <a:gdLst>
              <a:gd name="T0" fmla="*/ 2147483647 w 121"/>
              <a:gd name="T1" fmla="*/ 0 h 140"/>
              <a:gd name="T2" fmla="*/ 0 w 121"/>
              <a:gd name="T3" fmla="*/ 2147483647 h 140"/>
              <a:gd name="T4" fmla="*/ 0 60000 65536"/>
              <a:gd name="T5" fmla="*/ 0 60000 65536"/>
              <a:gd name="T6" fmla="*/ 0 w 121"/>
              <a:gd name="T7" fmla="*/ 0 h 140"/>
              <a:gd name="T8" fmla="*/ 121 w 121"/>
              <a:gd name="T9" fmla="*/ 140 h 1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1" h="140">
                <a:moveTo>
                  <a:pt x="121" y="0"/>
                </a:moveTo>
                <a:lnTo>
                  <a:pt x="0" y="14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8243813" y="4536331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8496226" y="4026743"/>
            <a:ext cx="309562" cy="574675"/>
          </a:xfrm>
          <a:custGeom>
            <a:avLst/>
            <a:gdLst>
              <a:gd name="T0" fmla="*/ 2147483647 w 195"/>
              <a:gd name="T1" fmla="*/ 0 h 362"/>
              <a:gd name="T2" fmla="*/ 2147483647 w 195"/>
              <a:gd name="T3" fmla="*/ 2147483647 h 362"/>
              <a:gd name="T4" fmla="*/ 2147483647 w 195"/>
              <a:gd name="T5" fmla="*/ 2147483647 h 362"/>
              <a:gd name="T6" fmla="*/ 0 w 195"/>
              <a:gd name="T7" fmla="*/ 2147483647 h 362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362"/>
              <a:gd name="T14" fmla="*/ 195 w 195"/>
              <a:gd name="T15" fmla="*/ 362 h 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362">
                <a:moveTo>
                  <a:pt x="195" y="0"/>
                </a:moveTo>
                <a:cubicBezTo>
                  <a:pt x="189" y="18"/>
                  <a:pt x="180" y="68"/>
                  <a:pt x="158" y="111"/>
                </a:cubicBezTo>
                <a:cubicBezTo>
                  <a:pt x="136" y="154"/>
                  <a:pt x="91" y="218"/>
                  <a:pt x="65" y="260"/>
                </a:cubicBezTo>
                <a:cubicBezTo>
                  <a:pt x="39" y="302"/>
                  <a:pt x="14" y="341"/>
                  <a:pt x="0" y="362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8604176" y="3884711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8378751" y="3037731"/>
            <a:ext cx="427037" cy="782637"/>
          </a:xfrm>
          <a:custGeom>
            <a:avLst/>
            <a:gdLst>
              <a:gd name="T0" fmla="*/ 2147483647 w 269"/>
              <a:gd name="T1" fmla="*/ 2147483647 h 493"/>
              <a:gd name="T2" fmla="*/ 0 w 269"/>
              <a:gd name="T3" fmla="*/ 0 h 493"/>
              <a:gd name="T4" fmla="*/ 0 60000 65536"/>
              <a:gd name="T5" fmla="*/ 0 60000 65536"/>
              <a:gd name="T6" fmla="*/ 0 w 269"/>
              <a:gd name="T7" fmla="*/ 0 h 493"/>
              <a:gd name="T8" fmla="*/ 269 w 269"/>
              <a:gd name="T9" fmla="*/ 493 h 4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9" h="493">
                <a:moveTo>
                  <a:pt x="269" y="49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100938" y="2736106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7729463" y="2212231"/>
            <a:ext cx="487363" cy="590550"/>
          </a:xfrm>
          <a:custGeom>
            <a:avLst/>
            <a:gdLst>
              <a:gd name="T0" fmla="*/ 2147483647 w 307"/>
              <a:gd name="T1" fmla="*/ 2147483647 h 372"/>
              <a:gd name="T2" fmla="*/ 0 w 307"/>
              <a:gd name="T3" fmla="*/ 0 h 372"/>
              <a:gd name="T4" fmla="*/ 0 60000 65536"/>
              <a:gd name="T5" fmla="*/ 0 60000 65536"/>
              <a:gd name="T6" fmla="*/ 0 w 307"/>
              <a:gd name="T7" fmla="*/ 0 h 372"/>
              <a:gd name="T8" fmla="*/ 307 w 307"/>
              <a:gd name="T9" fmla="*/ 372 h 3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7" h="372">
                <a:moveTo>
                  <a:pt x="307" y="37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451651" y="1943943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6608688" y="3466356"/>
            <a:ext cx="58738" cy="619125"/>
          </a:xfrm>
          <a:custGeom>
            <a:avLst/>
            <a:gdLst>
              <a:gd name="T0" fmla="*/ 0 w 37"/>
              <a:gd name="T1" fmla="*/ 0 h 390"/>
              <a:gd name="T2" fmla="*/ 2147483647 w 37"/>
              <a:gd name="T3" fmla="*/ 2147483647 h 390"/>
              <a:gd name="T4" fmla="*/ 0 60000 65536"/>
              <a:gd name="T5" fmla="*/ 0 60000 65536"/>
              <a:gd name="T6" fmla="*/ 0 w 37"/>
              <a:gd name="T7" fmla="*/ 0 h 390"/>
              <a:gd name="T8" fmla="*/ 37 w 37"/>
              <a:gd name="T9" fmla="*/ 390 h 3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" h="390">
                <a:moveTo>
                  <a:pt x="0" y="0"/>
                </a:moveTo>
                <a:lnTo>
                  <a:pt x="37" y="39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 animBg="1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55976" y="935831"/>
            <a:ext cx="4349359" cy="489654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先序：</a:t>
            </a:r>
            <a:r>
              <a:rPr lang="en-US" altLang="zh-CN" dirty="0" smtClean="0"/>
              <a:t>ABCDEFGHIJ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中序：</a:t>
            </a:r>
            <a:r>
              <a:rPr lang="en-US" altLang="zh-CN" dirty="0" smtClean="0"/>
              <a:t>CBEDAGHFJI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后序：</a:t>
            </a:r>
            <a:r>
              <a:rPr lang="en-US" altLang="zh-CN" dirty="0" smtClean="0"/>
              <a:t>CEDBHGJIFA</a:t>
            </a:r>
            <a:endParaRPr lang="zh-CN" alt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7544" y="1412031"/>
            <a:ext cx="2590800" cy="3124200"/>
            <a:chOff x="864" y="1920"/>
            <a:chExt cx="1632" cy="196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735" y="935831"/>
            <a:ext cx="2656105" cy="4276616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1】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115616" y="2231975"/>
            <a:ext cx="1360487" cy="1828800"/>
            <a:chOff x="672" y="1392"/>
            <a:chExt cx="857" cy="115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H="1">
              <a:off x="969" y="1515"/>
              <a:ext cx="165" cy="184"/>
            </a:xfrm>
            <a:prstGeom prst="line">
              <a:avLst/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232" y="1515"/>
              <a:ext cx="165" cy="184"/>
            </a:xfrm>
            <a:prstGeom prst="line">
              <a:avLst/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771" y="1801"/>
              <a:ext cx="99" cy="204"/>
            </a:xfrm>
            <a:prstGeom prst="line">
              <a:avLst/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961" y="1801"/>
              <a:ext cx="107" cy="204"/>
            </a:xfrm>
            <a:prstGeom prst="line">
              <a:avLst/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129" y="2141"/>
              <a:ext cx="66" cy="246"/>
            </a:xfrm>
            <a:prstGeom prst="line">
              <a:avLst/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968" y="2141"/>
              <a:ext cx="66" cy="246"/>
            </a:xfrm>
            <a:prstGeom prst="line">
              <a:avLst/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331" y="1791"/>
              <a:ext cx="66" cy="214"/>
            </a:xfrm>
            <a:prstGeom prst="line">
              <a:avLst/>
            </a:prstGeom>
            <a:grp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101" y="1392"/>
              <a:ext cx="164" cy="153"/>
            </a:xfrm>
            <a:prstGeom prst="ellips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001" y="2005"/>
              <a:ext cx="166" cy="153"/>
            </a:xfrm>
            <a:prstGeom prst="ellips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672" y="2005"/>
              <a:ext cx="165" cy="153"/>
            </a:xfrm>
            <a:prstGeom prst="ellips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15" name="Oval 15"/>
            <p:cNvSpPr>
              <a:spLocks noChangeArrowheads="1"/>
            </p:cNvSpPr>
            <p:nvPr/>
          </p:nvSpPr>
          <p:spPr bwMode="auto">
            <a:xfrm>
              <a:off x="837" y="1668"/>
              <a:ext cx="164" cy="153"/>
            </a:xfrm>
            <a:prstGeom prst="ellips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1102" y="2391"/>
              <a:ext cx="165" cy="153"/>
            </a:xfrm>
            <a:prstGeom prst="ellips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887" y="2391"/>
              <a:ext cx="165" cy="153"/>
            </a:xfrm>
            <a:prstGeom prst="ellips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1365" y="1668"/>
              <a:ext cx="164" cy="153"/>
            </a:xfrm>
            <a:prstGeom prst="ellips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1232" y="2005"/>
              <a:ext cx="165" cy="153"/>
            </a:xfrm>
            <a:prstGeom prst="ellips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0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4644008" y="1195719"/>
            <a:ext cx="4176464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+mn-cs"/>
              </a:rPr>
              <a:t>先序：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+mn-cs"/>
              </a:rPr>
              <a:t>ABCDEFGH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3200" dirty="0" smtClean="0">
              <a:latin typeface="+mn-lt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+mn-cs"/>
              </a:rPr>
              <a:t>中序：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+mn-cs"/>
              </a:rPr>
              <a:t>CBEDFAHG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3200" dirty="0" smtClean="0">
              <a:latin typeface="+mn-lt"/>
              <a:ea typeface="楷体" panose="02010609060101010101" pitchFamily="49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3200" dirty="0" smtClean="0">
                <a:latin typeface="+mn-lt"/>
                <a:ea typeface="楷体" panose="02010609060101010101" pitchFamily="49" charset="-122"/>
              </a:rPr>
              <a:t>后序：</a:t>
            </a:r>
            <a:r>
              <a:rPr lang="en-US" altLang="zh-CN" sz="3200" dirty="0" smtClean="0">
                <a:latin typeface="+mn-lt"/>
                <a:ea typeface="楷体" panose="02010609060101010101" pitchFamily="49" charset="-122"/>
              </a:rPr>
              <a:t>CEFDBHGA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2】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148064" y="1082203"/>
            <a:ext cx="3733800" cy="4102100"/>
            <a:chOff x="288" y="1064"/>
            <a:chExt cx="2352" cy="2584"/>
          </a:xfrm>
        </p:grpSpPr>
        <p:sp>
          <p:nvSpPr>
            <p:cNvPr id="5" name="Oval 5"/>
            <p:cNvSpPr>
              <a:spLocks noChangeAspect="1" noChangeArrowheads="1"/>
            </p:cNvSpPr>
            <p:nvPr/>
          </p:nvSpPr>
          <p:spPr bwMode="auto">
            <a:xfrm>
              <a:off x="1392" y="1064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2112" y="3456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432" y="183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FF660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1968" y="1448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768" y="1448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0" name="Oval 10"/>
            <p:cNvSpPr>
              <a:spLocks noChangeAspect="1" noChangeArrowheads="1"/>
            </p:cNvSpPr>
            <p:nvPr/>
          </p:nvSpPr>
          <p:spPr bwMode="auto">
            <a:xfrm>
              <a:off x="1104" y="1832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1" name="Oval 11"/>
            <p:cNvSpPr>
              <a:spLocks noChangeAspect="1" noChangeArrowheads="1"/>
            </p:cNvSpPr>
            <p:nvPr/>
          </p:nvSpPr>
          <p:spPr bwMode="auto">
            <a:xfrm>
              <a:off x="2304" y="1832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12" name="Oval 12"/>
            <p:cNvSpPr>
              <a:spLocks noChangeAspect="1" noChangeArrowheads="1"/>
            </p:cNvSpPr>
            <p:nvPr/>
          </p:nvSpPr>
          <p:spPr bwMode="auto">
            <a:xfrm>
              <a:off x="432" y="1832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3" name="Oval 13"/>
            <p:cNvSpPr>
              <a:spLocks noChangeAspect="1" noChangeArrowheads="1"/>
            </p:cNvSpPr>
            <p:nvPr/>
          </p:nvSpPr>
          <p:spPr bwMode="auto">
            <a:xfrm>
              <a:off x="288" y="2216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4" name="Oval 14"/>
            <p:cNvSpPr>
              <a:spLocks noChangeAspect="1" noChangeArrowheads="1"/>
            </p:cNvSpPr>
            <p:nvPr/>
          </p:nvSpPr>
          <p:spPr bwMode="auto">
            <a:xfrm>
              <a:off x="2448" y="3072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912" y="1208"/>
              <a:ext cx="528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208"/>
              <a:ext cx="480" cy="28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528" y="1640"/>
              <a:ext cx="288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912" y="1640"/>
              <a:ext cx="288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384" y="1976"/>
              <a:ext cx="9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2448" y="2832"/>
              <a:ext cx="9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208" y="3264"/>
              <a:ext cx="288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2112" y="1640"/>
              <a:ext cx="288" cy="19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Oval 23"/>
            <p:cNvSpPr>
              <a:spLocks noChangeAspect="1" noChangeArrowheads="1"/>
            </p:cNvSpPr>
            <p:nvPr/>
          </p:nvSpPr>
          <p:spPr bwMode="auto">
            <a:xfrm>
              <a:off x="960" y="2216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4" name="Oval 24"/>
            <p:cNvSpPr>
              <a:spLocks noChangeAspect="1" noChangeArrowheads="1"/>
            </p:cNvSpPr>
            <p:nvPr/>
          </p:nvSpPr>
          <p:spPr bwMode="auto">
            <a:xfrm>
              <a:off x="1248" y="2216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H="1">
              <a:off x="1056" y="1976"/>
              <a:ext cx="9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248" y="1976"/>
              <a:ext cx="9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Oval 27"/>
            <p:cNvSpPr>
              <a:spLocks noChangeAspect="1" noChangeArrowheads="1"/>
            </p:cNvSpPr>
            <p:nvPr/>
          </p:nvSpPr>
          <p:spPr bwMode="auto">
            <a:xfrm>
              <a:off x="2016" y="2640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8" name="Oval 28"/>
            <p:cNvSpPr>
              <a:spLocks noChangeAspect="1" noChangeArrowheads="1"/>
            </p:cNvSpPr>
            <p:nvPr/>
          </p:nvSpPr>
          <p:spPr bwMode="auto">
            <a:xfrm>
              <a:off x="2304" y="2640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 flipH="1">
              <a:off x="2112" y="2400"/>
              <a:ext cx="9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2304" y="2400"/>
              <a:ext cx="9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Oval 31"/>
            <p:cNvSpPr>
              <a:spLocks noChangeAspect="1" noChangeArrowheads="1"/>
            </p:cNvSpPr>
            <p:nvPr/>
          </p:nvSpPr>
          <p:spPr bwMode="auto">
            <a:xfrm>
              <a:off x="2160" y="2216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J</a:t>
              </a:r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448" y="2216"/>
              <a:ext cx="192" cy="192"/>
            </a:xfrm>
            <a:prstGeom prst="ellipse">
              <a:avLst/>
            </a:prstGeom>
            <a:solidFill>
              <a:srgbClr val="F0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000" b="1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2256" y="1976"/>
              <a:ext cx="9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2448" y="1976"/>
              <a:ext cx="96" cy="24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611560" y="3960167"/>
            <a:ext cx="591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先序遍历：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D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G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611560" y="4525317"/>
            <a:ext cx="591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中序遍历：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J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K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611560" y="5058717"/>
            <a:ext cx="5918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后序遍历：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G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H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E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B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J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itchFamily="18" charset="0"/>
              </a:rPr>
              <a:t>C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itchFamily="18" charset="0"/>
              </a:rPr>
              <a:t>A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  <p:bldP spid="3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7363" y="1439887"/>
            <a:ext cx="81692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 eaLnBrk="1" hangingPunct="1"/>
            <a:r>
              <a:rPr lang="en-US" altLang="zh-CN" sz="4000">
                <a:latin typeface="Arial" charset="0"/>
              </a:rPr>
              <a:t>Thank you</a:t>
            </a:r>
            <a:r>
              <a:rPr lang="zh-CN" altLang="en-US" sz="4000">
                <a:latin typeface="Arial" charset="0"/>
              </a:rPr>
              <a:t>！</a:t>
            </a:r>
          </a:p>
        </p:txBody>
      </p:sp>
      <p:graphicFrame>
        <p:nvGraphicFramePr>
          <p:cNvPr id="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63913" y="2440012"/>
          <a:ext cx="2414587" cy="2551113"/>
        </p:xfrm>
        <a:graphic>
          <a:graphicData uri="http://schemas.openxmlformats.org/presentationml/2006/ole">
            <p:oleObj spid="_x0000_s179204" name="Microsoft ClipArt Gallery" r:id="rId3" imgW="3276600" imgH="3459163" progId="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719807"/>
            <a:ext cx="8229600" cy="576036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12)  ABCDE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El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Dr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13)  ABCDE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Dr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14)  ABCDE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Dr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15)  ABCDE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16)  ABCDE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17)  ABCDEF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Fl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18)  ABCDEF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( Fr )</a:t>
            </a: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19)  ABCDEFG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( Fr )</a:t>
            </a: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20)  ABCDEFG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Fr )</a:t>
            </a: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21)  ABCDEFG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Hl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Hr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22)  ABCDEFGH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Hl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Hr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23)  ABCDEFGH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Hr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444531" y="1681708"/>
            <a:ext cx="2590800" cy="3124200"/>
            <a:chOff x="864" y="1920"/>
            <a:chExt cx="1632" cy="1968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7216056" y="1245145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 flipH="1">
            <a:off x="7481168" y="841920"/>
            <a:ext cx="431800" cy="504825"/>
          </a:xfrm>
          <a:prstGeom prst="line">
            <a:avLst/>
          </a:pr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6515968" y="2037308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>
            <a:off x="6804893" y="1532483"/>
            <a:ext cx="503238" cy="577850"/>
          </a:xfrm>
          <a:prstGeom prst="line">
            <a:avLst/>
          </a:pr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Freeform 65"/>
          <p:cNvSpPr>
            <a:spLocks/>
          </p:cNvSpPr>
          <p:nvPr/>
        </p:nvSpPr>
        <p:spPr bwMode="auto">
          <a:xfrm>
            <a:off x="6288956" y="2324645"/>
            <a:ext cx="371475" cy="722313"/>
          </a:xfrm>
          <a:custGeom>
            <a:avLst/>
            <a:gdLst>
              <a:gd name="T0" fmla="*/ 2147483647 w 234"/>
              <a:gd name="T1" fmla="*/ 0 h 455"/>
              <a:gd name="T2" fmla="*/ 0 w 234"/>
              <a:gd name="T3" fmla="*/ 2147483647 h 455"/>
              <a:gd name="T4" fmla="*/ 0 60000 65536"/>
              <a:gd name="T5" fmla="*/ 0 60000 65536"/>
              <a:gd name="T6" fmla="*/ 0 w 234"/>
              <a:gd name="T7" fmla="*/ 0 h 455"/>
              <a:gd name="T8" fmla="*/ 234 w 234"/>
              <a:gd name="T9" fmla="*/ 455 h 4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4" h="455">
                <a:moveTo>
                  <a:pt x="234" y="0"/>
                </a:moveTo>
                <a:lnTo>
                  <a:pt x="0" y="455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6084168" y="2973933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6904906" y="3607345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1" name="Freeform 68"/>
          <p:cNvSpPr>
            <a:spLocks/>
          </p:cNvSpPr>
          <p:nvPr/>
        </p:nvSpPr>
        <p:spPr bwMode="auto">
          <a:xfrm>
            <a:off x="6092106" y="3261270"/>
            <a:ext cx="919162" cy="887413"/>
          </a:xfrm>
          <a:custGeom>
            <a:avLst/>
            <a:gdLst>
              <a:gd name="T0" fmla="*/ 2147483647 w 579"/>
              <a:gd name="T1" fmla="*/ 0 h 559"/>
              <a:gd name="T2" fmla="*/ 2147483647 w 579"/>
              <a:gd name="T3" fmla="*/ 2147483647 h 559"/>
              <a:gd name="T4" fmla="*/ 2147483647 w 579"/>
              <a:gd name="T5" fmla="*/ 2147483647 h 559"/>
              <a:gd name="T6" fmla="*/ 2147483647 w 579"/>
              <a:gd name="T7" fmla="*/ 2147483647 h 559"/>
              <a:gd name="T8" fmla="*/ 2147483647 w 579"/>
              <a:gd name="T9" fmla="*/ 2147483647 h 5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9"/>
              <a:gd name="T16" fmla="*/ 0 h 559"/>
              <a:gd name="T17" fmla="*/ 579 w 579"/>
              <a:gd name="T18" fmla="*/ 559 h 5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9" h="559">
                <a:moveTo>
                  <a:pt x="116" y="0"/>
                </a:moveTo>
                <a:cubicBezTo>
                  <a:pt x="116" y="0"/>
                  <a:pt x="0" y="196"/>
                  <a:pt x="12" y="283"/>
                </a:cubicBezTo>
                <a:cubicBezTo>
                  <a:pt x="49" y="423"/>
                  <a:pt x="104" y="499"/>
                  <a:pt x="189" y="525"/>
                </a:cubicBezTo>
                <a:cubicBezTo>
                  <a:pt x="245" y="559"/>
                  <a:pt x="282" y="513"/>
                  <a:pt x="347" y="488"/>
                </a:cubicBezTo>
                <a:cubicBezTo>
                  <a:pt x="412" y="463"/>
                  <a:pt x="540" y="395"/>
                  <a:pt x="579" y="376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6501681" y="4486820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sp>
        <p:nvSpPr>
          <p:cNvPr id="33" name="Freeform 70"/>
          <p:cNvSpPr>
            <a:spLocks/>
          </p:cNvSpPr>
          <p:nvPr/>
        </p:nvSpPr>
        <p:spPr bwMode="auto">
          <a:xfrm>
            <a:off x="6746156" y="3888333"/>
            <a:ext cx="323850" cy="633412"/>
          </a:xfrm>
          <a:custGeom>
            <a:avLst/>
            <a:gdLst>
              <a:gd name="T0" fmla="*/ 2147483647 w 204"/>
              <a:gd name="T1" fmla="*/ 0 h 399"/>
              <a:gd name="T2" fmla="*/ 0 w 204"/>
              <a:gd name="T3" fmla="*/ 2147483647 h 399"/>
              <a:gd name="T4" fmla="*/ 0 60000 65536"/>
              <a:gd name="T5" fmla="*/ 0 60000 65536"/>
              <a:gd name="T6" fmla="*/ 0 w 204"/>
              <a:gd name="T7" fmla="*/ 0 h 399"/>
              <a:gd name="T8" fmla="*/ 204 w 204"/>
              <a:gd name="T9" fmla="*/ 399 h 3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4" h="399">
                <a:moveTo>
                  <a:pt x="204" y="0"/>
                </a:moveTo>
                <a:lnTo>
                  <a:pt x="0" y="399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Freeform 71"/>
          <p:cNvSpPr>
            <a:spLocks/>
          </p:cNvSpPr>
          <p:nvPr/>
        </p:nvSpPr>
        <p:spPr bwMode="auto">
          <a:xfrm>
            <a:off x="6685831" y="2619920"/>
            <a:ext cx="1209675" cy="2492375"/>
          </a:xfrm>
          <a:custGeom>
            <a:avLst/>
            <a:gdLst>
              <a:gd name="T0" fmla="*/ 0 w 762"/>
              <a:gd name="T1" fmla="*/ 2147483647 h 1570"/>
              <a:gd name="T2" fmla="*/ 2147483647 w 762"/>
              <a:gd name="T3" fmla="*/ 2147483647 h 1570"/>
              <a:gd name="T4" fmla="*/ 2147483647 w 762"/>
              <a:gd name="T5" fmla="*/ 2147483647 h 1570"/>
              <a:gd name="T6" fmla="*/ 2147483647 w 762"/>
              <a:gd name="T7" fmla="*/ 2147483647 h 1570"/>
              <a:gd name="T8" fmla="*/ 2147483647 w 762"/>
              <a:gd name="T9" fmla="*/ 2147483647 h 1570"/>
              <a:gd name="T10" fmla="*/ 2147483647 w 762"/>
              <a:gd name="T11" fmla="*/ 0 h 1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2"/>
              <a:gd name="T19" fmla="*/ 0 h 1570"/>
              <a:gd name="T20" fmla="*/ 762 w 762"/>
              <a:gd name="T21" fmla="*/ 1570 h 15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2" h="1570">
                <a:moveTo>
                  <a:pt x="0" y="1375"/>
                </a:moveTo>
                <a:cubicBezTo>
                  <a:pt x="34" y="1400"/>
                  <a:pt x="134" y="1507"/>
                  <a:pt x="205" y="1533"/>
                </a:cubicBezTo>
                <a:cubicBezTo>
                  <a:pt x="276" y="1570"/>
                  <a:pt x="366" y="1561"/>
                  <a:pt x="428" y="1533"/>
                </a:cubicBezTo>
                <a:cubicBezTo>
                  <a:pt x="490" y="1505"/>
                  <a:pt x="545" y="1508"/>
                  <a:pt x="576" y="1366"/>
                </a:cubicBezTo>
                <a:cubicBezTo>
                  <a:pt x="610" y="1208"/>
                  <a:pt x="598" y="935"/>
                  <a:pt x="614" y="678"/>
                </a:cubicBezTo>
                <a:lnTo>
                  <a:pt x="762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7782793" y="2397670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6" name="Freeform 73"/>
          <p:cNvSpPr>
            <a:spLocks/>
          </p:cNvSpPr>
          <p:nvPr/>
        </p:nvSpPr>
        <p:spPr bwMode="auto">
          <a:xfrm>
            <a:off x="8028856" y="2692945"/>
            <a:ext cx="131762" cy="531813"/>
          </a:xfrm>
          <a:custGeom>
            <a:avLst/>
            <a:gdLst>
              <a:gd name="T0" fmla="*/ 0 w 83"/>
              <a:gd name="T1" fmla="*/ 0 h 335"/>
              <a:gd name="T2" fmla="*/ 2147483647 w 83"/>
              <a:gd name="T3" fmla="*/ 2147483647 h 335"/>
              <a:gd name="T4" fmla="*/ 0 60000 65536"/>
              <a:gd name="T5" fmla="*/ 0 60000 65536"/>
              <a:gd name="T6" fmla="*/ 0 w 83"/>
              <a:gd name="T7" fmla="*/ 0 h 335"/>
              <a:gd name="T8" fmla="*/ 83 w 83"/>
              <a:gd name="T9" fmla="*/ 335 h 3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" h="335">
                <a:moveTo>
                  <a:pt x="0" y="0"/>
                </a:moveTo>
                <a:lnTo>
                  <a:pt x="83" y="335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7957418" y="3145383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8" name="Freeform 75"/>
          <p:cNvSpPr>
            <a:spLocks/>
          </p:cNvSpPr>
          <p:nvPr/>
        </p:nvSpPr>
        <p:spPr bwMode="auto">
          <a:xfrm>
            <a:off x="8190781" y="3431133"/>
            <a:ext cx="58737" cy="722312"/>
          </a:xfrm>
          <a:custGeom>
            <a:avLst/>
            <a:gdLst>
              <a:gd name="T0" fmla="*/ 0 w 37"/>
              <a:gd name="T1" fmla="*/ 0 h 455"/>
              <a:gd name="T2" fmla="*/ 2147483647 w 37"/>
              <a:gd name="T3" fmla="*/ 2147483647 h 455"/>
              <a:gd name="T4" fmla="*/ 0 60000 65536"/>
              <a:gd name="T5" fmla="*/ 0 60000 65536"/>
              <a:gd name="T6" fmla="*/ 0 w 37"/>
              <a:gd name="T7" fmla="*/ 0 h 455"/>
              <a:gd name="T8" fmla="*/ 37 w 37"/>
              <a:gd name="T9" fmla="*/ 455 h 4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" h="455">
                <a:moveTo>
                  <a:pt x="0" y="0"/>
                </a:moveTo>
                <a:lnTo>
                  <a:pt x="37" y="455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8028856" y="4053433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sp>
        <p:nvSpPr>
          <p:cNvPr id="40" name="Freeform 77"/>
          <p:cNvSpPr>
            <a:spLocks/>
          </p:cNvSpPr>
          <p:nvPr/>
        </p:nvSpPr>
        <p:spPr bwMode="auto">
          <a:xfrm>
            <a:off x="8324131" y="3445420"/>
            <a:ext cx="206375" cy="693738"/>
          </a:xfrm>
          <a:custGeom>
            <a:avLst/>
            <a:gdLst>
              <a:gd name="T0" fmla="*/ 0 w 130"/>
              <a:gd name="T1" fmla="*/ 2147483647 h 437"/>
              <a:gd name="T2" fmla="*/ 2147483647 w 130"/>
              <a:gd name="T3" fmla="*/ 0 h 437"/>
              <a:gd name="T4" fmla="*/ 0 60000 65536"/>
              <a:gd name="T5" fmla="*/ 0 60000 65536"/>
              <a:gd name="T6" fmla="*/ 0 w 130"/>
              <a:gd name="T7" fmla="*/ 0 h 437"/>
              <a:gd name="T8" fmla="*/ 130 w 130"/>
              <a:gd name="T9" fmla="*/ 437 h 4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" h="437">
                <a:moveTo>
                  <a:pt x="0" y="437"/>
                </a:moveTo>
                <a:lnTo>
                  <a:pt x="13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78"/>
          <p:cNvSpPr txBox="1">
            <a:spLocks noChangeArrowheads="1"/>
          </p:cNvSpPr>
          <p:nvPr/>
        </p:nvSpPr>
        <p:spPr bwMode="auto">
          <a:xfrm>
            <a:off x="8359056" y="3188245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2" name="Freeform 79"/>
          <p:cNvSpPr>
            <a:spLocks/>
          </p:cNvSpPr>
          <p:nvPr/>
        </p:nvSpPr>
        <p:spPr bwMode="auto">
          <a:xfrm>
            <a:off x="8574956" y="3489870"/>
            <a:ext cx="206375" cy="781050"/>
          </a:xfrm>
          <a:custGeom>
            <a:avLst/>
            <a:gdLst>
              <a:gd name="T0" fmla="*/ 0 w 130"/>
              <a:gd name="T1" fmla="*/ 0 h 492"/>
              <a:gd name="T2" fmla="*/ 2147483647 w 130"/>
              <a:gd name="T3" fmla="*/ 2147483647 h 492"/>
              <a:gd name="T4" fmla="*/ 0 60000 65536"/>
              <a:gd name="T5" fmla="*/ 0 60000 65536"/>
              <a:gd name="T6" fmla="*/ 0 w 130"/>
              <a:gd name="T7" fmla="*/ 0 h 492"/>
              <a:gd name="T8" fmla="*/ 130 w 130"/>
              <a:gd name="T9" fmla="*/ 492 h 4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" h="492">
                <a:moveTo>
                  <a:pt x="0" y="0"/>
                </a:moveTo>
                <a:lnTo>
                  <a:pt x="130" y="492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8676556" y="4124870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735" y="935831"/>
            <a:ext cx="8229600" cy="511256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24)  ABCDEFGH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Fr )</a:t>
            </a: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25)  ABCDEFGH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Il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26)  ABCDEFGHI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Il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27)  ABCDEFGHI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28)  ABCDEFGHIJ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514350"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29)  ABCDEFGHIJ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30)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ABCDEFGHIJ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endParaRPr lang="en-US" altLang="zh-C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先序遍历序列：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ABCDEFGHIJ</a:t>
            </a: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444531" y="2617812"/>
            <a:ext cx="2590800" cy="3124200"/>
            <a:chOff x="864" y="1920"/>
            <a:chExt cx="1632" cy="1968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7216056" y="2181249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 flipH="1">
            <a:off x="7481168" y="1778024"/>
            <a:ext cx="431800" cy="504825"/>
          </a:xfrm>
          <a:prstGeom prst="line">
            <a:avLst/>
          </a:pr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6515968" y="2973412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>
            <a:off x="6804893" y="2468587"/>
            <a:ext cx="503238" cy="577850"/>
          </a:xfrm>
          <a:prstGeom prst="line">
            <a:avLst/>
          </a:pr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Freeform 65"/>
          <p:cNvSpPr>
            <a:spLocks/>
          </p:cNvSpPr>
          <p:nvPr/>
        </p:nvSpPr>
        <p:spPr bwMode="auto">
          <a:xfrm>
            <a:off x="6288956" y="3260749"/>
            <a:ext cx="371475" cy="722313"/>
          </a:xfrm>
          <a:custGeom>
            <a:avLst/>
            <a:gdLst>
              <a:gd name="T0" fmla="*/ 2147483647 w 234"/>
              <a:gd name="T1" fmla="*/ 0 h 455"/>
              <a:gd name="T2" fmla="*/ 0 w 234"/>
              <a:gd name="T3" fmla="*/ 2147483647 h 455"/>
              <a:gd name="T4" fmla="*/ 0 60000 65536"/>
              <a:gd name="T5" fmla="*/ 0 60000 65536"/>
              <a:gd name="T6" fmla="*/ 0 w 234"/>
              <a:gd name="T7" fmla="*/ 0 h 455"/>
              <a:gd name="T8" fmla="*/ 234 w 234"/>
              <a:gd name="T9" fmla="*/ 455 h 4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4" h="455">
                <a:moveTo>
                  <a:pt x="234" y="0"/>
                </a:moveTo>
                <a:lnTo>
                  <a:pt x="0" y="455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6084168" y="3910037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6904906" y="4543449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1" name="Freeform 68"/>
          <p:cNvSpPr>
            <a:spLocks/>
          </p:cNvSpPr>
          <p:nvPr/>
        </p:nvSpPr>
        <p:spPr bwMode="auto">
          <a:xfrm>
            <a:off x="6092106" y="4197374"/>
            <a:ext cx="919162" cy="887413"/>
          </a:xfrm>
          <a:custGeom>
            <a:avLst/>
            <a:gdLst>
              <a:gd name="T0" fmla="*/ 2147483647 w 579"/>
              <a:gd name="T1" fmla="*/ 0 h 559"/>
              <a:gd name="T2" fmla="*/ 2147483647 w 579"/>
              <a:gd name="T3" fmla="*/ 2147483647 h 559"/>
              <a:gd name="T4" fmla="*/ 2147483647 w 579"/>
              <a:gd name="T5" fmla="*/ 2147483647 h 559"/>
              <a:gd name="T6" fmla="*/ 2147483647 w 579"/>
              <a:gd name="T7" fmla="*/ 2147483647 h 559"/>
              <a:gd name="T8" fmla="*/ 2147483647 w 579"/>
              <a:gd name="T9" fmla="*/ 2147483647 h 5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9"/>
              <a:gd name="T16" fmla="*/ 0 h 559"/>
              <a:gd name="T17" fmla="*/ 579 w 579"/>
              <a:gd name="T18" fmla="*/ 559 h 5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9" h="559">
                <a:moveTo>
                  <a:pt x="116" y="0"/>
                </a:moveTo>
                <a:cubicBezTo>
                  <a:pt x="116" y="0"/>
                  <a:pt x="0" y="196"/>
                  <a:pt x="12" y="283"/>
                </a:cubicBezTo>
                <a:cubicBezTo>
                  <a:pt x="49" y="423"/>
                  <a:pt x="104" y="499"/>
                  <a:pt x="189" y="525"/>
                </a:cubicBezTo>
                <a:cubicBezTo>
                  <a:pt x="245" y="559"/>
                  <a:pt x="282" y="513"/>
                  <a:pt x="347" y="488"/>
                </a:cubicBezTo>
                <a:cubicBezTo>
                  <a:pt x="412" y="463"/>
                  <a:pt x="540" y="395"/>
                  <a:pt x="579" y="376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6501681" y="5422924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sp>
        <p:nvSpPr>
          <p:cNvPr id="33" name="Freeform 70"/>
          <p:cNvSpPr>
            <a:spLocks/>
          </p:cNvSpPr>
          <p:nvPr/>
        </p:nvSpPr>
        <p:spPr bwMode="auto">
          <a:xfrm>
            <a:off x="6746156" y="4824437"/>
            <a:ext cx="323850" cy="633412"/>
          </a:xfrm>
          <a:custGeom>
            <a:avLst/>
            <a:gdLst>
              <a:gd name="T0" fmla="*/ 2147483647 w 204"/>
              <a:gd name="T1" fmla="*/ 0 h 399"/>
              <a:gd name="T2" fmla="*/ 0 w 204"/>
              <a:gd name="T3" fmla="*/ 2147483647 h 399"/>
              <a:gd name="T4" fmla="*/ 0 60000 65536"/>
              <a:gd name="T5" fmla="*/ 0 60000 65536"/>
              <a:gd name="T6" fmla="*/ 0 w 204"/>
              <a:gd name="T7" fmla="*/ 0 h 399"/>
              <a:gd name="T8" fmla="*/ 204 w 204"/>
              <a:gd name="T9" fmla="*/ 399 h 39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4" h="399">
                <a:moveTo>
                  <a:pt x="204" y="0"/>
                </a:moveTo>
                <a:lnTo>
                  <a:pt x="0" y="399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Freeform 71"/>
          <p:cNvSpPr>
            <a:spLocks/>
          </p:cNvSpPr>
          <p:nvPr/>
        </p:nvSpPr>
        <p:spPr bwMode="auto">
          <a:xfrm>
            <a:off x="6685831" y="3556024"/>
            <a:ext cx="1209675" cy="2492375"/>
          </a:xfrm>
          <a:custGeom>
            <a:avLst/>
            <a:gdLst>
              <a:gd name="T0" fmla="*/ 0 w 762"/>
              <a:gd name="T1" fmla="*/ 2147483647 h 1570"/>
              <a:gd name="T2" fmla="*/ 2147483647 w 762"/>
              <a:gd name="T3" fmla="*/ 2147483647 h 1570"/>
              <a:gd name="T4" fmla="*/ 2147483647 w 762"/>
              <a:gd name="T5" fmla="*/ 2147483647 h 1570"/>
              <a:gd name="T6" fmla="*/ 2147483647 w 762"/>
              <a:gd name="T7" fmla="*/ 2147483647 h 1570"/>
              <a:gd name="T8" fmla="*/ 2147483647 w 762"/>
              <a:gd name="T9" fmla="*/ 2147483647 h 1570"/>
              <a:gd name="T10" fmla="*/ 2147483647 w 762"/>
              <a:gd name="T11" fmla="*/ 0 h 15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2"/>
              <a:gd name="T19" fmla="*/ 0 h 1570"/>
              <a:gd name="T20" fmla="*/ 762 w 762"/>
              <a:gd name="T21" fmla="*/ 1570 h 15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62" h="1570">
                <a:moveTo>
                  <a:pt x="0" y="1375"/>
                </a:moveTo>
                <a:cubicBezTo>
                  <a:pt x="34" y="1400"/>
                  <a:pt x="134" y="1507"/>
                  <a:pt x="205" y="1533"/>
                </a:cubicBezTo>
                <a:cubicBezTo>
                  <a:pt x="276" y="1570"/>
                  <a:pt x="366" y="1561"/>
                  <a:pt x="428" y="1533"/>
                </a:cubicBezTo>
                <a:cubicBezTo>
                  <a:pt x="490" y="1505"/>
                  <a:pt x="545" y="1508"/>
                  <a:pt x="576" y="1366"/>
                </a:cubicBezTo>
                <a:cubicBezTo>
                  <a:pt x="610" y="1208"/>
                  <a:pt x="598" y="935"/>
                  <a:pt x="614" y="678"/>
                </a:cubicBezTo>
                <a:lnTo>
                  <a:pt x="762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7782793" y="3333774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6" name="Freeform 73"/>
          <p:cNvSpPr>
            <a:spLocks/>
          </p:cNvSpPr>
          <p:nvPr/>
        </p:nvSpPr>
        <p:spPr bwMode="auto">
          <a:xfrm>
            <a:off x="8028856" y="3629049"/>
            <a:ext cx="131762" cy="531813"/>
          </a:xfrm>
          <a:custGeom>
            <a:avLst/>
            <a:gdLst>
              <a:gd name="T0" fmla="*/ 0 w 83"/>
              <a:gd name="T1" fmla="*/ 0 h 335"/>
              <a:gd name="T2" fmla="*/ 2147483647 w 83"/>
              <a:gd name="T3" fmla="*/ 2147483647 h 335"/>
              <a:gd name="T4" fmla="*/ 0 60000 65536"/>
              <a:gd name="T5" fmla="*/ 0 60000 65536"/>
              <a:gd name="T6" fmla="*/ 0 w 83"/>
              <a:gd name="T7" fmla="*/ 0 h 335"/>
              <a:gd name="T8" fmla="*/ 83 w 83"/>
              <a:gd name="T9" fmla="*/ 335 h 33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" h="335">
                <a:moveTo>
                  <a:pt x="0" y="0"/>
                </a:moveTo>
                <a:lnTo>
                  <a:pt x="83" y="335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7957418" y="4081487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8" name="Freeform 75"/>
          <p:cNvSpPr>
            <a:spLocks/>
          </p:cNvSpPr>
          <p:nvPr/>
        </p:nvSpPr>
        <p:spPr bwMode="auto">
          <a:xfrm>
            <a:off x="8190781" y="4367237"/>
            <a:ext cx="58737" cy="722312"/>
          </a:xfrm>
          <a:custGeom>
            <a:avLst/>
            <a:gdLst>
              <a:gd name="T0" fmla="*/ 0 w 37"/>
              <a:gd name="T1" fmla="*/ 0 h 455"/>
              <a:gd name="T2" fmla="*/ 2147483647 w 37"/>
              <a:gd name="T3" fmla="*/ 2147483647 h 455"/>
              <a:gd name="T4" fmla="*/ 0 60000 65536"/>
              <a:gd name="T5" fmla="*/ 0 60000 65536"/>
              <a:gd name="T6" fmla="*/ 0 w 37"/>
              <a:gd name="T7" fmla="*/ 0 h 455"/>
              <a:gd name="T8" fmla="*/ 37 w 37"/>
              <a:gd name="T9" fmla="*/ 455 h 4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" h="455">
                <a:moveTo>
                  <a:pt x="0" y="0"/>
                </a:moveTo>
                <a:lnTo>
                  <a:pt x="37" y="455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8028856" y="4989537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sp>
        <p:nvSpPr>
          <p:cNvPr id="40" name="Freeform 77"/>
          <p:cNvSpPr>
            <a:spLocks/>
          </p:cNvSpPr>
          <p:nvPr/>
        </p:nvSpPr>
        <p:spPr bwMode="auto">
          <a:xfrm>
            <a:off x="8324131" y="4381524"/>
            <a:ext cx="206375" cy="693738"/>
          </a:xfrm>
          <a:custGeom>
            <a:avLst/>
            <a:gdLst>
              <a:gd name="T0" fmla="*/ 0 w 130"/>
              <a:gd name="T1" fmla="*/ 2147483647 h 437"/>
              <a:gd name="T2" fmla="*/ 2147483647 w 130"/>
              <a:gd name="T3" fmla="*/ 0 h 437"/>
              <a:gd name="T4" fmla="*/ 0 60000 65536"/>
              <a:gd name="T5" fmla="*/ 0 60000 65536"/>
              <a:gd name="T6" fmla="*/ 0 w 130"/>
              <a:gd name="T7" fmla="*/ 0 h 437"/>
              <a:gd name="T8" fmla="*/ 130 w 130"/>
              <a:gd name="T9" fmla="*/ 437 h 4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" h="437">
                <a:moveTo>
                  <a:pt x="0" y="437"/>
                </a:moveTo>
                <a:lnTo>
                  <a:pt x="13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1" name="Text Box 78"/>
          <p:cNvSpPr txBox="1">
            <a:spLocks noChangeArrowheads="1"/>
          </p:cNvSpPr>
          <p:nvPr/>
        </p:nvSpPr>
        <p:spPr bwMode="auto">
          <a:xfrm>
            <a:off x="8359056" y="4124349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2" name="Freeform 79"/>
          <p:cNvSpPr>
            <a:spLocks/>
          </p:cNvSpPr>
          <p:nvPr/>
        </p:nvSpPr>
        <p:spPr bwMode="auto">
          <a:xfrm>
            <a:off x="8574956" y="4425974"/>
            <a:ext cx="206375" cy="781050"/>
          </a:xfrm>
          <a:custGeom>
            <a:avLst/>
            <a:gdLst>
              <a:gd name="T0" fmla="*/ 0 w 130"/>
              <a:gd name="T1" fmla="*/ 0 h 492"/>
              <a:gd name="T2" fmla="*/ 2147483647 w 130"/>
              <a:gd name="T3" fmla="*/ 2147483647 h 492"/>
              <a:gd name="T4" fmla="*/ 0 60000 65536"/>
              <a:gd name="T5" fmla="*/ 0 60000 65536"/>
              <a:gd name="T6" fmla="*/ 0 w 130"/>
              <a:gd name="T7" fmla="*/ 0 h 492"/>
              <a:gd name="T8" fmla="*/ 130 w 130"/>
              <a:gd name="T9" fmla="*/ 492 h 4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0" h="492">
                <a:moveTo>
                  <a:pt x="0" y="0"/>
                </a:moveTo>
                <a:lnTo>
                  <a:pt x="130" y="492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8676556" y="5060974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735" y="935831"/>
            <a:ext cx="8229600" cy="52565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中序遍历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1)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Al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( Br ) 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 ( Cr ) B ( Br ) 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4)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Cr ) B ( Br ) 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5)  C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Cr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 ( Br ) 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6)  C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Br ) 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7)  CB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Br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8) CB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Dl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 ( Dr 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37"/>
          <p:cNvSpPr>
            <a:spLocks/>
          </p:cNvSpPr>
          <p:nvPr/>
        </p:nvSpPr>
        <p:spPr bwMode="auto">
          <a:xfrm>
            <a:off x="7827962" y="2889250"/>
            <a:ext cx="366713" cy="1254125"/>
          </a:xfrm>
          <a:custGeom>
            <a:avLst/>
            <a:gdLst>
              <a:gd name="T0" fmla="*/ 2147483647 w 231"/>
              <a:gd name="T1" fmla="*/ 0 h 790"/>
              <a:gd name="T2" fmla="*/ 2147483647 w 231"/>
              <a:gd name="T3" fmla="*/ 2147483647 h 790"/>
              <a:gd name="T4" fmla="*/ 2147483647 w 231"/>
              <a:gd name="T5" fmla="*/ 2147483647 h 790"/>
              <a:gd name="T6" fmla="*/ 0 w 231"/>
              <a:gd name="T7" fmla="*/ 2147483647 h 790"/>
              <a:gd name="T8" fmla="*/ 0 60000 65536"/>
              <a:gd name="T9" fmla="*/ 0 60000 65536"/>
              <a:gd name="T10" fmla="*/ 0 60000 65536"/>
              <a:gd name="T11" fmla="*/ 0 60000 65536"/>
              <a:gd name="T12" fmla="*/ 0 w 231"/>
              <a:gd name="T13" fmla="*/ 0 h 790"/>
              <a:gd name="T14" fmla="*/ 231 w 231"/>
              <a:gd name="T15" fmla="*/ 790 h 7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" h="790">
                <a:moveTo>
                  <a:pt x="223" y="0"/>
                </a:moveTo>
                <a:cubicBezTo>
                  <a:pt x="222" y="46"/>
                  <a:pt x="231" y="203"/>
                  <a:pt x="214" y="288"/>
                </a:cubicBezTo>
                <a:cubicBezTo>
                  <a:pt x="193" y="363"/>
                  <a:pt x="157" y="427"/>
                  <a:pt x="121" y="511"/>
                </a:cubicBezTo>
                <a:cubicBezTo>
                  <a:pt x="85" y="595"/>
                  <a:pt x="20" y="743"/>
                  <a:pt x="0" y="79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8007350" y="2628900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330950" y="1524000"/>
            <a:ext cx="2590800" cy="3124200"/>
            <a:chOff x="864" y="1920"/>
            <a:chExt cx="1632" cy="196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919787" y="3276600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5703887" y="2197100"/>
            <a:ext cx="325438" cy="1165225"/>
          </a:xfrm>
          <a:custGeom>
            <a:avLst/>
            <a:gdLst>
              <a:gd name="T0" fmla="*/ 0 w 205"/>
              <a:gd name="T1" fmla="*/ 0 h 734"/>
              <a:gd name="T2" fmla="*/ 2147483647 w 205"/>
              <a:gd name="T3" fmla="*/ 2147483647 h 734"/>
              <a:gd name="T4" fmla="*/ 0 60000 65536"/>
              <a:gd name="T5" fmla="*/ 0 60000 65536"/>
              <a:gd name="T6" fmla="*/ 0 w 205"/>
              <a:gd name="T7" fmla="*/ 0 h 734"/>
              <a:gd name="T8" fmla="*/ 205 w 205"/>
              <a:gd name="T9" fmla="*/ 734 h 7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734">
                <a:moveTo>
                  <a:pt x="0" y="0"/>
                </a:moveTo>
                <a:lnTo>
                  <a:pt x="205" y="734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496050" y="2052638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6176962" y="2328863"/>
            <a:ext cx="501650" cy="1017587"/>
          </a:xfrm>
          <a:custGeom>
            <a:avLst/>
            <a:gdLst>
              <a:gd name="T0" fmla="*/ 0 w 316"/>
              <a:gd name="T1" fmla="*/ 2147483647 h 641"/>
              <a:gd name="T2" fmla="*/ 2147483647 w 316"/>
              <a:gd name="T3" fmla="*/ 0 h 641"/>
              <a:gd name="T4" fmla="*/ 0 60000 65536"/>
              <a:gd name="T5" fmla="*/ 0 60000 65536"/>
              <a:gd name="T6" fmla="*/ 0 w 316"/>
              <a:gd name="T7" fmla="*/ 0 h 641"/>
              <a:gd name="T8" fmla="*/ 316 w 316"/>
              <a:gd name="T9" fmla="*/ 641 h 6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6" h="641">
                <a:moveTo>
                  <a:pt x="0" y="641"/>
                </a:moveTo>
                <a:lnTo>
                  <a:pt x="316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6678612" y="2359025"/>
            <a:ext cx="146050" cy="1711325"/>
          </a:xfrm>
          <a:custGeom>
            <a:avLst/>
            <a:gdLst>
              <a:gd name="T0" fmla="*/ 0 w 92"/>
              <a:gd name="T1" fmla="*/ 0 h 1078"/>
              <a:gd name="T2" fmla="*/ 2147483647 w 92"/>
              <a:gd name="T3" fmla="*/ 2147483647 h 1078"/>
              <a:gd name="T4" fmla="*/ 2147483647 w 92"/>
              <a:gd name="T5" fmla="*/ 2147483647 h 1078"/>
              <a:gd name="T6" fmla="*/ 0 60000 65536"/>
              <a:gd name="T7" fmla="*/ 0 60000 65536"/>
              <a:gd name="T8" fmla="*/ 0 60000 65536"/>
              <a:gd name="T9" fmla="*/ 0 w 92"/>
              <a:gd name="T10" fmla="*/ 0 h 1078"/>
              <a:gd name="T11" fmla="*/ 92 w 92"/>
              <a:gd name="T12" fmla="*/ 1078 h 10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1078">
                <a:moveTo>
                  <a:pt x="0" y="0"/>
                </a:moveTo>
                <a:lnTo>
                  <a:pt x="92" y="539"/>
                </a:lnTo>
                <a:lnTo>
                  <a:pt x="46" y="107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496050" y="3997325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902450" y="2989263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302500" y="1836738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7150100" y="2111375"/>
            <a:ext cx="325437" cy="941388"/>
          </a:xfrm>
          <a:custGeom>
            <a:avLst/>
            <a:gdLst>
              <a:gd name="T0" fmla="*/ 2147483647 w 205"/>
              <a:gd name="T1" fmla="*/ 0 h 593"/>
              <a:gd name="T2" fmla="*/ 2147483647 w 205"/>
              <a:gd name="T3" fmla="*/ 2147483647 h 593"/>
              <a:gd name="T4" fmla="*/ 0 w 205"/>
              <a:gd name="T5" fmla="*/ 2147483647 h 593"/>
              <a:gd name="T6" fmla="*/ 0 60000 65536"/>
              <a:gd name="T7" fmla="*/ 0 60000 65536"/>
              <a:gd name="T8" fmla="*/ 0 60000 65536"/>
              <a:gd name="T9" fmla="*/ 0 w 205"/>
              <a:gd name="T10" fmla="*/ 0 h 593"/>
              <a:gd name="T11" fmla="*/ 205 w 205"/>
              <a:gd name="T12" fmla="*/ 593 h 5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593">
                <a:moveTo>
                  <a:pt x="205" y="0"/>
                </a:moveTo>
                <a:lnTo>
                  <a:pt x="126" y="170"/>
                </a:lnTo>
                <a:lnTo>
                  <a:pt x="0" y="593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7562850" y="3287713"/>
            <a:ext cx="161925" cy="841375"/>
          </a:xfrm>
          <a:custGeom>
            <a:avLst/>
            <a:gdLst>
              <a:gd name="T0" fmla="*/ 0 w 102"/>
              <a:gd name="T1" fmla="*/ 0 h 530"/>
              <a:gd name="T2" fmla="*/ 2147483647 w 102"/>
              <a:gd name="T3" fmla="*/ 2147483647 h 530"/>
              <a:gd name="T4" fmla="*/ 2147483647 w 102"/>
              <a:gd name="T5" fmla="*/ 2147483647 h 530"/>
              <a:gd name="T6" fmla="*/ 0 60000 65536"/>
              <a:gd name="T7" fmla="*/ 0 60000 65536"/>
              <a:gd name="T8" fmla="*/ 0 60000 65536"/>
              <a:gd name="T9" fmla="*/ 0 w 102"/>
              <a:gd name="T10" fmla="*/ 0 h 530"/>
              <a:gd name="T11" fmla="*/ 102 w 102"/>
              <a:gd name="T12" fmla="*/ 530 h 5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530">
                <a:moveTo>
                  <a:pt x="0" y="0"/>
                </a:moveTo>
                <a:cubicBezTo>
                  <a:pt x="8" y="67"/>
                  <a:pt x="29" y="312"/>
                  <a:pt x="46" y="400"/>
                </a:cubicBezTo>
                <a:cubicBezTo>
                  <a:pt x="63" y="488"/>
                  <a:pt x="93" y="508"/>
                  <a:pt x="102" y="53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416800" y="2987675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575550" y="2124075"/>
            <a:ext cx="17462" cy="869950"/>
          </a:xfrm>
          <a:custGeom>
            <a:avLst/>
            <a:gdLst>
              <a:gd name="T0" fmla="*/ 0 w 11"/>
              <a:gd name="T1" fmla="*/ 0 h 548"/>
              <a:gd name="T2" fmla="*/ 2147483647 w 11"/>
              <a:gd name="T3" fmla="*/ 2147483647 h 548"/>
              <a:gd name="T4" fmla="*/ 0 60000 65536"/>
              <a:gd name="T5" fmla="*/ 0 60000 65536"/>
              <a:gd name="T6" fmla="*/ 0 w 11"/>
              <a:gd name="T7" fmla="*/ 0 h 548"/>
              <a:gd name="T8" fmla="*/ 11 w 11"/>
              <a:gd name="T9" fmla="*/ 548 h 5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" h="548">
                <a:moveTo>
                  <a:pt x="0" y="0"/>
                </a:moveTo>
                <a:lnTo>
                  <a:pt x="11" y="54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559675" y="4068763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8256587" y="2933700"/>
            <a:ext cx="131763" cy="1062038"/>
          </a:xfrm>
          <a:custGeom>
            <a:avLst/>
            <a:gdLst>
              <a:gd name="T0" fmla="*/ 2147483647 w 83"/>
              <a:gd name="T1" fmla="*/ 2147483647 h 669"/>
              <a:gd name="T2" fmla="*/ 0 w 83"/>
              <a:gd name="T3" fmla="*/ 0 h 669"/>
              <a:gd name="T4" fmla="*/ 0 60000 65536"/>
              <a:gd name="T5" fmla="*/ 0 60000 65536"/>
              <a:gd name="T6" fmla="*/ 0 w 83"/>
              <a:gd name="T7" fmla="*/ 0 h 669"/>
              <a:gd name="T8" fmla="*/ 83 w 83"/>
              <a:gd name="T9" fmla="*/ 669 h 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" h="669">
                <a:moveTo>
                  <a:pt x="83" y="66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223250" y="3924300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8550275" y="3833813"/>
            <a:ext cx="325437" cy="280987"/>
          </a:xfrm>
          <a:custGeom>
            <a:avLst/>
            <a:gdLst>
              <a:gd name="T0" fmla="*/ 0 w 205"/>
              <a:gd name="T1" fmla="*/ 2147483647 h 177"/>
              <a:gd name="T2" fmla="*/ 2147483647 w 205"/>
              <a:gd name="T3" fmla="*/ 0 h 177"/>
              <a:gd name="T4" fmla="*/ 0 60000 65536"/>
              <a:gd name="T5" fmla="*/ 0 60000 65536"/>
              <a:gd name="T6" fmla="*/ 0 w 205"/>
              <a:gd name="T7" fmla="*/ 0 h 177"/>
              <a:gd name="T8" fmla="*/ 205 w 205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177">
                <a:moveTo>
                  <a:pt x="0" y="177"/>
                </a:moveTo>
                <a:lnTo>
                  <a:pt x="205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728075" y="3563938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6751637" y="3259138"/>
            <a:ext cx="280988" cy="795337"/>
          </a:xfrm>
          <a:custGeom>
            <a:avLst/>
            <a:gdLst>
              <a:gd name="T0" fmla="*/ 2147483647 w 177"/>
              <a:gd name="T1" fmla="*/ 0 h 501"/>
              <a:gd name="T2" fmla="*/ 0 w 177"/>
              <a:gd name="T3" fmla="*/ 2147483647 h 501"/>
              <a:gd name="T4" fmla="*/ 0 60000 65536"/>
              <a:gd name="T5" fmla="*/ 0 60000 65536"/>
              <a:gd name="T6" fmla="*/ 0 w 177"/>
              <a:gd name="T7" fmla="*/ 0 h 501"/>
              <a:gd name="T8" fmla="*/ 177 w 177"/>
              <a:gd name="T9" fmla="*/ 501 h 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7" h="501">
                <a:moveTo>
                  <a:pt x="177" y="0"/>
                </a:moveTo>
                <a:lnTo>
                  <a:pt x="0" y="501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6" grpId="0"/>
      <p:bldP spid="27" grpId="0" animBg="1"/>
      <p:bldP spid="28" grpId="0"/>
      <p:bldP spid="29" grpId="0" animBg="1"/>
      <p:bldP spid="30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735" y="935831"/>
            <a:ext cx="8229600" cy="4968552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8) CB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Dl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 ( Dr 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9) CB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El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D ( Dr 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10) CB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D ( Dr 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11) CBE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 ( Dr 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12) CBE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Dr )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13) CBED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Dr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14) CBED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15) CBEDA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37"/>
          <p:cNvSpPr>
            <a:spLocks/>
          </p:cNvSpPr>
          <p:nvPr/>
        </p:nvSpPr>
        <p:spPr bwMode="auto">
          <a:xfrm>
            <a:off x="7827962" y="3929409"/>
            <a:ext cx="366713" cy="1254125"/>
          </a:xfrm>
          <a:custGeom>
            <a:avLst/>
            <a:gdLst>
              <a:gd name="T0" fmla="*/ 2147483647 w 231"/>
              <a:gd name="T1" fmla="*/ 0 h 790"/>
              <a:gd name="T2" fmla="*/ 2147483647 w 231"/>
              <a:gd name="T3" fmla="*/ 2147483647 h 790"/>
              <a:gd name="T4" fmla="*/ 2147483647 w 231"/>
              <a:gd name="T5" fmla="*/ 2147483647 h 790"/>
              <a:gd name="T6" fmla="*/ 0 w 231"/>
              <a:gd name="T7" fmla="*/ 2147483647 h 790"/>
              <a:gd name="T8" fmla="*/ 0 60000 65536"/>
              <a:gd name="T9" fmla="*/ 0 60000 65536"/>
              <a:gd name="T10" fmla="*/ 0 60000 65536"/>
              <a:gd name="T11" fmla="*/ 0 60000 65536"/>
              <a:gd name="T12" fmla="*/ 0 w 231"/>
              <a:gd name="T13" fmla="*/ 0 h 790"/>
              <a:gd name="T14" fmla="*/ 231 w 231"/>
              <a:gd name="T15" fmla="*/ 790 h 7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" h="790">
                <a:moveTo>
                  <a:pt x="223" y="0"/>
                </a:moveTo>
                <a:cubicBezTo>
                  <a:pt x="222" y="46"/>
                  <a:pt x="231" y="203"/>
                  <a:pt x="214" y="288"/>
                </a:cubicBezTo>
                <a:cubicBezTo>
                  <a:pt x="193" y="363"/>
                  <a:pt x="157" y="427"/>
                  <a:pt x="121" y="511"/>
                </a:cubicBezTo>
                <a:cubicBezTo>
                  <a:pt x="85" y="595"/>
                  <a:pt x="20" y="743"/>
                  <a:pt x="0" y="79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8007350" y="3669059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330950" y="2564159"/>
            <a:ext cx="2590800" cy="3124200"/>
            <a:chOff x="864" y="1920"/>
            <a:chExt cx="1632" cy="196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919787" y="4316759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5703887" y="3237259"/>
            <a:ext cx="325438" cy="1165225"/>
          </a:xfrm>
          <a:custGeom>
            <a:avLst/>
            <a:gdLst>
              <a:gd name="T0" fmla="*/ 0 w 205"/>
              <a:gd name="T1" fmla="*/ 0 h 734"/>
              <a:gd name="T2" fmla="*/ 2147483647 w 205"/>
              <a:gd name="T3" fmla="*/ 2147483647 h 734"/>
              <a:gd name="T4" fmla="*/ 0 60000 65536"/>
              <a:gd name="T5" fmla="*/ 0 60000 65536"/>
              <a:gd name="T6" fmla="*/ 0 w 205"/>
              <a:gd name="T7" fmla="*/ 0 h 734"/>
              <a:gd name="T8" fmla="*/ 205 w 205"/>
              <a:gd name="T9" fmla="*/ 734 h 7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734">
                <a:moveTo>
                  <a:pt x="0" y="0"/>
                </a:moveTo>
                <a:lnTo>
                  <a:pt x="205" y="734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496050" y="3092797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6176962" y="3369022"/>
            <a:ext cx="501650" cy="1017587"/>
          </a:xfrm>
          <a:custGeom>
            <a:avLst/>
            <a:gdLst>
              <a:gd name="T0" fmla="*/ 0 w 316"/>
              <a:gd name="T1" fmla="*/ 2147483647 h 641"/>
              <a:gd name="T2" fmla="*/ 2147483647 w 316"/>
              <a:gd name="T3" fmla="*/ 0 h 641"/>
              <a:gd name="T4" fmla="*/ 0 60000 65536"/>
              <a:gd name="T5" fmla="*/ 0 60000 65536"/>
              <a:gd name="T6" fmla="*/ 0 w 316"/>
              <a:gd name="T7" fmla="*/ 0 h 641"/>
              <a:gd name="T8" fmla="*/ 316 w 316"/>
              <a:gd name="T9" fmla="*/ 641 h 6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6" h="641">
                <a:moveTo>
                  <a:pt x="0" y="641"/>
                </a:moveTo>
                <a:lnTo>
                  <a:pt x="316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6678612" y="3399184"/>
            <a:ext cx="146050" cy="1711325"/>
          </a:xfrm>
          <a:custGeom>
            <a:avLst/>
            <a:gdLst>
              <a:gd name="T0" fmla="*/ 0 w 92"/>
              <a:gd name="T1" fmla="*/ 0 h 1078"/>
              <a:gd name="T2" fmla="*/ 2147483647 w 92"/>
              <a:gd name="T3" fmla="*/ 2147483647 h 1078"/>
              <a:gd name="T4" fmla="*/ 2147483647 w 92"/>
              <a:gd name="T5" fmla="*/ 2147483647 h 1078"/>
              <a:gd name="T6" fmla="*/ 0 60000 65536"/>
              <a:gd name="T7" fmla="*/ 0 60000 65536"/>
              <a:gd name="T8" fmla="*/ 0 60000 65536"/>
              <a:gd name="T9" fmla="*/ 0 w 92"/>
              <a:gd name="T10" fmla="*/ 0 h 1078"/>
              <a:gd name="T11" fmla="*/ 92 w 92"/>
              <a:gd name="T12" fmla="*/ 1078 h 10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1078">
                <a:moveTo>
                  <a:pt x="0" y="0"/>
                </a:moveTo>
                <a:lnTo>
                  <a:pt x="92" y="539"/>
                </a:lnTo>
                <a:lnTo>
                  <a:pt x="46" y="107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496050" y="5037484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902450" y="4029422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302500" y="2876897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7150100" y="3151534"/>
            <a:ext cx="325437" cy="941388"/>
          </a:xfrm>
          <a:custGeom>
            <a:avLst/>
            <a:gdLst>
              <a:gd name="T0" fmla="*/ 2147483647 w 205"/>
              <a:gd name="T1" fmla="*/ 0 h 593"/>
              <a:gd name="T2" fmla="*/ 2147483647 w 205"/>
              <a:gd name="T3" fmla="*/ 2147483647 h 593"/>
              <a:gd name="T4" fmla="*/ 0 w 205"/>
              <a:gd name="T5" fmla="*/ 2147483647 h 593"/>
              <a:gd name="T6" fmla="*/ 0 60000 65536"/>
              <a:gd name="T7" fmla="*/ 0 60000 65536"/>
              <a:gd name="T8" fmla="*/ 0 60000 65536"/>
              <a:gd name="T9" fmla="*/ 0 w 205"/>
              <a:gd name="T10" fmla="*/ 0 h 593"/>
              <a:gd name="T11" fmla="*/ 205 w 205"/>
              <a:gd name="T12" fmla="*/ 593 h 5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593">
                <a:moveTo>
                  <a:pt x="205" y="0"/>
                </a:moveTo>
                <a:lnTo>
                  <a:pt x="126" y="170"/>
                </a:lnTo>
                <a:lnTo>
                  <a:pt x="0" y="593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7562850" y="4327872"/>
            <a:ext cx="161925" cy="841375"/>
          </a:xfrm>
          <a:custGeom>
            <a:avLst/>
            <a:gdLst>
              <a:gd name="T0" fmla="*/ 0 w 102"/>
              <a:gd name="T1" fmla="*/ 0 h 530"/>
              <a:gd name="T2" fmla="*/ 2147483647 w 102"/>
              <a:gd name="T3" fmla="*/ 2147483647 h 530"/>
              <a:gd name="T4" fmla="*/ 2147483647 w 102"/>
              <a:gd name="T5" fmla="*/ 2147483647 h 530"/>
              <a:gd name="T6" fmla="*/ 0 60000 65536"/>
              <a:gd name="T7" fmla="*/ 0 60000 65536"/>
              <a:gd name="T8" fmla="*/ 0 60000 65536"/>
              <a:gd name="T9" fmla="*/ 0 w 102"/>
              <a:gd name="T10" fmla="*/ 0 h 530"/>
              <a:gd name="T11" fmla="*/ 102 w 102"/>
              <a:gd name="T12" fmla="*/ 530 h 5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530">
                <a:moveTo>
                  <a:pt x="0" y="0"/>
                </a:moveTo>
                <a:cubicBezTo>
                  <a:pt x="8" y="67"/>
                  <a:pt x="29" y="312"/>
                  <a:pt x="46" y="400"/>
                </a:cubicBezTo>
                <a:cubicBezTo>
                  <a:pt x="63" y="488"/>
                  <a:pt x="93" y="508"/>
                  <a:pt x="102" y="53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416800" y="4027834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575550" y="3164234"/>
            <a:ext cx="17462" cy="869950"/>
          </a:xfrm>
          <a:custGeom>
            <a:avLst/>
            <a:gdLst>
              <a:gd name="T0" fmla="*/ 0 w 11"/>
              <a:gd name="T1" fmla="*/ 0 h 548"/>
              <a:gd name="T2" fmla="*/ 2147483647 w 11"/>
              <a:gd name="T3" fmla="*/ 2147483647 h 548"/>
              <a:gd name="T4" fmla="*/ 0 60000 65536"/>
              <a:gd name="T5" fmla="*/ 0 60000 65536"/>
              <a:gd name="T6" fmla="*/ 0 w 11"/>
              <a:gd name="T7" fmla="*/ 0 h 548"/>
              <a:gd name="T8" fmla="*/ 11 w 11"/>
              <a:gd name="T9" fmla="*/ 548 h 5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" h="548">
                <a:moveTo>
                  <a:pt x="0" y="0"/>
                </a:moveTo>
                <a:lnTo>
                  <a:pt x="11" y="54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559675" y="5108922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8256587" y="3973859"/>
            <a:ext cx="131763" cy="1062038"/>
          </a:xfrm>
          <a:custGeom>
            <a:avLst/>
            <a:gdLst>
              <a:gd name="T0" fmla="*/ 2147483647 w 83"/>
              <a:gd name="T1" fmla="*/ 2147483647 h 669"/>
              <a:gd name="T2" fmla="*/ 0 w 83"/>
              <a:gd name="T3" fmla="*/ 0 h 669"/>
              <a:gd name="T4" fmla="*/ 0 60000 65536"/>
              <a:gd name="T5" fmla="*/ 0 60000 65536"/>
              <a:gd name="T6" fmla="*/ 0 w 83"/>
              <a:gd name="T7" fmla="*/ 0 h 669"/>
              <a:gd name="T8" fmla="*/ 83 w 83"/>
              <a:gd name="T9" fmla="*/ 669 h 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" h="669">
                <a:moveTo>
                  <a:pt x="83" y="66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223250" y="4964459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8550275" y="4873972"/>
            <a:ext cx="325437" cy="280987"/>
          </a:xfrm>
          <a:custGeom>
            <a:avLst/>
            <a:gdLst>
              <a:gd name="T0" fmla="*/ 0 w 205"/>
              <a:gd name="T1" fmla="*/ 2147483647 h 177"/>
              <a:gd name="T2" fmla="*/ 2147483647 w 205"/>
              <a:gd name="T3" fmla="*/ 0 h 177"/>
              <a:gd name="T4" fmla="*/ 0 60000 65536"/>
              <a:gd name="T5" fmla="*/ 0 60000 65536"/>
              <a:gd name="T6" fmla="*/ 0 w 205"/>
              <a:gd name="T7" fmla="*/ 0 h 177"/>
              <a:gd name="T8" fmla="*/ 205 w 205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177">
                <a:moveTo>
                  <a:pt x="0" y="177"/>
                </a:moveTo>
                <a:lnTo>
                  <a:pt x="205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728075" y="4604097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6751637" y="4299297"/>
            <a:ext cx="280988" cy="795337"/>
          </a:xfrm>
          <a:custGeom>
            <a:avLst/>
            <a:gdLst>
              <a:gd name="T0" fmla="*/ 2147483647 w 177"/>
              <a:gd name="T1" fmla="*/ 0 h 501"/>
              <a:gd name="T2" fmla="*/ 0 w 177"/>
              <a:gd name="T3" fmla="*/ 2147483647 h 501"/>
              <a:gd name="T4" fmla="*/ 0 60000 65536"/>
              <a:gd name="T5" fmla="*/ 0 60000 65536"/>
              <a:gd name="T6" fmla="*/ 0 w 177"/>
              <a:gd name="T7" fmla="*/ 0 h 501"/>
              <a:gd name="T8" fmla="*/ 177 w 177"/>
              <a:gd name="T9" fmla="*/ 501 h 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7" h="501">
                <a:moveTo>
                  <a:pt x="177" y="0"/>
                </a:moveTo>
                <a:lnTo>
                  <a:pt x="0" y="501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6" grpId="0"/>
      <p:bldP spid="27" grpId="0" animBg="1"/>
      <p:bldP spid="28" grpId="0"/>
      <p:bldP spid="29" grpId="0" animBg="1"/>
      <p:bldP spid="30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35831"/>
            <a:ext cx="8229600" cy="51845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15) CBEDA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16) CBEDA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Fl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17) CBEDA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F 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18) CBEDA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F 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19) CBEDAG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20) CBEDAG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Hl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 ( Hr ) F 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21) CBEDAG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H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Hr ) F 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22) CBEDAGH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Hr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F 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23) CBEDAGH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24) CBEDAGHF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Fr )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37"/>
          <p:cNvSpPr>
            <a:spLocks/>
          </p:cNvSpPr>
          <p:nvPr/>
        </p:nvSpPr>
        <p:spPr bwMode="auto">
          <a:xfrm>
            <a:off x="7899970" y="1941041"/>
            <a:ext cx="366713" cy="1254125"/>
          </a:xfrm>
          <a:custGeom>
            <a:avLst/>
            <a:gdLst>
              <a:gd name="T0" fmla="*/ 2147483647 w 231"/>
              <a:gd name="T1" fmla="*/ 0 h 790"/>
              <a:gd name="T2" fmla="*/ 2147483647 w 231"/>
              <a:gd name="T3" fmla="*/ 2147483647 h 790"/>
              <a:gd name="T4" fmla="*/ 2147483647 w 231"/>
              <a:gd name="T5" fmla="*/ 2147483647 h 790"/>
              <a:gd name="T6" fmla="*/ 0 w 231"/>
              <a:gd name="T7" fmla="*/ 2147483647 h 790"/>
              <a:gd name="T8" fmla="*/ 0 60000 65536"/>
              <a:gd name="T9" fmla="*/ 0 60000 65536"/>
              <a:gd name="T10" fmla="*/ 0 60000 65536"/>
              <a:gd name="T11" fmla="*/ 0 60000 65536"/>
              <a:gd name="T12" fmla="*/ 0 w 231"/>
              <a:gd name="T13" fmla="*/ 0 h 790"/>
              <a:gd name="T14" fmla="*/ 231 w 231"/>
              <a:gd name="T15" fmla="*/ 790 h 7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" h="790">
                <a:moveTo>
                  <a:pt x="223" y="0"/>
                </a:moveTo>
                <a:cubicBezTo>
                  <a:pt x="222" y="46"/>
                  <a:pt x="231" y="203"/>
                  <a:pt x="214" y="288"/>
                </a:cubicBezTo>
                <a:cubicBezTo>
                  <a:pt x="193" y="363"/>
                  <a:pt x="157" y="427"/>
                  <a:pt x="121" y="511"/>
                </a:cubicBezTo>
                <a:cubicBezTo>
                  <a:pt x="85" y="595"/>
                  <a:pt x="20" y="743"/>
                  <a:pt x="0" y="79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8079358" y="1680691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402958" y="575791"/>
            <a:ext cx="2590800" cy="3124200"/>
            <a:chOff x="864" y="1920"/>
            <a:chExt cx="1632" cy="196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991795" y="2328391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5775895" y="1248891"/>
            <a:ext cx="325438" cy="1165225"/>
          </a:xfrm>
          <a:custGeom>
            <a:avLst/>
            <a:gdLst>
              <a:gd name="T0" fmla="*/ 0 w 205"/>
              <a:gd name="T1" fmla="*/ 0 h 734"/>
              <a:gd name="T2" fmla="*/ 2147483647 w 205"/>
              <a:gd name="T3" fmla="*/ 2147483647 h 734"/>
              <a:gd name="T4" fmla="*/ 0 60000 65536"/>
              <a:gd name="T5" fmla="*/ 0 60000 65536"/>
              <a:gd name="T6" fmla="*/ 0 w 205"/>
              <a:gd name="T7" fmla="*/ 0 h 734"/>
              <a:gd name="T8" fmla="*/ 205 w 205"/>
              <a:gd name="T9" fmla="*/ 734 h 7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734">
                <a:moveTo>
                  <a:pt x="0" y="0"/>
                </a:moveTo>
                <a:lnTo>
                  <a:pt x="205" y="734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568058" y="1104429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6248970" y="1380654"/>
            <a:ext cx="501650" cy="1017587"/>
          </a:xfrm>
          <a:custGeom>
            <a:avLst/>
            <a:gdLst>
              <a:gd name="T0" fmla="*/ 0 w 316"/>
              <a:gd name="T1" fmla="*/ 2147483647 h 641"/>
              <a:gd name="T2" fmla="*/ 2147483647 w 316"/>
              <a:gd name="T3" fmla="*/ 0 h 641"/>
              <a:gd name="T4" fmla="*/ 0 60000 65536"/>
              <a:gd name="T5" fmla="*/ 0 60000 65536"/>
              <a:gd name="T6" fmla="*/ 0 w 316"/>
              <a:gd name="T7" fmla="*/ 0 h 641"/>
              <a:gd name="T8" fmla="*/ 316 w 316"/>
              <a:gd name="T9" fmla="*/ 641 h 6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6" h="641">
                <a:moveTo>
                  <a:pt x="0" y="641"/>
                </a:moveTo>
                <a:lnTo>
                  <a:pt x="316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6750620" y="1410816"/>
            <a:ext cx="146050" cy="1711325"/>
          </a:xfrm>
          <a:custGeom>
            <a:avLst/>
            <a:gdLst>
              <a:gd name="T0" fmla="*/ 0 w 92"/>
              <a:gd name="T1" fmla="*/ 0 h 1078"/>
              <a:gd name="T2" fmla="*/ 2147483647 w 92"/>
              <a:gd name="T3" fmla="*/ 2147483647 h 1078"/>
              <a:gd name="T4" fmla="*/ 2147483647 w 92"/>
              <a:gd name="T5" fmla="*/ 2147483647 h 1078"/>
              <a:gd name="T6" fmla="*/ 0 60000 65536"/>
              <a:gd name="T7" fmla="*/ 0 60000 65536"/>
              <a:gd name="T8" fmla="*/ 0 60000 65536"/>
              <a:gd name="T9" fmla="*/ 0 w 92"/>
              <a:gd name="T10" fmla="*/ 0 h 1078"/>
              <a:gd name="T11" fmla="*/ 92 w 92"/>
              <a:gd name="T12" fmla="*/ 1078 h 10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1078">
                <a:moveTo>
                  <a:pt x="0" y="0"/>
                </a:moveTo>
                <a:lnTo>
                  <a:pt x="92" y="539"/>
                </a:lnTo>
                <a:lnTo>
                  <a:pt x="46" y="107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568058" y="3049116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974458" y="2041054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374508" y="888529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7222108" y="1163166"/>
            <a:ext cx="325437" cy="941388"/>
          </a:xfrm>
          <a:custGeom>
            <a:avLst/>
            <a:gdLst>
              <a:gd name="T0" fmla="*/ 2147483647 w 205"/>
              <a:gd name="T1" fmla="*/ 0 h 593"/>
              <a:gd name="T2" fmla="*/ 2147483647 w 205"/>
              <a:gd name="T3" fmla="*/ 2147483647 h 593"/>
              <a:gd name="T4" fmla="*/ 0 w 205"/>
              <a:gd name="T5" fmla="*/ 2147483647 h 593"/>
              <a:gd name="T6" fmla="*/ 0 60000 65536"/>
              <a:gd name="T7" fmla="*/ 0 60000 65536"/>
              <a:gd name="T8" fmla="*/ 0 60000 65536"/>
              <a:gd name="T9" fmla="*/ 0 w 205"/>
              <a:gd name="T10" fmla="*/ 0 h 593"/>
              <a:gd name="T11" fmla="*/ 205 w 205"/>
              <a:gd name="T12" fmla="*/ 593 h 5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593">
                <a:moveTo>
                  <a:pt x="205" y="0"/>
                </a:moveTo>
                <a:lnTo>
                  <a:pt x="126" y="170"/>
                </a:lnTo>
                <a:lnTo>
                  <a:pt x="0" y="593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7634858" y="2339504"/>
            <a:ext cx="161925" cy="841375"/>
          </a:xfrm>
          <a:custGeom>
            <a:avLst/>
            <a:gdLst>
              <a:gd name="T0" fmla="*/ 0 w 102"/>
              <a:gd name="T1" fmla="*/ 0 h 530"/>
              <a:gd name="T2" fmla="*/ 2147483647 w 102"/>
              <a:gd name="T3" fmla="*/ 2147483647 h 530"/>
              <a:gd name="T4" fmla="*/ 2147483647 w 102"/>
              <a:gd name="T5" fmla="*/ 2147483647 h 530"/>
              <a:gd name="T6" fmla="*/ 0 60000 65536"/>
              <a:gd name="T7" fmla="*/ 0 60000 65536"/>
              <a:gd name="T8" fmla="*/ 0 60000 65536"/>
              <a:gd name="T9" fmla="*/ 0 w 102"/>
              <a:gd name="T10" fmla="*/ 0 h 530"/>
              <a:gd name="T11" fmla="*/ 102 w 102"/>
              <a:gd name="T12" fmla="*/ 530 h 5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530">
                <a:moveTo>
                  <a:pt x="0" y="0"/>
                </a:moveTo>
                <a:cubicBezTo>
                  <a:pt x="8" y="67"/>
                  <a:pt x="29" y="312"/>
                  <a:pt x="46" y="400"/>
                </a:cubicBezTo>
                <a:cubicBezTo>
                  <a:pt x="63" y="488"/>
                  <a:pt x="93" y="508"/>
                  <a:pt x="102" y="53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488808" y="2039466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647558" y="1175866"/>
            <a:ext cx="17462" cy="869950"/>
          </a:xfrm>
          <a:custGeom>
            <a:avLst/>
            <a:gdLst>
              <a:gd name="T0" fmla="*/ 0 w 11"/>
              <a:gd name="T1" fmla="*/ 0 h 548"/>
              <a:gd name="T2" fmla="*/ 2147483647 w 11"/>
              <a:gd name="T3" fmla="*/ 2147483647 h 548"/>
              <a:gd name="T4" fmla="*/ 0 60000 65536"/>
              <a:gd name="T5" fmla="*/ 0 60000 65536"/>
              <a:gd name="T6" fmla="*/ 0 w 11"/>
              <a:gd name="T7" fmla="*/ 0 h 548"/>
              <a:gd name="T8" fmla="*/ 11 w 11"/>
              <a:gd name="T9" fmla="*/ 548 h 5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" h="548">
                <a:moveTo>
                  <a:pt x="0" y="0"/>
                </a:moveTo>
                <a:lnTo>
                  <a:pt x="11" y="54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631683" y="3120554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8328595" y="1985491"/>
            <a:ext cx="131763" cy="1062038"/>
          </a:xfrm>
          <a:custGeom>
            <a:avLst/>
            <a:gdLst>
              <a:gd name="T0" fmla="*/ 2147483647 w 83"/>
              <a:gd name="T1" fmla="*/ 2147483647 h 669"/>
              <a:gd name="T2" fmla="*/ 0 w 83"/>
              <a:gd name="T3" fmla="*/ 0 h 669"/>
              <a:gd name="T4" fmla="*/ 0 60000 65536"/>
              <a:gd name="T5" fmla="*/ 0 60000 65536"/>
              <a:gd name="T6" fmla="*/ 0 w 83"/>
              <a:gd name="T7" fmla="*/ 0 h 669"/>
              <a:gd name="T8" fmla="*/ 83 w 83"/>
              <a:gd name="T9" fmla="*/ 669 h 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" h="669">
                <a:moveTo>
                  <a:pt x="83" y="66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295258" y="2976091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8622283" y="2885604"/>
            <a:ext cx="325437" cy="280987"/>
          </a:xfrm>
          <a:custGeom>
            <a:avLst/>
            <a:gdLst>
              <a:gd name="T0" fmla="*/ 0 w 205"/>
              <a:gd name="T1" fmla="*/ 2147483647 h 177"/>
              <a:gd name="T2" fmla="*/ 2147483647 w 205"/>
              <a:gd name="T3" fmla="*/ 0 h 177"/>
              <a:gd name="T4" fmla="*/ 0 60000 65536"/>
              <a:gd name="T5" fmla="*/ 0 60000 65536"/>
              <a:gd name="T6" fmla="*/ 0 w 205"/>
              <a:gd name="T7" fmla="*/ 0 h 177"/>
              <a:gd name="T8" fmla="*/ 205 w 205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177">
                <a:moveTo>
                  <a:pt x="0" y="177"/>
                </a:moveTo>
                <a:lnTo>
                  <a:pt x="205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800083" y="2615729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6823645" y="2310929"/>
            <a:ext cx="280988" cy="795337"/>
          </a:xfrm>
          <a:custGeom>
            <a:avLst/>
            <a:gdLst>
              <a:gd name="T0" fmla="*/ 2147483647 w 177"/>
              <a:gd name="T1" fmla="*/ 0 h 501"/>
              <a:gd name="T2" fmla="*/ 0 w 177"/>
              <a:gd name="T3" fmla="*/ 2147483647 h 501"/>
              <a:gd name="T4" fmla="*/ 0 60000 65536"/>
              <a:gd name="T5" fmla="*/ 0 60000 65536"/>
              <a:gd name="T6" fmla="*/ 0 w 177"/>
              <a:gd name="T7" fmla="*/ 0 h 501"/>
              <a:gd name="T8" fmla="*/ 177 w 177"/>
              <a:gd name="T9" fmla="*/ 501 h 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7" h="501">
                <a:moveTo>
                  <a:pt x="177" y="0"/>
                </a:moveTo>
                <a:lnTo>
                  <a:pt x="0" y="501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6" grpId="0"/>
      <p:bldP spid="27" grpId="0" animBg="1"/>
      <p:bldP spid="28" grpId="0"/>
      <p:bldP spid="29" grpId="0" animBg="1"/>
      <p:bldP spid="30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24) CBEDAGHF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Fr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25) CBEDAGHF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Il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26) CBEDAGHF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I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27) CBEDAGHF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I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28) CBEDAGHFJ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I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29) CBEDAGHFJ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30) CBEDAGHFJI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中序序列：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CBEDAGHFJI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reeform 37"/>
          <p:cNvSpPr>
            <a:spLocks/>
          </p:cNvSpPr>
          <p:nvPr/>
        </p:nvSpPr>
        <p:spPr bwMode="auto">
          <a:xfrm>
            <a:off x="7899970" y="3857401"/>
            <a:ext cx="366713" cy="1254125"/>
          </a:xfrm>
          <a:custGeom>
            <a:avLst/>
            <a:gdLst>
              <a:gd name="T0" fmla="*/ 2147483647 w 231"/>
              <a:gd name="T1" fmla="*/ 0 h 790"/>
              <a:gd name="T2" fmla="*/ 2147483647 w 231"/>
              <a:gd name="T3" fmla="*/ 2147483647 h 790"/>
              <a:gd name="T4" fmla="*/ 2147483647 w 231"/>
              <a:gd name="T5" fmla="*/ 2147483647 h 790"/>
              <a:gd name="T6" fmla="*/ 0 w 231"/>
              <a:gd name="T7" fmla="*/ 2147483647 h 790"/>
              <a:gd name="T8" fmla="*/ 0 60000 65536"/>
              <a:gd name="T9" fmla="*/ 0 60000 65536"/>
              <a:gd name="T10" fmla="*/ 0 60000 65536"/>
              <a:gd name="T11" fmla="*/ 0 60000 65536"/>
              <a:gd name="T12" fmla="*/ 0 w 231"/>
              <a:gd name="T13" fmla="*/ 0 h 790"/>
              <a:gd name="T14" fmla="*/ 231 w 231"/>
              <a:gd name="T15" fmla="*/ 790 h 7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" h="790">
                <a:moveTo>
                  <a:pt x="223" y="0"/>
                </a:moveTo>
                <a:cubicBezTo>
                  <a:pt x="222" y="46"/>
                  <a:pt x="231" y="203"/>
                  <a:pt x="214" y="288"/>
                </a:cubicBezTo>
                <a:cubicBezTo>
                  <a:pt x="193" y="363"/>
                  <a:pt x="157" y="427"/>
                  <a:pt x="121" y="511"/>
                </a:cubicBezTo>
                <a:cubicBezTo>
                  <a:pt x="85" y="595"/>
                  <a:pt x="20" y="743"/>
                  <a:pt x="0" y="79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Text Box 38"/>
          <p:cNvSpPr txBox="1">
            <a:spLocks noChangeArrowheads="1"/>
          </p:cNvSpPr>
          <p:nvPr/>
        </p:nvSpPr>
        <p:spPr bwMode="auto">
          <a:xfrm>
            <a:off x="8079358" y="3597051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402958" y="2492151"/>
            <a:ext cx="2590800" cy="3124200"/>
            <a:chOff x="864" y="1920"/>
            <a:chExt cx="1632" cy="196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991795" y="4244751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5775895" y="3165251"/>
            <a:ext cx="325438" cy="1165225"/>
          </a:xfrm>
          <a:custGeom>
            <a:avLst/>
            <a:gdLst>
              <a:gd name="T0" fmla="*/ 0 w 205"/>
              <a:gd name="T1" fmla="*/ 0 h 734"/>
              <a:gd name="T2" fmla="*/ 2147483647 w 205"/>
              <a:gd name="T3" fmla="*/ 2147483647 h 734"/>
              <a:gd name="T4" fmla="*/ 0 60000 65536"/>
              <a:gd name="T5" fmla="*/ 0 60000 65536"/>
              <a:gd name="T6" fmla="*/ 0 w 205"/>
              <a:gd name="T7" fmla="*/ 0 h 734"/>
              <a:gd name="T8" fmla="*/ 205 w 205"/>
              <a:gd name="T9" fmla="*/ 734 h 7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734">
                <a:moveTo>
                  <a:pt x="0" y="0"/>
                </a:moveTo>
                <a:lnTo>
                  <a:pt x="205" y="734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568058" y="3020789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6248970" y="3297014"/>
            <a:ext cx="501650" cy="1017587"/>
          </a:xfrm>
          <a:custGeom>
            <a:avLst/>
            <a:gdLst>
              <a:gd name="T0" fmla="*/ 0 w 316"/>
              <a:gd name="T1" fmla="*/ 2147483647 h 641"/>
              <a:gd name="T2" fmla="*/ 2147483647 w 316"/>
              <a:gd name="T3" fmla="*/ 0 h 641"/>
              <a:gd name="T4" fmla="*/ 0 60000 65536"/>
              <a:gd name="T5" fmla="*/ 0 60000 65536"/>
              <a:gd name="T6" fmla="*/ 0 w 316"/>
              <a:gd name="T7" fmla="*/ 0 h 641"/>
              <a:gd name="T8" fmla="*/ 316 w 316"/>
              <a:gd name="T9" fmla="*/ 641 h 6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6" h="641">
                <a:moveTo>
                  <a:pt x="0" y="641"/>
                </a:moveTo>
                <a:lnTo>
                  <a:pt x="316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>
            <a:off x="6750620" y="3327176"/>
            <a:ext cx="146050" cy="1711325"/>
          </a:xfrm>
          <a:custGeom>
            <a:avLst/>
            <a:gdLst>
              <a:gd name="T0" fmla="*/ 0 w 92"/>
              <a:gd name="T1" fmla="*/ 0 h 1078"/>
              <a:gd name="T2" fmla="*/ 2147483647 w 92"/>
              <a:gd name="T3" fmla="*/ 2147483647 h 1078"/>
              <a:gd name="T4" fmla="*/ 2147483647 w 92"/>
              <a:gd name="T5" fmla="*/ 2147483647 h 1078"/>
              <a:gd name="T6" fmla="*/ 0 60000 65536"/>
              <a:gd name="T7" fmla="*/ 0 60000 65536"/>
              <a:gd name="T8" fmla="*/ 0 60000 65536"/>
              <a:gd name="T9" fmla="*/ 0 w 92"/>
              <a:gd name="T10" fmla="*/ 0 h 1078"/>
              <a:gd name="T11" fmla="*/ 92 w 92"/>
              <a:gd name="T12" fmla="*/ 1078 h 10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" h="1078">
                <a:moveTo>
                  <a:pt x="0" y="0"/>
                </a:moveTo>
                <a:lnTo>
                  <a:pt x="92" y="539"/>
                </a:lnTo>
                <a:lnTo>
                  <a:pt x="46" y="107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568058" y="4965476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974458" y="3957414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374508" y="2804889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sp>
        <p:nvSpPr>
          <p:cNvPr id="34" name="Freeform 32"/>
          <p:cNvSpPr>
            <a:spLocks/>
          </p:cNvSpPr>
          <p:nvPr/>
        </p:nvSpPr>
        <p:spPr bwMode="auto">
          <a:xfrm>
            <a:off x="7222108" y="3079526"/>
            <a:ext cx="325437" cy="941388"/>
          </a:xfrm>
          <a:custGeom>
            <a:avLst/>
            <a:gdLst>
              <a:gd name="T0" fmla="*/ 2147483647 w 205"/>
              <a:gd name="T1" fmla="*/ 0 h 593"/>
              <a:gd name="T2" fmla="*/ 2147483647 w 205"/>
              <a:gd name="T3" fmla="*/ 2147483647 h 593"/>
              <a:gd name="T4" fmla="*/ 0 w 205"/>
              <a:gd name="T5" fmla="*/ 2147483647 h 593"/>
              <a:gd name="T6" fmla="*/ 0 60000 65536"/>
              <a:gd name="T7" fmla="*/ 0 60000 65536"/>
              <a:gd name="T8" fmla="*/ 0 60000 65536"/>
              <a:gd name="T9" fmla="*/ 0 w 205"/>
              <a:gd name="T10" fmla="*/ 0 h 593"/>
              <a:gd name="T11" fmla="*/ 205 w 205"/>
              <a:gd name="T12" fmla="*/ 593 h 5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" h="593">
                <a:moveTo>
                  <a:pt x="205" y="0"/>
                </a:moveTo>
                <a:lnTo>
                  <a:pt x="126" y="170"/>
                </a:lnTo>
                <a:lnTo>
                  <a:pt x="0" y="593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7634858" y="4255864"/>
            <a:ext cx="161925" cy="841375"/>
          </a:xfrm>
          <a:custGeom>
            <a:avLst/>
            <a:gdLst>
              <a:gd name="T0" fmla="*/ 0 w 102"/>
              <a:gd name="T1" fmla="*/ 0 h 530"/>
              <a:gd name="T2" fmla="*/ 2147483647 w 102"/>
              <a:gd name="T3" fmla="*/ 2147483647 h 530"/>
              <a:gd name="T4" fmla="*/ 2147483647 w 102"/>
              <a:gd name="T5" fmla="*/ 2147483647 h 530"/>
              <a:gd name="T6" fmla="*/ 0 60000 65536"/>
              <a:gd name="T7" fmla="*/ 0 60000 65536"/>
              <a:gd name="T8" fmla="*/ 0 60000 65536"/>
              <a:gd name="T9" fmla="*/ 0 w 102"/>
              <a:gd name="T10" fmla="*/ 0 h 530"/>
              <a:gd name="T11" fmla="*/ 102 w 102"/>
              <a:gd name="T12" fmla="*/ 530 h 5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2" h="530">
                <a:moveTo>
                  <a:pt x="0" y="0"/>
                </a:moveTo>
                <a:cubicBezTo>
                  <a:pt x="8" y="67"/>
                  <a:pt x="29" y="312"/>
                  <a:pt x="46" y="400"/>
                </a:cubicBezTo>
                <a:cubicBezTo>
                  <a:pt x="63" y="488"/>
                  <a:pt x="93" y="508"/>
                  <a:pt x="102" y="530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7488808" y="3955826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7" name="Freeform 35"/>
          <p:cNvSpPr>
            <a:spLocks/>
          </p:cNvSpPr>
          <p:nvPr/>
        </p:nvSpPr>
        <p:spPr bwMode="auto">
          <a:xfrm>
            <a:off x="7647558" y="3092226"/>
            <a:ext cx="17462" cy="869950"/>
          </a:xfrm>
          <a:custGeom>
            <a:avLst/>
            <a:gdLst>
              <a:gd name="T0" fmla="*/ 0 w 11"/>
              <a:gd name="T1" fmla="*/ 0 h 548"/>
              <a:gd name="T2" fmla="*/ 2147483647 w 11"/>
              <a:gd name="T3" fmla="*/ 2147483647 h 548"/>
              <a:gd name="T4" fmla="*/ 0 60000 65536"/>
              <a:gd name="T5" fmla="*/ 0 60000 65536"/>
              <a:gd name="T6" fmla="*/ 0 w 11"/>
              <a:gd name="T7" fmla="*/ 0 h 548"/>
              <a:gd name="T8" fmla="*/ 11 w 11"/>
              <a:gd name="T9" fmla="*/ 548 h 5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" h="548">
                <a:moveTo>
                  <a:pt x="0" y="0"/>
                </a:moveTo>
                <a:lnTo>
                  <a:pt x="11" y="54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7631683" y="5036914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8328595" y="3901851"/>
            <a:ext cx="131763" cy="1062038"/>
          </a:xfrm>
          <a:custGeom>
            <a:avLst/>
            <a:gdLst>
              <a:gd name="T0" fmla="*/ 2147483647 w 83"/>
              <a:gd name="T1" fmla="*/ 2147483647 h 669"/>
              <a:gd name="T2" fmla="*/ 0 w 83"/>
              <a:gd name="T3" fmla="*/ 0 h 669"/>
              <a:gd name="T4" fmla="*/ 0 60000 65536"/>
              <a:gd name="T5" fmla="*/ 0 60000 65536"/>
              <a:gd name="T6" fmla="*/ 0 w 83"/>
              <a:gd name="T7" fmla="*/ 0 h 669"/>
              <a:gd name="T8" fmla="*/ 83 w 83"/>
              <a:gd name="T9" fmla="*/ 669 h 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3" h="669">
                <a:moveTo>
                  <a:pt x="83" y="66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295258" y="4892451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8622283" y="4801964"/>
            <a:ext cx="325437" cy="280987"/>
          </a:xfrm>
          <a:custGeom>
            <a:avLst/>
            <a:gdLst>
              <a:gd name="T0" fmla="*/ 0 w 205"/>
              <a:gd name="T1" fmla="*/ 2147483647 h 177"/>
              <a:gd name="T2" fmla="*/ 2147483647 w 205"/>
              <a:gd name="T3" fmla="*/ 0 h 177"/>
              <a:gd name="T4" fmla="*/ 0 60000 65536"/>
              <a:gd name="T5" fmla="*/ 0 60000 65536"/>
              <a:gd name="T6" fmla="*/ 0 w 205"/>
              <a:gd name="T7" fmla="*/ 0 h 177"/>
              <a:gd name="T8" fmla="*/ 205 w 205"/>
              <a:gd name="T9" fmla="*/ 177 h 17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177">
                <a:moveTo>
                  <a:pt x="0" y="177"/>
                </a:moveTo>
                <a:lnTo>
                  <a:pt x="205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800083" y="4532089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6823645" y="4227289"/>
            <a:ext cx="280988" cy="795337"/>
          </a:xfrm>
          <a:custGeom>
            <a:avLst/>
            <a:gdLst>
              <a:gd name="T0" fmla="*/ 2147483647 w 177"/>
              <a:gd name="T1" fmla="*/ 0 h 501"/>
              <a:gd name="T2" fmla="*/ 0 w 177"/>
              <a:gd name="T3" fmla="*/ 2147483647 h 501"/>
              <a:gd name="T4" fmla="*/ 0 60000 65536"/>
              <a:gd name="T5" fmla="*/ 0 60000 65536"/>
              <a:gd name="T6" fmla="*/ 0 w 177"/>
              <a:gd name="T7" fmla="*/ 0 h 501"/>
              <a:gd name="T8" fmla="*/ 177 w 177"/>
              <a:gd name="T9" fmla="*/ 501 h 5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77" h="501">
                <a:moveTo>
                  <a:pt x="177" y="0"/>
                </a:moveTo>
                <a:lnTo>
                  <a:pt x="0" y="501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26" grpId="0"/>
      <p:bldP spid="27" grpId="0" animBg="1"/>
      <p:bldP spid="28" grpId="0"/>
      <p:bldP spid="29" grpId="0" animBg="1"/>
      <p:bldP spid="30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647799"/>
            <a:ext cx="8229600" cy="547260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后序遍历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 ( Al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Br )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3)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Cr ) C ( Br )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4)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Cr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 ( Br )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5)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Br )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6)  C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Br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7)  C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Dl )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Dr ) D 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8)  C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El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E ( Dr ) D 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9)  C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 ( Dr ) D 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7359650" y="3240757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15050" y="767432"/>
            <a:ext cx="2590800" cy="3124200"/>
            <a:chOff x="864" y="1920"/>
            <a:chExt cx="1632" cy="196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03887" y="2520032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487987" y="1440532"/>
            <a:ext cx="325438" cy="1165225"/>
          </a:xfrm>
          <a:custGeom>
            <a:avLst/>
            <a:gdLst>
              <a:gd name="T0" fmla="*/ 0 w 205"/>
              <a:gd name="T1" fmla="*/ 0 h 734"/>
              <a:gd name="T2" fmla="*/ 2147483647 w 205"/>
              <a:gd name="T3" fmla="*/ 2147483647 h 734"/>
              <a:gd name="T4" fmla="*/ 0 60000 65536"/>
              <a:gd name="T5" fmla="*/ 0 60000 65536"/>
              <a:gd name="T6" fmla="*/ 0 w 205"/>
              <a:gd name="T7" fmla="*/ 0 h 734"/>
              <a:gd name="T8" fmla="*/ 205 w 205"/>
              <a:gd name="T9" fmla="*/ 734 h 7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734">
                <a:moveTo>
                  <a:pt x="0" y="0"/>
                </a:moveTo>
                <a:lnTo>
                  <a:pt x="205" y="734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249987" y="3383632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951537" y="2831182"/>
            <a:ext cx="412750" cy="635000"/>
          </a:xfrm>
          <a:custGeom>
            <a:avLst/>
            <a:gdLst>
              <a:gd name="T0" fmla="*/ 0 w 260"/>
              <a:gd name="T1" fmla="*/ 0 h 400"/>
              <a:gd name="T2" fmla="*/ 2147483647 w 260"/>
              <a:gd name="T3" fmla="*/ 2147483647 h 400"/>
              <a:gd name="T4" fmla="*/ 0 60000 65536"/>
              <a:gd name="T5" fmla="*/ 0 60000 65536"/>
              <a:gd name="T6" fmla="*/ 0 w 260"/>
              <a:gd name="T7" fmla="*/ 0 h 400"/>
              <a:gd name="T8" fmla="*/ 260 w 260"/>
              <a:gd name="T9" fmla="*/ 400 h 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0" h="400">
                <a:moveTo>
                  <a:pt x="0" y="0"/>
                </a:moveTo>
                <a:lnTo>
                  <a:pt x="260" y="40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6540500" y="3008982"/>
            <a:ext cx="266700" cy="457200"/>
          </a:xfrm>
          <a:custGeom>
            <a:avLst/>
            <a:gdLst>
              <a:gd name="T0" fmla="*/ 2147483647 w 168"/>
              <a:gd name="T1" fmla="*/ 0 h 288"/>
              <a:gd name="T2" fmla="*/ 0 w 168"/>
              <a:gd name="T3" fmla="*/ 2147483647 h 288"/>
              <a:gd name="T4" fmla="*/ 0 60000 65536"/>
              <a:gd name="T5" fmla="*/ 0 60000 65536"/>
              <a:gd name="T6" fmla="*/ 0 w 168"/>
              <a:gd name="T7" fmla="*/ 0 h 288"/>
              <a:gd name="T8" fmla="*/ 168 w 168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288">
                <a:moveTo>
                  <a:pt x="168" y="0"/>
                </a:moveTo>
                <a:lnTo>
                  <a:pt x="0" y="28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611937" y="2764507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513512" y="1929482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821487" y="2024732"/>
            <a:ext cx="693738" cy="1352550"/>
          </a:xfrm>
          <a:custGeom>
            <a:avLst/>
            <a:gdLst>
              <a:gd name="T0" fmla="*/ 0 w 437"/>
              <a:gd name="T1" fmla="*/ 2147483647 h 852"/>
              <a:gd name="T2" fmla="*/ 2147483647 w 437"/>
              <a:gd name="T3" fmla="*/ 2147483647 h 852"/>
              <a:gd name="T4" fmla="*/ 2147483647 w 437"/>
              <a:gd name="T5" fmla="*/ 2147483647 h 852"/>
              <a:gd name="T6" fmla="*/ 2147483647 w 437"/>
              <a:gd name="T7" fmla="*/ 2147483647 h 852"/>
              <a:gd name="T8" fmla="*/ 2147483647 w 437"/>
              <a:gd name="T9" fmla="*/ 2147483647 h 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7"/>
              <a:gd name="T16" fmla="*/ 0 h 852"/>
              <a:gd name="T17" fmla="*/ 437 w 437"/>
              <a:gd name="T18" fmla="*/ 852 h 8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7" h="852">
                <a:moveTo>
                  <a:pt x="0" y="16"/>
                </a:moveTo>
                <a:cubicBezTo>
                  <a:pt x="31" y="22"/>
                  <a:pt x="130" y="0"/>
                  <a:pt x="186" y="53"/>
                </a:cubicBezTo>
                <a:cubicBezTo>
                  <a:pt x="242" y="106"/>
                  <a:pt x="333" y="169"/>
                  <a:pt x="334" y="332"/>
                </a:cubicBezTo>
                <a:lnTo>
                  <a:pt x="325" y="676"/>
                </a:lnTo>
                <a:lnTo>
                  <a:pt x="437" y="852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7912100" y="3053432"/>
            <a:ext cx="590550" cy="339725"/>
          </a:xfrm>
          <a:custGeom>
            <a:avLst/>
            <a:gdLst>
              <a:gd name="T0" fmla="*/ 0 w 372"/>
              <a:gd name="T1" fmla="*/ 0 h 214"/>
              <a:gd name="T2" fmla="*/ 2147483647 w 372"/>
              <a:gd name="T3" fmla="*/ 2147483647 h 214"/>
              <a:gd name="T4" fmla="*/ 0 60000 65536"/>
              <a:gd name="T5" fmla="*/ 0 60000 65536"/>
              <a:gd name="T6" fmla="*/ 0 w 372"/>
              <a:gd name="T7" fmla="*/ 0 h 214"/>
              <a:gd name="T8" fmla="*/ 372 w 372"/>
              <a:gd name="T9" fmla="*/ 214 h 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2" h="214">
                <a:moveTo>
                  <a:pt x="0" y="0"/>
                </a:moveTo>
                <a:cubicBezTo>
                  <a:pt x="62" y="36"/>
                  <a:pt x="310" y="178"/>
                  <a:pt x="372" y="214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7648575" y="2807370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7646987" y="3082007"/>
            <a:ext cx="192088" cy="222250"/>
          </a:xfrm>
          <a:custGeom>
            <a:avLst/>
            <a:gdLst>
              <a:gd name="T0" fmla="*/ 2147483647 w 121"/>
              <a:gd name="T1" fmla="*/ 0 h 140"/>
              <a:gd name="T2" fmla="*/ 0 w 121"/>
              <a:gd name="T3" fmla="*/ 2147483647 h 140"/>
              <a:gd name="T4" fmla="*/ 0 60000 65536"/>
              <a:gd name="T5" fmla="*/ 0 60000 65536"/>
              <a:gd name="T6" fmla="*/ 0 w 121"/>
              <a:gd name="T7" fmla="*/ 0 h 140"/>
              <a:gd name="T8" fmla="*/ 121 w 121"/>
              <a:gd name="T9" fmla="*/ 140 h 1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1" h="140">
                <a:moveTo>
                  <a:pt x="121" y="0"/>
                </a:moveTo>
                <a:lnTo>
                  <a:pt x="0" y="14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8367712" y="3312195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8620125" y="2802607"/>
            <a:ext cx="309562" cy="574675"/>
          </a:xfrm>
          <a:custGeom>
            <a:avLst/>
            <a:gdLst>
              <a:gd name="T0" fmla="*/ 2147483647 w 195"/>
              <a:gd name="T1" fmla="*/ 0 h 362"/>
              <a:gd name="T2" fmla="*/ 2147483647 w 195"/>
              <a:gd name="T3" fmla="*/ 2147483647 h 362"/>
              <a:gd name="T4" fmla="*/ 2147483647 w 195"/>
              <a:gd name="T5" fmla="*/ 2147483647 h 362"/>
              <a:gd name="T6" fmla="*/ 0 w 195"/>
              <a:gd name="T7" fmla="*/ 2147483647 h 362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362"/>
              <a:gd name="T14" fmla="*/ 195 w 195"/>
              <a:gd name="T15" fmla="*/ 362 h 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362">
                <a:moveTo>
                  <a:pt x="195" y="0"/>
                </a:moveTo>
                <a:cubicBezTo>
                  <a:pt x="189" y="18"/>
                  <a:pt x="180" y="68"/>
                  <a:pt x="158" y="111"/>
                </a:cubicBezTo>
                <a:cubicBezTo>
                  <a:pt x="136" y="154"/>
                  <a:pt x="91" y="218"/>
                  <a:pt x="65" y="260"/>
                </a:cubicBezTo>
                <a:cubicBezTo>
                  <a:pt x="39" y="302"/>
                  <a:pt x="14" y="341"/>
                  <a:pt x="0" y="362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8728075" y="2520032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8502650" y="1813595"/>
            <a:ext cx="427037" cy="782637"/>
          </a:xfrm>
          <a:custGeom>
            <a:avLst/>
            <a:gdLst>
              <a:gd name="T0" fmla="*/ 2147483647 w 269"/>
              <a:gd name="T1" fmla="*/ 2147483647 h 493"/>
              <a:gd name="T2" fmla="*/ 0 w 269"/>
              <a:gd name="T3" fmla="*/ 0 h 493"/>
              <a:gd name="T4" fmla="*/ 0 60000 65536"/>
              <a:gd name="T5" fmla="*/ 0 60000 65536"/>
              <a:gd name="T6" fmla="*/ 0 w 269"/>
              <a:gd name="T7" fmla="*/ 0 h 493"/>
              <a:gd name="T8" fmla="*/ 269 w 269"/>
              <a:gd name="T9" fmla="*/ 493 h 4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9" h="493">
                <a:moveTo>
                  <a:pt x="269" y="49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224837" y="1511970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7853362" y="988095"/>
            <a:ext cx="487363" cy="590550"/>
          </a:xfrm>
          <a:custGeom>
            <a:avLst/>
            <a:gdLst>
              <a:gd name="T0" fmla="*/ 2147483647 w 307"/>
              <a:gd name="T1" fmla="*/ 2147483647 h 372"/>
              <a:gd name="T2" fmla="*/ 0 w 307"/>
              <a:gd name="T3" fmla="*/ 0 h 372"/>
              <a:gd name="T4" fmla="*/ 0 60000 65536"/>
              <a:gd name="T5" fmla="*/ 0 60000 65536"/>
              <a:gd name="T6" fmla="*/ 0 w 307"/>
              <a:gd name="T7" fmla="*/ 0 h 372"/>
              <a:gd name="T8" fmla="*/ 307 w 307"/>
              <a:gd name="T9" fmla="*/ 372 h 3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7" h="372">
                <a:moveTo>
                  <a:pt x="307" y="37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575550" y="719807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6732587" y="2242220"/>
            <a:ext cx="58738" cy="619125"/>
          </a:xfrm>
          <a:custGeom>
            <a:avLst/>
            <a:gdLst>
              <a:gd name="T0" fmla="*/ 0 w 37"/>
              <a:gd name="T1" fmla="*/ 0 h 390"/>
              <a:gd name="T2" fmla="*/ 2147483647 w 37"/>
              <a:gd name="T3" fmla="*/ 2147483647 h 390"/>
              <a:gd name="T4" fmla="*/ 0 60000 65536"/>
              <a:gd name="T5" fmla="*/ 0 60000 65536"/>
              <a:gd name="T6" fmla="*/ 0 w 37"/>
              <a:gd name="T7" fmla="*/ 0 h 390"/>
              <a:gd name="T8" fmla="*/ 37 w 37"/>
              <a:gd name="T9" fmla="*/ 390 h 3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" h="390">
                <a:moveTo>
                  <a:pt x="0" y="0"/>
                </a:moveTo>
                <a:lnTo>
                  <a:pt x="37" y="39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 animBg="1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735" y="647799"/>
            <a:ext cx="8229600" cy="547260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9)  C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 ( Dr ) D 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10)  C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Dr ) D 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11)  CE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Dr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 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12)  CE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13)  CED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14)  CEDB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15)  CEDB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Fl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 F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16)  CEDB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Gl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) 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 F A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17)  CEDB 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</a:t>
            </a:r>
            <a:r>
              <a:rPr lang="en-US" altLang="zh-C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)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G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Fr ) F A</a:t>
            </a:r>
          </a:p>
          <a:p>
            <a:pPr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7359650" y="3813348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⑤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115050" y="1340023"/>
            <a:ext cx="2590800" cy="3124200"/>
            <a:chOff x="864" y="1920"/>
            <a:chExt cx="1632" cy="1968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56" y="1920"/>
              <a:ext cx="250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64" y="3024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C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136" y="241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1248" y="2112"/>
              <a:ext cx="3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790" y="2112"/>
              <a:ext cx="272" cy="3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973" y="2592"/>
              <a:ext cx="21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00" y="2592"/>
              <a:ext cx="188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354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1953" y="2400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1680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G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1776" y="2592"/>
              <a:ext cx="23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824" y="3648"/>
              <a:ext cx="248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H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776" y="3264"/>
              <a:ext cx="17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1296" y="3264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152" y="3667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 dirty="0">
                  <a:latin typeface="Times New Roman" pitchFamily="18" charset="0"/>
                  <a:ea typeface="楷体_GB2312" pitchFamily="49" charset="-122"/>
                </a:rPr>
                <a:t>E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112" y="3648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J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247" y="3024"/>
              <a:ext cx="249" cy="2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noFill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itchFamily="2" charset="2"/>
                <a:buNone/>
              </a:pPr>
              <a:r>
                <a:rPr kumimoji="1" lang="en-US" altLang="zh-CN" sz="2400">
                  <a:latin typeface="Times New Roman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160" y="2592"/>
              <a:ext cx="192" cy="43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H="1">
              <a:off x="2256" y="3264"/>
              <a:ext cx="96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703887" y="3092623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5487987" y="2013123"/>
            <a:ext cx="325438" cy="1165225"/>
          </a:xfrm>
          <a:custGeom>
            <a:avLst/>
            <a:gdLst>
              <a:gd name="T0" fmla="*/ 0 w 205"/>
              <a:gd name="T1" fmla="*/ 0 h 734"/>
              <a:gd name="T2" fmla="*/ 2147483647 w 205"/>
              <a:gd name="T3" fmla="*/ 2147483647 h 734"/>
              <a:gd name="T4" fmla="*/ 0 60000 65536"/>
              <a:gd name="T5" fmla="*/ 0 60000 65536"/>
              <a:gd name="T6" fmla="*/ 0 w 205"/>
              <a:gd name="T7" fmla="*/ 0 h 734"/>
              <a:gd name="T8" fmla="*/ 205 w 205"/>
              <a:gd name="T9" fmla="*/ 734 h 7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5" h="734">
                <a:moveTo>
                  <a:pt x="0" y="0"/>
                </a:moveTo>
                <a:lnTo>
                  <a:pt x="205" y="734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6249987" y="3956223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5951537" y="3403773"/>
            <a:ext cx="412750" cy="635000"/>
          </a:xfrm>
          <a:custGeom>
            <a:avLst/>
            <a:gdLst>
              <a:gd name="T0" fmla="*/ 0 w 260"/>
              <a:gd name="T1" fmla="*/ 0 h 400"/>
              <a:gd name="T2" fmla="*/ 2147483647 w 260"/>
              <a:gd name="T3" fmla="*/ 2147483647 h 400"/>
              <a:gd name="T4" fmla="*/ 0 60000 65536"/>
              <a:gd name="T5" fmla="*/ 0 60000 65536"/>
              <a:gd name="T6" fmla="*/ 0 w 260"/>
              <a:gd name="T7" fmla="*/ 0 h 400"/>
              <a:gd name="T8" fmla="*/ 260 w 260"/>
              <a:gd name="T9" fmla="*/ 400 h 4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0" h="400">
                <a:moveTo>
                  <a:pt x="0" y="0"/>
                </a:moveTo>
                <a:lnTo>
                  <a:pt x="260" y="40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6540500" y="3581573"/>
            <a:ext cx="266700" cy="457200"/>
          </a:xfrm>
          <a:custGeom>
            <a:avLst/>
            <a:gdLst>
              <a:gd name="T0" fmla="*/ 2147483647 w 168"/>
              <a:gd name="T1" fmla="*/ 0 h 288"/>
              <a:gd name="T2" fmla="*/ 0 w 168"/>
              <a:gd name="T3" fmla="*/ 2147483647 h 288"/>
              <a:gd name="T4" fmla="*/ 0 60000 65536"/>
              <a:gd name="T5" fmla="*/ 0 60000 65536"/>
              <a:gd name="T6" fmla="*/ 0 w 168"/>
              <a:gd name="T7" fmla="*/ 0 h 288"/>
              <a:gd name="T8" fmla="*/ 168 w 168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8" h="288">
                <a:moveTo>
                  <a:pt x="168" y="0"/>
                </a:moveTo>
                <a:lnTo>
                  <a:pt x="0" y="288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611937" y="3337098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513512" y="2502073"/>
            <a:ext cx="4524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④</a:t>
            </a:r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>
            <a:off x="6821487" y="2597323"/>
            <a:ext cx="693738" cy="1352550"/>
          </a:xfrm>
          <a:custGeom>
            <a:avLst/>
            <a:gdLst>
              <a:gd name="T0" fmla="*/ 0 w 437"/>
              <a:gd name="T1" fmla="*/ 2147483647 h 852"/>
              <a:gd name="T2" fmla="*/ 2147483647 w 437"/>
              <a:gd name="T3" fmla="*/ 2147483647 h 852"/>
              <a:gd name="T4" fmla="*/ 2147483647 w 437"/>
              <a:gd name="T5" fmla="*/ 2147483647 h 852"/>
              <a:gd name="T6" fmla="*/ 2147483647 w 437"/>
              <a:gd name="T7" fmla="*/ 2147483647 h 852"/>
              <a:gd name="T8" fmla="*/ 2147483647 w 437"/>
              <a:gd name="T9" fmla="*/ 2147483647 h 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7"/>
              <a:gd name="T16" fmla="*/ 0 h 852"/>
              <a:gd name="T17" fmla="*/ 437 w 437"/>
              <a:gd name="T18" fmla="*/ 852 h 8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7" h="852">
                <a:moveTo>
                  <a:pt x="0" y="16"/>
                </a:moveTo>
                <a:cubicBezTo>
                  <a:pt x="31" y="22"/>
                  <a:pt x="130" y="0"/>
                  <a:pt x="186" y="53"/>
                </a:cubicBezTo>
                <a:cubicBezTo>
                  <a:pt x="242" y="106"/>
                  <a:pt x="333" y="169"/>
                  <a:pt x="334" y="332"/>
                </a:cubicBezTo>
                <a:lnTo>
                  <a:pt x="325" y="676"/>
                </a:lnTo>
                <a:lnTo>
                  <a:pt x="437" y="852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Freeform 33"/>
          <p:cNvSpPr>
            <a:spLocks/>
          </p:cNvSpPr>
          <p:nvPr/>
        </p:nvSpPr>
        <p:spPr bwMode="auto">
          <a:xfrm>
            <a:off x="7912100" y="3626023"/>
            <a:ext cx="590550" cy="339725"/>
          </a:xfrm>
          <a:custGeom>
            <a:avLst/>
            <a:gdLst>
              <a:gd name="T0" fmla="*/ 0 w 372"/>
              <a:gd name="T1" fmla="*/ 0 h 214"/>
              <a:gd name="T2" fmla="*/ 2147483647 w 372"/>
              <a:gd name="T3" fmla="*/ 2147483647 h 214"/>
              <a:gd name="T4" fmla="*/ 0 60000 65536"/>
              <a:gd name="T5" fmla="*/ 0 60000 65536"/>
              <a:gd name="T6" fmla="*/ 0 w 372"/>
              <a:gd name="T7" fmla="*/ 0 h 214"/>
              <a:gd name="T8" fmla="*/ 372 w 372"/>
              <a:gd name="T9" fmla="*/ 214 h 2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2" h="214">
                <a:moveTo>
                  <a:pt x="0" y="0"/>
                </a:moveTo>
                <a:cubicBezTo>
                  <a:pt x="62" y="36"/>
                  <a:pt x="310" y="178"/>
                  <a:pt x="372" y="214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7648575" y="3379961"/>
            <a:ext cx="452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⑥</a:t>
            </a:r>
          </a:p>
        </p:txBody>
      </p:sp>
      <p:sp>
        <p:nvSpPr>
          <p:cNvPr id="35" name="Freeform 35"/>
          <p:cNvSpPr>
            <a:spLocks/>
          </p:cNvSpPr>
          <p:nvPr/>
        </p:nvSpPr>
        <p:spPr bwMode="auto">
          <a:xfrm>
            <a:off x="7646987" y="3654598"/>
            <a:ext cx="192088" cy="222250"/>
          </a:xfrm>
          <a:custGeom>
            <a:avLst/>
            <a:gdLst>
              <a:gd name="T0" fmla="*/ 2147483647 w 121"/>
              <a:gd name="T1" fmla="*/ 0 h 140"/>
              <a:gd name="T2" fmla="*/ 0 w 121"/>
              <a:gd name="T3" fmla="*/ 2147483647 h 140"/>
              <a:gd name="T4" fmla="*/ 0 60000 65536"/>
              <a:gd name="T5" fmla="*/ 0 60000 65536"/>
              <a:gd name="T6" fmla="*/ 0 w 121"/>
              <a:gd name="T7" fmla="*/ 0 h 140"/>
              <a:gd name="T8" fmla="*/ 121 w 121"/>
              <a:gd name="T9" fmla="*/ 140 h 1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1" h="140">
                <a:moveTo>
                  <a:pt x="121" y="0"/>
                </a:moveTo>
                <a:lnTo>
                  <a:pt x="0" y="14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8367712" y="3884786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⑦</a:t>
            </a:r>
          </a:p>
        </p:txBody>
      </p:sp>
      <p:sp>
        <p:nvSpPr>
          <p:cNvPr id="37" name="Freeform 37"/>
          <p:cNvSpPr>
            <a:spLocks/>
          </p:cNvSpPr>
          <p:nvPr/>
        </p:nvSpPr>
        <p:spPr bwMode="auto">
          <a:xfrm>
            <a:off x="8620125" y="3375198"/>
            <a:ext cx="309562" cy="574675"/>
          </a:xfrm>
          <a:custGeom>
            <a:avLst/>
            <a:gdLst>
              <a:gd name="T0" fmla="*/ 2147483647 w 195"/>
              <a:gd name="T1" fmla="*/ 0 h 362"/>
              <a:gd name="T2" fmla="*/ 2147483647 w 195"/>
              <a:gd name="T3" fmla="*/ 2147483647 h 362"/>
              <a:gd name="T4" fmla="*/ 2147483647 w 195"/>
              <a:gd name="T5" fmla="*/ 2147483647 h 362"/>
              <a:gd name="T6" fmla="*/ 0 w 195"/>
              <a:gd name="T7" fmla="*/ 2147483647 h 362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362"/>
              <a:gd name="T14" fmla="*/ 195 w 195"/>
              <a:gd name="T15" fmla="*/ 362 h 3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362">
                <a:moveTo>
                  <a:pt x="195" y="0"/>
                </a:moveTo>
                <a:cubicBezTo>
                  <a:pt x="189" y="18"/>
                  <a:pt x="180" y="68"/>
                  <a:pt x="158" y="111"/>
                </a:cubicBezTo>
                <a:cubicBezTo>
                  <a:pt x="136" y="154"/>
                  <a:pt x="91" y="218"/>
                  <a:pt x="65" y="260"/>
                </a:cubicBezTo>
                <a:cubicBezTo>
                  <a:pt x="39" y="302"/>
                  <a:pt x="14" y="341"/>
                  <a:pt x="0" y="362"/>
                </a:cubicBez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8728075" y="3233166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⑧</a:t>
            </a:r>
          </a:p>
        </p:txBody>
      </p:sp>
      <p:sp>
        <p:nvSpPr>
          <p:cNvPr id="39" name="Freeform 39"/>
          <p:cNvSpPr>
            <a:spLocks/>
          </p:cNvSpPr>
          <p:nvPr/>
        </p:nvSpPr>
        <p:spPr bwMode="auto">
          <a:xfrm>
            <a:off x="8502650" y="2386186"/>
            <a:ext cx="427037" cy="782637"/>
          </a:xfrm>
          <a:custGeom>
            <a:avLst/>
            <a:gdLst>
              <a:gd name="T0" fmla="*/ 2147483647 w 269"/>
              <a:gd name="T1" fmla="*/ 2147483647 h 493"/>
              <a:gd name="T2" fmla="*/ 0 w 269"/>
              <a:gd name="T3" fmla="*/ 0 h 493"/>
              <a:gd name="T4" fmla="*/ 0 60000 65536"/>
              <a:gd name="T5" fmla="*/ 0 60000 65536"/>
              <a:gd name="T6" fmla="*/ 0 w 269"/>
              <a:gd name="T7" fmla="*/ 0 h 493"/>
              <a:gd name="T8" fmla="*/ 269 w 269"/>
              <a:gd name="T9" fmla="*/ 493 h 4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9" h="493">
                <a:moveTo>
                  <a:pt x="269" y="493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224837" y="2084561"/>
            <a:ext cx="45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⑨</a:t>
            </a:r>
          </a:p>
        </p:txBody>
      </p:sp>
      <p:sp>
        <p:nvSpPr>
          <p:cNvPr id="41" name="Freeform 41"/>
          <p:cNvSpPr>
            <a:spLocks/>
          </p:cNvSpPr>
          <p:nvPr/>
        </p:nvSpPr>
        <p:spPr bwMode="auto">
          <a:xfrm>
            <a:off x="7853362" y="1560686"/>
            <a:ext cx="487363" cy="590550"/>
          </a:xfrm>
          <a:custGeom>
            <a:avLst/>
            <a:gdLst>
              <a:gd name="T0" fmla="*/ 2147483647 w 307"/>
              <a:gd name="T1" fmla="*/ 2147483647 h 372"/>
              <a:gd name="T2" fmla="*/ 0 w 307"/>
              <a:gd name="T3" fmla="*/ 0 h 372"/>
              <a:gd name="T4" fmla="*/ 0 60000 65536"/>
              <a:gd name="T5" fmla="*/ 0 60000 65536"/>
              <a:gd name="T6" fmla="*/ 0 w 307"/>
              <a:gd name="T7" fmla="*/ 0 h 372"/>
              <a:gd name="T8" fmla="*/ 307 w 307"/>
              <a:gd name="T9" fmla="*/ 372 h 3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07" h="372">
                <a:moveTo>
                  <a:pt x="307" y="37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575550" y="1292398"/>
            <a:ext cx="452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CC6600"/>
                </a:solidFill>
                <a:latin typeface="楷体_GB2312" pitchFamily="49" charset="-122"/>
                <a:ea typeface="楷体_GB2312" pitchFamily="49" charset="-122"/>
              </a:rPr>
              <a:t>⑩</a:t>
            </a:r>
          </a:p>
        </p:txBody>
      </p:sp>
      <p:sp>
        <p:nvSpPr>
          <p:cNvPr id="43" name="Freeform 43"/>
          <p:cNvSpPr>
            <a:spLocks/>
          </p:cNvSpPr>
          <p:nvPr/>
        </p:nvSpPr>
        <p:spPr bwMode="auto">
          <a:xfrm>
            <a:off x="6732587" y="2814811"/>
            <a:ext cx="58738" cy="619125"/>
          </a:xfrm>
          <a:custGeom>
            <a:avLst/>
            <a:gdLst>
              <a:gd name="T0" fmla="*/ 0 w 37"/>
              <a:gd name="T1" fmla="*/ 0 h 390"/>
              <a:gd name="T2" fmla="*/ 2147483647 w 37"/>
              <a:gd name="T3" fmla="*/ 2147483647 h 390"/>
              <a:gd name="T4" fmla="*/ 0 60000 65536"/>
              <a:gd name="T5" fmla="*/ 0 60000 65536"/>
              <a:gd name="T6" fmla="*/ 0 w 37"/>
              <a:gd name="T7" fmla="*/ 0 h 390"/>
              <a:gd name="T8" fmla="*/ 37 w 37"/>
              <a:gd name="T9" fmla="*/ 390 h 3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" h="390">
                <a:moveTo>
                  <a:pt x="0" y="0"/>
                </a:moveTo>
                <a:lnTo>
                  <a:pt x="37" y="390"/>
                </a:lnTo>
              </a:path>
            </a:pathLst>
          </a:custGeom>
          <a:noFill/>
          <a:ln w="12700">
            <a:solidFill>
              <a:srgbClr val="990000"/>
            </a:solidFill>
            <a:prstDash val="lgDash"/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 animBg="1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onsolas"/>
        <a:ea typeface="楷体"/>
        <a:cs typeface=""/>
      </a:majorFont>
      <a:minorFont>
        <a:latin typeface="Consolas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157268658</TotalTime>
  <Pages>0</Pages>
  <Words>1414</Words>
  <Characters>0</Characters>
  <Application>Microsoft Office PowerPoint</Application>
  <DocSecurity>0</DocSecurity>
  <PresentationFormat>自定义</PresentationFormat>
  <Lines>0</Lines>
  <Paragraphs>412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主题​​</vt:lpstr>
      <vt:lpstr>Microsoft ClipArt Gallery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568</cp:revision>
  <cp:lastPrinted>1899-12-30T00:00:00Z</cp:lastPrinted>
  <dcterms:created xsi:type="dcterms:W3CDTF">2011-11-16T21:06:53Z</dcterms:created>
  <dcterms:modified xsi:type="dcterms:W3CDTF">2022-05-10T07:19:22Z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