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78"/>
  </p:handoutMasterIdLst>
  <p:sldIdLst>
    <p:sldId id="618" r:id="rId3"/>
    <p:sldId id="619" r:id="rId4"/>
    <p:sldId id="620" r:id="rId6"/>
    <p:sldId id="621" r:id="rId7"/>
    <p:sldId id="622" r:id="rId8"/>
    <p:sldId id="623" r:id="rId9"/>
    <p:sldId id="624" r:id="rId10"/>
    <p:sldId id="625" r:id="rId11"/>
    <p:sldId id="626" r:id="rId12"/>
    <p:sldId id="627" r:id="rId13"/>
    <p:sldId id="628" r:id="rId14"/>
    <p:sldId id="629" r:id="rId15"/>
    <p:sldId id="630" r:id="rId16"/>
    <p:sldId id="631" r:id="rId17"/>
    <p:sldId id="632" r:id="rId18"/>
    <p:sldId id="633" r:id="rId19"/>
    <p:sldId id="634" r:id="rId20"/>
    <p:sldId id="635" r:id="rId21"/>
    <p:sldId id="636" r:id="rId22"/>
    <p:sldId id="637" r:id="rId23"/>
    <p:sldId id="638" r:id="rId24"/>
    <p:sldId id="639" r:id="rId25"/>
    <p:sldId id="640" r:id="rId26"/>
    <p:sldId id="641" r:id="rId27"/>
    <p:sldId id="642" r:id="rId28"/>
    <p:sldId id="643" r:id="rId29"/>
    <p:sldId id="644" r:id="rId30"/>
    <p:sldId id="645" r:id="rId31"/>
    <p:sldId id="646" r:id="rId32"/>
    <p:sldId id="647" r:id="rId33"/>
    <p:sldId id="648" r:id="rId34"/>
    <p:sldId id="649" r:id="rId35"/>
    <p:sldId id="650" r:id="rId36"/>
    <p:sldId id="651" r:id="rId37"/>
    <p:sldId id="652" r:id="rId38"/>
    <p:sldId id="653" r:id="rId39"/>
    <p:sldId id="654" r:id="rId40"/>
    <p:sldId id="655" r:id="rId41"/>
    <p:sldId id="656" r:id="rId42"/>
    <p:sldId id="657" r:id="rId43"/>
    <p:sldId id="658" r:id="rId44"/>
    <p:sldId id="659" r:id="rId45"/>
    <p:sldId id="660" r:id="rId46"/>
    <p:sldId id="661" r:id="rId47"/>
    <p:sldId id="662" r:id="rId48"/>
    <p:sldId id="663" r:id="rId49"/>
    <p:sldId id="664" r:id="rId50"/>
    <p:sldId id="665" r:id="rId51"/>
    <p:sldId id="666" r:id="rId52"/>
    <p:sldId id="667" r:id="rId53"/>
    <p:sldId id="668" r:id="rId54"/>
    <p:sldId id="669" r:id="rId55"/>
    <p:sldId id="670" r:id="rId56"/>
    <p:sldId id="671" r:id="rId57"/>
    <p:sldId id="672" r:id="rId58"/>
    <p:sldId id="673" r:id="rId59"/>
    <p:sldId id="674" r:id="rId60"/>
    <p:sldId id="675" r:id="rId61"/>
    <p:sldId id="676" r:id="rId62"/>
    <p:sldId id="677" r:id="rId63"/>
    <p:sldId id="678" r:id="rId64"/>
    <p:sldId id="679" r:id="rId65"/>
    <p:sldId id="680" r:id="rId66"/>
    <p:sldId id="681" r:id="rId67"/>
    <p:sldId id="682" r:id="rId68"/>
    <p:sldId id="683" r:id="rId69"/>
    <p:sldId id="684" r:id="rId70"/>
    <p:sldId id="685" r:id="rId71"/>
    <p:sldId id="686" r:id="rId72"/>
    <p:sldId id="687" r:id="rId73"/>
    <p:sldId id="688" r:id="rId74"/>
    <p:sldId id="689" r:id="rId75"/>
    <p:sldId id="690" r:id="rId76"/>
    <p:sldId id="691" r:id="rId77"/>
  </p:sldIdLst>
  <p:sldSz cx="9144000" cy="6858000" type="screen4x3"/>
  <p:notesSz cx="9144000" cy="6858000"/>
  <p:custDataLst>
    <p:tags r:id="rId82"/>
  </p:custDataLst>
  <p:defaultTextStyle>
    <a:defPPr>
      <a:defRPr lang="en-US"/>
    </a:defPPr>
    <a:lvl1pPr marL="0" lvl="0" indent="0" algn="l" defTabSz="914400" rtl="0" eaLnBrk="1" fontAlgn="base" latinLnBrk="0" hangingPunct="1">
      <a:lnSpc>
        <a:spcPct val="100000"/>
      </a:lnSpc>
      <a:spcBef>
        <a:spcPct val="0"/>
      </a:spcBef>
      <a:spcAft>
        <a:spcPct val="0"/>
      </a:spcAft>
      <a:buNone/>
      <a:defRPr b="0" i="0" u="sng" kern="1200" baseline="0">
        <a:solidFill>
          <a:schemeClr val="accent2"/>
        </a:solidFill>
        <a:latin typeface="Verdana" panose="020B060403050404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2FDB2607-1784-4EEB-B798-7EB5836EED8A}">
        <p14:showMediaCtrls xmlns:p14="http://schemas.microsoft.com/office/powerpoint/2010/main" val="1"/>
      </p:ext>
    </p:extLst>
  </p:showPr>
  <p:clrMru>
    <a:srgbClr val="0000FF"/>
    <a:srgbClr val="4A7FB4"/>
    <a:srgbClr val="4374BB"/>
    <a:srgbClr val="3378CB"/>
    <a:srgbClr val="3366CC"/>
    <a:srgbClr val="91E5E3"/>
    <a:srgbClr val="9D8D65"/>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814"/>
    <p:restoredTop sz="90222"/>
  </p:normalViewPr>
  <p:slideViewPr>
    <p:cSldViewPr showGuides="1">
      <p:cViewPr varScale="1">
        <p:scale>
          <a:sx n="66" d="100"/>
          <a:sy n="66" d="100"/>
        </p:scale>
        <p:origin x="-1446"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5628"/>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2" Type="http://schemas.openxmlformats.org/officeDocument/2006/relationships/tags" Target="tags/tag1.xml"/><Relationship Id="rId81" Type="http://schemas.openxmlformats.org/officeDocument/2006/relationships/tableStyles" Target="tableStyles.xml"/><Relationship Id="rId80" Type="http://schemas.openxmlformats.org/officeDocument/2006/relationships/viewProps" Target="viewProps.xml"/><Relationship Id="rId8" Type="http://schemas.openxmlformats.org/officeDocument/2006/relationships/slide" Target="slides/slide5.xml"/><Relationship Id="rId79" Type="http://schemas.openxmlformats.org/officeDocument/2006/relationships/presProps" Target="presProps.xml"/><Relationship Id="rId78" Type="http://schemas.openxmlformats.org/officeDocument/2006/relationships/handoutMaster" Target="handoutMasters/handoutMaster1.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7" Type="http://schemas.openxmlformats.org/officeDocument/2006/relationships/image" Target="../media/image14.emf"/><Relationship Id="rId6" Type="http://schemas.openxmlformats.org/officeDocument/2006/relationships/image" Target="../media/image13.emf"/><Relationship Id="rId5" Type="http://schemas.openxmlformats.org/officeDocument/2006/relationships/image" Target="../media/image12.emf"/><Relationship Id="rId4" Type="http://schemas.openxmlformats.org/officeDocument/2006/relationships/image" Target="../media/image11.emf"/><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image" Target="../media/image16.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image" Target="../media/image1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628738" name="Rectangle 2"/>
          <p:cNvSpPr>
            <a:spLocks noGrp="1" noChangeArrowheads="1"/>
          </p:cNvSpPr>
          <p:nvPr>
            <p:ph type="hdr" sz="quarter"/>
          </p:nvPr>
        </p:nvSpPr>
        <p:spPr bwMode="auto">
          <a:xfrm>
            <a:off x="0" y="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eaLnBrk="0" hangingPunct="0">
              <a:defRPr sz="1200" u="none">
                <a:solidFill>
                  <a:schemeClr val="tx1"/>
                </a:solidFill>
                <a:latin typeface="Times New Roman" panose="02020603050405020304" pitchFamily="18"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28739" name="Rectangle 3"/>
          <p:cNvSpPr>
            <a:spLocks noGrp="1" noChangeArrowheads="1"/>
          </p:cNvSpPr>
          <p:nvPr>
            <p:ph type="dt" sz="quarter" idx="1"/>
          </p:nvPr>
        </p:nvSpPr>
        <p:spPr bwMode="auto">
          <a:xfrm>
            <a:off x="5180013" y="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0" hangingPunct="0">
              <a:defRPr sz="1200" u="none">
                <a:solidFill>
                  <a:schemeClr val="tx1"/>
                </a:solidFill>
                <a:latin typeface="Times New Roman" panose="02020603050405020304" pitchFamily="18" charset="0"/>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28740" name="Rectangle 4"/>
          <p:cNvSpPr>
            <a:spLocks noGrp="1" noChangeArrowheads="1"/>
          </p:cNvSpPr>
          <p:nvPr>
            <p:ph type="ftr" sz="quarter" idx="2"/>
          </p:nvPr>
        </p:nvSpPr>
        <p:spPr bwMode="auto">
          <a:xfrm>
            <a:off x="0" y="6513513"/>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eaLnBrk="0" hangingPunct="0">
              <a:defRPr sz="1200" u="none">
                <a:solidFill>
                  <a:schemeClr val="tx1"/>
                </a:solidFill>
                <a:latin typeface="Times New Roman" panose="02020603050405020304" pitchFamily="18"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28741" name="Rectangle 5"/>
          <p:cNvSpPr>
            <a:spLocks noGrp="1" noChangeArrowheads="1"/>
          </p:cNvSpPr>
          <p:nvPr>
            <p:ph type="sldNum" sz="quarter" idx="3"/>
          </p:nvPr>
        </p:nvSpPr>
        <p:spPr bwMode="auto">
          <a:xfrm>
            <a:off x="5180013" y="6513513"/>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
            <a:pPr lvl="0" algn="r" fontAlgn="base"/>
            <a:fld id="{9A0DB2DC-4C9A-4742-B13C-FB6460FD3503}" type="slidenum">
              <a:rPr lang="zh-CN" altLang="en-US" sz="1200" u="none" strike="noStrike" noProof="1" dirty="0">
                <a:solidFill>
                  <a:schemeClr val="tx1"/>
                </a:solidFill>
                <a:latin typeface="Times New Roman" panose="02020603050405020304" pitchFamily="18" charset="0"/>
                <a:ea typeface="宋体" panose="02010600030101010101" pitchFamily="2" charset="-122"/>
                <a:cs typeface="+mn-cs"/>
              </a:rPr>
            </a:fld>
            <a:endParaRPr lang="zh-CN" altLang="en-US" sz="1200" u="none" strike="noStrike" noProof="1" dirty="0">
              <a:solidFill>
                <a:schemeClr val="tx1"/>
              </a:solidFill>
              <a:latin typeface="Times New Roman" panose="02020603050405020304" pitchFamily="18"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481282" name="Rectangle 2"/>
          <p:cNvSpPr>
            <a:spLocks noGrp="1" noChangeArrowheads="1"/>
          </p:cNvSpPr>
          <p:nvPr>
            <p:ph type="hdr" sz="quarter"/>
          </p:nvPr>
        </p:nvSpPr>
        <p:spPr bwMode="auto">
          <a:xfrm>
            <a:off x="0" y="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eaLnBrk="0" hangingPunct="0">
              <a:defRPr sz="1200" u="none">
                <a:solidFill>
                  <a:schemeClr val="tx1"/>
                </a:solidFill>
                <a:latin typeface="Times New Roman" panose="02020603050405020304" pitchFamily="18"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81283" name="Rectangle 3"/>
          <p:cNvSpPr>
            <a:spLocks noGrp="1" noChangeArrowheads="1"/>
          </p:cNvSpPr>
          <p:nvPr>
            <p:ph type="dt" idx="1"/>
          </p:nvPr>
        </p:nvSpPr>
        <p:spPr bwMode="auto">
          <a:xfrm>
            <a:off x="5180013" y="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0" hangingPunct="0">
              <a:defRPr sz="1200" u="none">
                <a:solidFill>
                  <a:schemeClr val="tx1"/>
                </a:solidFill>
                <a:latin typeface="Times New Roman" panose="02020603050405020304" pitchFamily="18" charset="0"/>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124" name="Rectangle 4"/>
          <p:cNvSpPr>
            <a:spLocks noRot="1" noTextEdit="1"/>
          </p:cNvSpPr>
          <p:nvPr>
            <p:ph type="sldImg"/>
          </p:nvPr>
        </p:nvSpPr>
        <p:spPr>
          <a:xfrm>
            <a:off x="2857500" y="514350"/>
            <a:ext cx="3429000" cy="2571750"/>
          </a:xfrm>
          <a:prstGeom prst="rect">
            <a:avLst/>
          </a:prstGeom>
          <a:noFill/>
          <a:ln w="9525" cap="flat" cmpd="sng">
            <a:solidFill>
              <a:srgbClr val="000000"/>
            </a:solidFill>
            <a:prstDash val="solid"/>
            <a:miter/>
            <a:headEnd type="none" w="med" len="med"/>
            <a:tailEnd type="none" w="med" len="med"/>
          </a:ln>
        </p:spPr>
      </p:sp>
      <p:sp>
        <p:nvSpPr>
          <p:cNvPr id="481285" name="Rectangle 5"/>
          <p:cNvSpPr>
            <a:spLocks noGrp="1" noChangeArrowheads="1"/>
          </p:cNvSpPr>
          <p:nvPr>
            <p:ph type="body" sz="quarter" idx="3"/>
          </p:nvPr>
        </p:nvSpPr>
        <p:spPr bwMode="auto">
          <a:xfrm>
            <a:off x="914400" y="3257550"/>
            <a:ext cx="7315200"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81286" name="Rectangle 6"/>
          <p:cNvSpPr>
            <a:spLocks noGrp="1" noChangeArrowheads="1"/>
          </p:cNvSpPr>
          <p:nvPr>
            <p:ph type="ftr" sz="quarter" idx="4"/>
          </p:nvPr>
        </p:nvSpPr>
        <p:spPr bwMode="auto">
          <a:xfrm>
            <a:off x="0" y="6513513"/>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eaLnBrk="0" hangingPunct="0">
              <a:defRPr sz="1200" u="none">
                <a:solidFill>
                  <a:schemeClr val="tx1"/>
                </a:solidFill>
                <a:latin typeface="Times New Roman" panose="02020603050405020304" pitchFamily="18"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81287" name="Rectangle 7"/>
          <p:cNvSpPr>
            <a:spLocks noGrp="1" noChangeArrowheads="1"/>
          </p:cNvSpPr>
          <p:nvPr>
            <p:ph type="sldNum" sz="quarter" idx="5"/>
          </p:nvPr>
        </p:nvSpPr>
        <p:spPr bwMode="auto">
          <a:xfrm>
            <a:off x="5180013" y="6513513"/>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
            <a:pPr lvl="0" algn="r" fontAlgn="base"/>
            <a:fld id="{9A0DB2DC-4C9A-4742-B13C-FB6460FD3503}" type="slidenum">
              <a:rPr lang="zh-CN" altLang="en-US" sz="1200" u="none" strike="noStrike" noProof="1" dirty="0">
                <a:solidFill>
                  <a:schemeClr val="tx1"/>
                </a:solidFill>
                <a:latin typeface="Times New Roman" panose="02020603050405020304" pitchFamily="18" charset="0"/>
                <a:ea typeface="宋体" panose="02010600030101010101" pitchFamily="2" charset="-122"/>
                <a:cs typeface="+mn-cs"/>
              </a:rPr>
            </a:fld>
            <a:endParaRPr lang="zh-CN" altLang="en-US" sz="1200" u="none" strike="noStrike" noProof="1" dirty="0">
              <a:solidFill>
                <a:schemeClr val="tx1"/>
              </a:solidFill>
              <a:latin typeface="Times New Roman" panose="02020603050405020304" pitchFamily="18"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Rectangle 7"/>
          <p:cNvSpPr txBox="1">
            <a:spLocks noGrp="1"/>
          </p:cNvSpPr>
          <p:nvPr>
            <p:ph type="sldNum" sz="quarter"/>
          </p:nvPr>
        </p:nvSpPr>
        <p:spPr>
          <a:xfrm>
            <a:off x="5180013" y="6513513"/>
            <a:ext cx="3962400" cy="342900"/>
          </a:xfrm>
          <a:prstGeom prst="rect">
            <a:avLst/>
          </a:prstGeom>
          <a:noFill/>
          <a:ln w="9525">
            <a:noFill/>
          </a:ln>
        </p:spPr>
        <p:txBody>
          <a:bodyPr vert="horz" wrap="square" lIns="91440" tIns="45720" rIns="91440" bIns="45720" anchor="b" anchorCtr="0"/>
          <a:p>
            <a:pPr lvl="0" algn="r"/>
            <a:fld id="{9A0DB2DC-4C9A-4742-B13C-FB6460FD3503}" type="slidenum">
              <a:rPr lang="en-US" altLang="zh-CN" sz="1200" u="none" dirty="0">
                <a:solidFill>
                  <a:schemeClr val="tx1"/>
                </a:solidFill>
                <a:latin typeface="Times New Roman" panose="02020603050405020304" pitchFamily="18" charset="0"/>
              </a:rPr>
            </a:fld>
            <a:endParaRPr lang="en-US" altLang="zh-CN" sz="1200" u="none" dirty="0">
              <a:solidFill>
                <a:schemeClr val="tx1"/>
              </a:solidFill>
              <a:latin typeface="Times New Roman" panose="02020603050405020304" pitchFamily="18" charset="0"/>
            </a:endParaRPr>
          </a:p>
        </p:txBody>
      </p:sp>
      <p:sp>
        <p:nvSpPr>
          <p:cNvPr id="8194" name="Rectangle 2"/>
          <p:cNvSpPr>
            <a:spLocks noRot="1" noTextEdit="1"/>
          </p:cNvSpPr>
          <p:nvPr>
            <p:ph type="sldImg"/>
          </p:nvPr>
        </p:nvSpPr>
        <p:spPr>
          <a:ln/>
        </p:spPr>
      </p:sp>
      <p:sp>
        <p:nvSpPr>
          <p:cNvPr id="8195" name="Rectangle 3"/>
          <p:cNvSpPr>
            <a:spLocks noGrp="1"/>
          </p:cNvSpPr>
          <p:nvPr>
            <p:ph type="body"/>
          </p:nvPr>
        </p:nvSpPr>
        <p:spPr>
          <a:ln/>
        </p:spPr>
        <p:txBody>
          <a:bodyPr wrap="square" lIns="91440" tIns="45720" rIns="91440" bIns="45720" anchor="t" anchorCtr="0"/>
          <a:p>
            <a:pPr lvl="0" eaLnBrk="1" hangingPunct="1"/>
            <a:r>
              <a:rPr lang="en-GB" altLang="zh-CN" dirty="0"/>
              <a:t>程序设计语言(10)</a:t>
            </a:r>
            <a:br>
              <a:rPr lang="en-GB" altLang="zh-CN" dirty="0"/>
            </a:br>
            <a:r>
              <a:rPr lang="en-GB" altLang="zh-CN" dirty="0"/>
              <a:t>Alan</a:t>
            </a:r>
            <a:r>
              <a:rPr lang="en-GB" altLang="zh-CN" dirty="0">
                <a:latin typeface="Arial" panose="020B0604020202020204" pitchFamily="34" charset="0"/>
              </a:rPr>
              <a:t> </a:t>
            </a:r>
            <a:r>
              <a:rPr lang="en-GB" altLang="zh-CN" dirty="0"/>
              <a:t>J.</a:t>
            </a:r>
            <a:r>
              <a:rPr lang="en-GB" altLang="zh-CN" dirty="0">
                <a:latin typeface="Arial" panose="020B0604020202020204" pitchFamily="34" charset="0"/>
              </a:rPr>
              <a:t> </a:t>
            </a:r>
            <a:r>
              <a:rPr lang="en-GB" altLang="zh-CN" dirty="0"/>
              <a:t>Perlis</a:t>
            </a:r>
            <a:r>
              <a:rPr lang="en-GB" altLang="zh-CN" dirty="0">
                <a:latin typeface="Arial" panose="020B0604020202020204" pitchFamily="34" charset="0"/>
              </a:rPr>
              <a:t> </a:t>
            </a:r>
            <a:r>
              <a:rPr lang="en-GB" altLang="zh-CN" dirty="0"/>
              <a:t>(1966)</a:t>
            </a:r>
            <a:r>
              <a:rPr lang="en-GB" altLang="zh-CN" dirty="0">
                <a:latin typeface="Arial" panose="020B0604020202020204" pitchFamily="34" charset="0"/>
              </a:rPr>
              <a:t> </a:t>
            </a:r>
            <a:r>
              <a:rPr lang="en-GB" altLang="zh-CN" dirty="0"/>
              <a:t>--</a:t>
            </a:r>
            <a:r>
              <a:rPr lang="en-GB" altLang="zh-CN" dirty="0">
                <a:latin typeface="Arial" panose="020B0604020202020204" pitchFamily="34" charset="0"/>
              </a:rPr>
              <a:t> </a:t>
            </a:r>
            <a:r>
              <a:rPr lang="en-GB" altLang="zh-CN" dirty="0"/>
              <a:t>ALGOL</a:t>
            </a:r>
            <a:br>
              <a:rPr lang="en-GB" altLang="zh-CN" dirty="0"/>
            </a:br>
            <a:r>
              <a:rPr lang="en-GB" altLang="zh-CN" dirty="0"/>
              <a:t>Edsger</a:t>
            </a:r>
            <a:r>
              <a:rPr lang="en-GB" altLang="zh-CN" dirty="0">
                <a:latin typeface="Arial" panose="020B0604020202020204" pitchFamily="34" charset="0"/>
              </a:rPr>
              <a:t> </a:t>
            </a:r>
            <a:r>
              <a:rPr lang="en-GB" altLang="zh-CN" dirty="0"/>
              <a:t>Wybe</a:t>
            </a:r>
            <a:r>
              <a:rPr lang="en-GB" altLang="zh-CN" dirty="0">
                <a:latin typeface="Arial" panose="020B0604020202020204" pitchFamily="34" charset="0"/>
              </a:rPr>
              <a:t> </a:t>
            </a:r>
            <a:r>
              <a:rPr lang="en-GB" altLang="zh-CN" dirty="0"/>
              <a:t>Dijkstra</a:t>
            </a:r>
            <a:r>
              <a:rPr lang="en-GB" altLang="zh-CN" dirty="0">
                <a:latin typeface="Arial" panose="020B0604020202020204" pitchFamily="34" charset="0"/>
              </a:rPr>
              <a:t> </a:t>
            </a:r>
            <a:r>
              <a:rPr lang="en-GB" altLang="zh-CN" dirty="0"/>
              <a:t>(1972)</a:t>
            </a:r>
            <a:r>
              <a:rPr lang="en-GB" altLang="zh-CN" dirty="0">
                <a:latin typeface="Arial" panose="020B0604020202020204" pitchFamily="34" charset="0"/>
              </a:rPr>
              <a:t> </a:t>
            </a:r>
            <a:r>
              <a:rPr lang="en-GB" altLang="zh-CN" dirty="0"/>
              <a:t>--</a:t>
            </a:r>
            <a:r>
              <a:rPr lang="en-GB" altLang="zh-CN" dirty="0">
                <a:latin typeface="Arial" panose="020B0604020202020204" pitchFamily="34" charset="0"/>
              </a:rPr>
              <a:t> </a:t>
            </a:r>
            <a:r>
              <a:rPr lang="en-GB" altLang="zh-CN" dirty="0"/>
              <a:t>ALGOL</a:t>
            </a:r>
            <a:br>
              <a:rPr lang="en-GB" altLang="zh-CN" dirty="0"/>
            </a:br>
            <a:r>
              <a:rPr lang="en-GB" altLang="zh-CN" dirty="0"/>
              <a:t>John</a:t>
            </a:r>
            <a:r>
              <a:rPr lang="en-GB" altLang="zh-CN" dirty="0">
                <a:latin typeface="Arial" panose="020B0604020202020204" pitchFamily="34" charset="0"/>
              </a:rPr>
              <a:t> </a:t>
            </a:r>
            <a:r>
              <a:rPr lang="en-GB" altLang="zh-CN" dirty="0"/>
              <a:t>W.</a:t>
            </a:r>
            <a:r>
              <a:rPr lang="en-GB" altLang="zh-CN" dirty="0">
                <a:latin typeface="Arial" panose="020B0604020202020204" pitchFamily="34" charset="0"/>
              </a:rPr>
              <a:t> </a:t>
            </a:r>
            <a:r>
              <a:rPr lang="en-GB" altLang="zh-CN" dirty="0"/>
              <a:t>Backus</a:t>
            </a:r>
            <a:r>
              <a:rPr lang="en-GB" altLang="zh-CN" dirty="0">
                <a:latin typeface="Arial" panose="020B0604020202020204" pitchFamily="34" charset="0"/>
              </a:rPr>
              <a:t> </a:t>
            </a:r>
            <a:r>
              <a:rPr lang="en-GB" altLang="zh-CN" dirty="0"/>
              <a:t>(1977)</a:t>
            </a:r>
            <a:r>
              <a:rPr lang="en-GB" altLang="zh-CN" dirty="0">
                <a:latin typeface="Arial" panose="020B0604020202020204" pitchFamily="34" charset="0"/>
              </a:rPr>
              <a:t> </a:t>
            </a:r>
            <a:r>
              <a:rPr lang="en-GB" altLang="zh-CN" dirty="0"/>
              <a:t>--</a:t>
            </a:r>
            <a:r>
              <a:rPr lang="en-GB" altLang="zh-CN" dirty="0">
                <a:latin typeface="Arial" panose="020B0604020202020204" pitchFamily="34" charset="0"/>
              </a:rPr>
              <a:t> </a:t>
            </a:r>
            <a:r>
              <a:rPr lang="en-GB" altLang="zh-CN" dirty="0"/>
              <a:t>FORTRAN</a:t>
            </a:r>
            <a:br>
              <a:rPr lang="en-GB" altLang="zh-CN" dirty="0"/>
            </a:br>
            <a:r>
              <a:rPr lang="en-GB" altLang="zh-CN" dirty="0"/>
              <a:t>Kenneth</a:t>
            </a:r>
            <a:r>
              <a:rPr lang="en-GB" altLang="zh-CN" dirty="0">
                <a:latin typeface="Arial" panose="020B0604020202020204" pitchFamily="34" charset="0"/>
              </a:rPr>
              <a:t> </a:t>
            </a:r>
            <a:r>
              <a:rPr lang="en-GB" altLang="zh-CN" dirty="0"/>
              <a:t>Eugene</a:t>
            </a:r>
            <a:r>
              <a:rPr lang="en-GB" altLang="zh-CN" dirty="0">
                <a:latin typeface="Arial" panose="020B0604020202020204" pitchFamily="34" charset="0"/>
              </a:rPr>
              <a:t> </a:t>
            </a:r>
            <a:r>
              <a:rPr lang="en-GB" altLang="zh-CN" dirty="0"/>
              <a:t>Iverson</a:t>
            </a:r>
            <a:r>
              <a:rPr lang="en-GB" altLang="zh-CN" dirty="0">
                <a:latin typeface="Arial" panose="020B0604020202020204" pitchFamily="34" charset="0"/>
              </a:rPr>
              <a:t> </a:t>
            </a:r>
            <a:r>
              <a:rPr lang="en-GB" altLang="zh-CN" dirty="0"/>
              <a:t>(1979)</a:t>
            </a:r>
            <a:r>
              <a:rPr lang="en-GB" altLang="zh-CN" dirty="0">
                <a:latin typeface="Arial" panose="020B0604020202020204" pitchFamily="34" charset="0"/>
              </a:rPr>
              <a:t> </a:t>
            </a:r>
            <a:r>
              <a:rPr lang="en-GB" altLang="zh-CN" dirty="0"/>
              <a:t>--</a:t>
            </a:r>
            <a:r>
              <a:rPr lang="en-GB" altLang="zh-CN" dirty="0">
                <a:latin typeface="Arial" panose="020B0604020202020204" pitchFamily="34" charset="0"/>
              </a:rPr>
              <a:t> </a:t>
            </a:r>
            <a:r>
              <a:rPr lang="en-GB" altLang="zh-CN" dirty="0"/>
              <a:t>APL程序语言</a:t>
            </a:r>
            <a:br>
              <a:rPr lang="en-GB" altLang="zh-CN" dirty="0"/>
            </a:br>
            <a:r>
              <a:rPr lang="en-GB" altLang="zh-CN" dirty="0"/>
              <a:t>Niklaus</a:t>
            </a:r>
            <a:r>
              <a:rPr lang="en-GB" altLang="zh-CN" dirty="0">
                <a:latin typeface="Arial" panose="020B0604020202020204" pitchFamily="34" charset="0"/>
              </a:rPr>
              <a:t> </a:t>
            </a:r>
            <a:r>
              <a:rPr lang="en-GB" altLang="zh-CN" dirty="0"/>
              <a:t>Wirth</a:t>
            </a:r>
            <a:r>
              <a:rPr lang="en-GB" altLang="zh-CN" dirty="0">
                <a:latin typeface="Arial" panose="020B0604020202020204" pitchFamily="34" charset="0"/>
              </a:rPr>
              <a:t> </a:t>
            </a:r>
            <a:r>
              <a:rPr lang="en-GB" altLang="zh-CN" dirty="0"/>
              <a:t>(1984)</a:t>
            </a:r>
            <a:r>
              <a:rPr lang="en-GB" altLang="zh-CN" dirty="0">
                <a:latin typeface="Arial" panose="020B0604020202020204" pitchFamily="34" charset="0"/>
              </a:rPr>
              <a:t> </a:t>
            </a:r>
            <a:r>
              <a:rPr lang="en-GB" altLang="zh-CN" dirty="0"/>
              <a:t>--</a:t>
            </a:r>
            <a:r>
              <a:rPr lang="en-GB" altLang="zh-CN" dirty="0">
                <a:latin typeface="Arial" panose="020B0604020202020204" pitchFamily="34" charset="0"/>
              </a:rPr>
              <a:t> </a:t>
            </a:r>
            <a:r>
              <a:rPr lang="en-GB" altLang="zh-CN" dirty="0"/>
              <a:t>PASCAL</a:t>
            </a:r>
            <a:br>
              <a:rPr lang="en-GB" altLang="zh-CN" dirty="0"/>
            </a:br>
            <a:r>
              <a:rPr lang="en-GB" altLang="zh-CN" dirty="0"/>
              <a:t>John</a:t>
            </a:r>
            <a:r>
              <a:rPr lang="en-GB" altLang="zh-CN" dirty="0">
                <a:latin typeface="Arial" panose="020B0604020202020204" pitchFamily="34" charset="0"/>
              </a:rPr>
              <a:t> </a:t>
            </a:r>
            <a:r>
              <a:rPr lang="en-GB" altLang="zh-CN" dirty="0"/>
              <a:t>Cocke</a:t>
            </a:r>
            <a:r>
              <a:rPr lang="en-GB" altLang="zh-CN" dirty="0">
                <a:latin typeface="Arial" panose="020B0604020202020204" pitchFamily="34" charset="0"/>
              </a:rPr>
              <a:t> </a:t>
            </a:r>
            <a:r>
              <a:rPr lang="en-GB" altLang="zh-CN" dirty="0"/>
              <a:t>(1987)</a:t>
            </a:r>
            <a:r>
              <a:rPr lang="en-GB" altLang="zh-CN" dirty="0">
                <a:latin typeface="Arial" panose="020B0604020202020204" pitchFamily="34" charset="0"/>
              </a:rPr>
              <a:t> </a:t>
            </a:r>
            <a:r>
              <a:rPr lang="en-GB" altLang="zh-CN" dirty="0"/>
              <a:t>--</a:t>
            </a:r>
            <a:r>
              <a:rPr lang="en-GB" altLang="zh-CN" dirty="0">
                <a:latin typeface="Arial" panose="020B0604020202020204" pitchFamily="34" charset="0"/>
              </a:rPr>
              <a:t> </a:t>
            </a:r>
            <a:r>
              <a:rPr lang="en-GB" altLang="zh-CN" dirty="0"/>
              <a:t>RISC</a:t>
            </a:r>
            <a:r>
              <a:rPr lang="en-GB" altLang="zh-CN" dirty="0">
                <a:latin typeface="Arial" panose="020B0604020202020204" pitchFamily="34" charset="0"/>
              </a:rPr>
              <a:t> </a:t>
            </a:r>
            <a:r>
              <a:rPr lang="en-GB" altLang="zh-CN" dirty="0"/>
              <a:t>&amp;</a:t>
            </a:r>
            <a:r>
              <a:rPr lang="en-GB" altLang="zh-CN" dirty="0">
                <a:latin typeface="Arial" panose="020B0604020202020204" pitchFamily="34" charset="0"/>
              </a:rPr>
              <a:t> </a:t>
            </a:r>
            <a:r>
              <a:rPr lang="en-GB" altLang="zh-CN" dirty="0"/>
              <a:t>编译优化</a:t>
            </a:r>
            <a:br>
              <a:rPr lang="en-GB" altLang="zh-CN" dirty="0"/>
            </a:br>
            <a:r>
              <a:rPr lang="en-GB" altLang="zh-CN" dirty="0"/>
              <a:t>Ole-Johan</a:t>
            </a:r>
            <a:r>
              <a:rPr lang="en-GB" altLang="zh-CN" dirty="0">
                <a:latin typeface="Arial" panose="020B0604020202020204" pitchFamily="34" charset="0"/>
              </a:rPr>
              <a:t> </a:t>
            </a:r>
            <a:r>
              <a:rPr lang="en-GB" altLang="zh-CN" dirty="0"/>
              <a:t>Dahl，Kristen</a:t>
            </a:r>
            <a:r>
              <a:rPr lang="en-GB" altLang="zh-CN" dirty="0">
                <a:latin typeface="Arial" panose="020B0604020202020204" pitchFamily="34" charset="0"/>
              </a:rPr>
              <a:t> </a:t>
            </a:r>
            <a:r>
              <a:rPr lang="en-GB" altLang="zh-CN" dirty="0"/>
              <a:t>Nygaard</a:t>
            </a:r>
            <a:r>
              <a:rPr lang="en-GB" altLang="zh-CN" dirty="0">
                <a:latin typeface="Arial" panose="020B0604020202020204" pitchFamily="34" charset="0"/>
              </a:rPr>
              <a:t> </a:t>
            </a:r>
            <a:r>
              <a:rPr lang="en-GB" altLang="zh-CN" dirty="0"/>
              <a:t>(2001)</a:t>
            </a:r>
            <a:r>
              <a:rPr lang="en-GB" altLang="zh-CN" dirty="0">
                <a:latin typeface="Arial" panose="020B0604020202020204" pitchFamily="34" charset="0"/>
              </a:rPr>
              <a:t> </a:t>
            </a:r>
            <a:r>
              <a:rPr lang="en-GB" altLang="zh-CN" dirty="0"/>
              <a:t>--</a:t>
            </a:r>
            <a:r>
              <a:rPr lang="en-GB" altLang="zh-CN" dirty="0">
                <a:latin typeface="Arial" panose="020B0604020202020204" pitchFamily="34" charset="0"/>
              </a:rPr>
              <a:t> </a:t>
            </a:r>
            <a:r>
              <a:rPr lang="en-GB" altLang="zh-CN" dirty="0"/>
              <a:t>Simula语言和面向对象概念</a:t>
            </a:r>
            <a:br>
              <a:rPr lang="en-GB" altLang="zh-CN" dirty="0"/>
            </a:br>
            <a:r>
              <a:rPr lang="en-GB" altLang="zh-CN" dirty="0"/>
              <a:t>Alan</a:t>
            </a:r>
            <a:r>
              <a:rPr lang="en-GB" altLang="zh-CN" dirty="0">
                <a:latin typeface="Arial" panose="020B0604020202020204" pitchFamily="34" charset="0"/>
              </a:rPr>
              <a:t> </a:t>
            </a:r>
            <a:r>
              <a:rPr lang="en-GB" altLang="zh-CN" dirty="0"/>
              <a:t>Kay(2003)</a:t>
            </a:r>
            <a:r>
              <a:rPr lang="en-GB" altLang="zh-CN" dirty="0">
                <a:latin typeface="Arial" panose="020B0604020202020204" pitchFamily="34" charset="0"/>
              </a:rPr>
              <a:t> </a:t>
            </a:r>
            <a:r>
              <a:rPr lang="en-GB" altLang="zh-CN" dirty="0"/>
              <a:t>--</a:t>
            </a:r>
            <a:r>
              <a:rPr lang="en-GB" altLang="zh-CN" dirty="0">
                <a:latin typeface="Arial" panose="020B0604020202020204" pitchFamily="34" charset="0"/>
              </a:rPr>
              <a:t> </a:t>
            </a:r>
            <a:r>
              <a:rPr lang="en-GB" altLang="zh-CN" dirty="0"/>
              <a:t>SmallTalk语言和面向对象程序设计</a:t>
            </a:r>
            <a:br>
              <a:rPr lang="en-GB" altLang="zh-CN" dirty="0"/>
            </a:br>
            <a:r>
              <a:rPr lang="en-GB" altLang="zh-CN" dirty="0"/>
              <a:t>Peter</a:t>
            </a:r>
            <a:r>
              <a:rPr lang="en-GB" altLang="zh-CN" dirty="0">
                <a:latin typeface="Arial" panose="020B0604020202020204" pitchFamily="34" charset="0"/>
              </a:rPr>
              <a:t> </a:t>
            </a:r>
            <a:r>
              <a:rPr lang="en-GB" altLang="zh-CN" dirty="0"/>
              <a:t>Naur(2005)</a:t>
            </a:r>
            <a:r>
              <a:rPr lang="en-GB" altLang="zh-CN" dirty="0">
                <a:latin typeface="Arial" panose="020B0604020202020204" pitchFamily="34" charset="0"/>
              </a:rPr>
              <a:t> </a:t>
            </a:r>
            <a:r>
              <a:rPr lang="en-GB" altLang="zh-CN" dirty="0"/>
              <a:t>--</a:t>
            </a:r>
            <a:r>
              <a:rPr lang="en-GB" altLang="zh-CN" dirty="0">
                <a:latin typeface="Arial" panose="020B0604020202020204" pitchFamily="34" charset="0"/>
              </a:rPr>
              <a:t> </a:t>
            </a:r>
            <a:r>
              <a:rPr lang="en-GB" altLang="zh-CN" dirty="0"/>
              <a:t>ALGOL60以及编译设计</a:t>
            </a:r>
            <a:endParaRPr lang="en-GB" altLang="zh-CN" dirty="0"/>
          </a:p>
          <a:p>
            <a:pPr lvl="0" eaLnBrk="1" hangingPunct="1"/>
            <a:r>
              <a:rPr lang="en-GB" altLang="zh-CN" dirty="0"/>
              <a:t>形式语言,</a:t>
            </a:r>
            <a:r>
              <a:rPr lang="en-GB" altLang="zh-CN" dirty="0">
                <a:latin typeface="Arial" panose="020B0604020202020204" pitchFamily="34" charset="0"/>
              </a:rPr>
              <a:t> </a:t>
            </a:r>
            <a:r>
              <a:rPr lang="en-GB" altLang="zh-CN" dirty="0"/>
              <a:t>程序语言语义</a:t>
            </a:r>
            <a:r>
              <a:rPr lang="en-GB" altLang="zh-CN" dirty="0">
                <a:latin typeface="Arial" panose="020B0604020202020204" pitchFamily="34" charset="0"/>
              </a:rPr>
              <a:t> </a:t>
            </a:r>
            <a:r>
              <a:rPr lang="en-GB" altLang="zh-CN" dirty="0"/>
              <a:t>(4)</a:t>
            </a:r>
            <a:br>
              <a:rPr lang="en-GB" altLang="zh-CN" dirty="0"/>
            </a:br>
            <a:r>
              <a:rPr lang="en-GB" altLang="zh-CN" dirty="0"/>
              <a:t>Robert</a:t>
            </a:r>
            <a:r>
              <a:rPr lang="en-GB" altLang="zh-CN" dirty="0">
                <a:latin typeface="Arial" panose="020B0604020202020204" pitchFamily="34" charset="0"/>
              </a:rPr>
              <a:t> </a:t>
            </a:r>
            <a:r>
              <a:rPr lang="en-GB" altLang="zh-CN" dirty="0"/>
              <a:t>W.</a:t>
            </a:r>
            <a:r>
              <a:rPr lang="en-GB" altLang="zh-CN" dirty="0">
                <a:latin typeface="Arial" panose="020B0604020202020204" pitchFamily="34" charset="0"/>
              </a:rPr>
              <a:t> </a:t>
            </a:r>
            <a:r>
              <a:rPr lang="en-GB" altLang="zh-CN" dirty="0"/>
              <a:t>Floyd</a:t>
            </a:r>
            <a:r>
              <a:rPr lang="en-GB" altLang="zh-CN" dirty="0">
                <a:latin typeface="Arial" panose="020B0604020202020204" pitchFamily="34" charset="0"/>
              </a:rPr>
              <a:t> </a:t>
            </a:r>
            <a:r>
              <a:rPr lang="en-GB" altLang="zh-CN" dirty="0"/>
              <a:t>(1978)</a:t>
            </a:r>
            <a:r>
              <a:rPr lang="en-GB" altLang="zh-CN" dirty="0">
                <a:latin typeface="Arial" panose="020B0604020202020204" pitchFamily="34" charset="0"/>
              </a:rPr>
              <a:t> </a:t>
            </a:r>
            <a:r>
              <a:rPr lang="en-GB" altLang="zh-CN" dirty="0"/>
              <a:t>--</a:t>
            </a:r>
            <a:r>
              <a:rPr lang="en-GB" altLang="zh-CN" dirty="0">
                <a:latin typeface="Arial" panose="020B0604020202020204" pitchFamily="34" charset="0"/>
              </a:rPr>
              <a:t> </a:t>
            </a:r>
            <a:r>
              <a:rPr lang="en-GB" altLang="zh-CN" dirty="0"/>
              <a:t>编程语言语义，自动程序验证</a:t>
            </a:r>
            <a:br>
              <a:rPr lang="en-GB" altLang="zh-CN" dirty="0"/>
            </a:br>
            <a:r>
              <a:rPr lang="en-GB" altLang="zh-CN" dirty="0"/>
              <a:t>C.</a:t>
            </a:r>
            <a:r>
              <a:rPr lang="en-GB" altLang="zh-CN" dirty="0">
                <a:latin typeface="Arial" panose="020B0604020202020204" pitchFamily="34" charset="0"/>
              </a:rPr>
              <a:t> </a:t>
            </a:r>
            <a:r>
              <a:rPr lang="en-GB" altLang="zh-CN" dirty="0"/>
              <a:t>Antony</a:t>
            </a:r>
            <a:r>
              <a:rPr lang="en-GB" altLang="zh-CN" dirty="0">
                <a:latin typeface="Arial" panose="020B0604020202020204" pitchFamily="34" charset="0"/>
              </a:rPr>
              <a:t> </a:t>
            </a:r>
            <a:r>
              <a:rPr lang="en-GB" altLang="zh-CN" dirty="0"/>
              <a:t>R.</a:t>
            </a:r>
            <a:r>
              <a:rPr lang="en-GB" altLang="zh-CN" dirty="0">
                <a:latin typeface="Arial" panose="020B0604020202020204" pitchFamily="34" charset="0"/>
              </a:rPr>
              <a:t> </a:t>
            </a:r>
            <a:r>
              <a:rPr lang="en-GB" altLang="zh-CN" dirty="0"/>
              <a:t>Hoare</a:t>
            </a:r>
            <a:r>
              <a:rPr lang="en-GB" altLang="zh-CN" dirty="0">
                <a:latin typeface="Arial" panose="020B0604020202020204" pitchFamily="34" charset="0"/>
              </a:rPr>
              <a:t> </a:t>
            </a:r>
            <a:r>
              <a:rPr lang="en-GB" altLang="zh-CN" dirty="0"/>
              <a:t>(1980)</a:t>
            </a:r>
            <a:r>
              <a:rPr lang="en-GB" altLang="zh-CN" dirty="0">
                <a:latin typeface="Arial" panose="020B0604020202020204" pitchFamily="34" charset="0"/>
              </a:rPr>
              <a:t> </a:t>
            </a:r>
            <a:r>
              <a:rPr lang="en-GB" altLang="zh-CN" dirty="0"/>
              <a:t>--</a:t>
            </a:r>
            <a:r>
              <a:rPr lang="en-GB" altLang="zh-CN" dirty="0">
                <a:latin typeface="Arial" panose="020B0604020202020204" pitchFamily="34" charset="0"/>
              </a:rPr>
              <a:t> </a:t>
            </a:r>
            <a:r>
              <a:rPr lang="en-GB" altLang="zh-CN" dirty="0"/>
              <a:t>Hoare</a:t>
            </a:r>
            <a:r>
              <a:rPr lang="en-GB" altLang="zh-CN" dirty="0">
                <a:latin typeface="Arial" panose="020B0604020202020204" pitchFamily="34" charset="0"/>
              </a:rPr>
              <a:t> </a:t>
            </a:r>
            <a:r>
              <a:rPr lang="en-GB" altLang="zh-CN" dirty="0"/>
              <a:t>Logic,</a:t>
            </a:r>
            <a:r>
              <a:rPr lang="en-GB" altLang="zh-CN" dirty="0">
                <a:latin typeface="Arial" panose="020B0604020202020204" pitchFamily="34" charset="0"/>
              </a:rPr>
              <a:t> </a:t>
            </a:r>
            <a:r>
              <a:rPr lang="en-GB" altLang="zh-CN" dirty="0"/>
              <a:t>CSP</a:t>
            </a:r>
            <a:br>
              <a:rPr lang="en-GB" altLang="zh-CN" dirty="0"/>
            </a:br>
            <a:r>
              <a:rPr lang="en-GB" altLang="zh-CN" dirty="0"/>
              <a:t>Robin</a:t>
            </a:r>
            <a:r>
              <a:rPr lang="en-GB" altLang="zh-CN" dirty="0">
                <a:latin typeface="Arial" panose="020B0604020202020204" pitchFamily="34" charset="0"/>
              </a:rPr>
              <a:t> </a:t>
            </a:r>
            <a:r>
              <a:rPr lang="en-GB" altLang="zh-CN" dirty="0"/>
              <a:t>Milner</a:t>
            </a:r>
            <a:r>
              <a:rPr lang="en-GB" altLang="zh-CN" dirty="0">
                <a:latin typeface="Arial" panose="020B0604020202020204" pitchFamily="34" charset="0"/>
              </a:rPr>
              <a:t> </a:t>
            </a:r>
            <a:r>
              <a:rPr lang="en-GB" altLang="zh-CN" dirty="0"/>
              <a:t>(1991)</a:t>
            </a:r>
            <a:r>
              <a:rPr lang="en-GB" altLang="zh-CN" dirty="0">
                <a:latin typeface="Arial" panose="020B0604020202020204" pitchFamily="34" charset="0"/>
              </a:rPr>
              <a:t> </a:t>
            </a:r>
            <a:r>
              <a:rPr lang="en-GB" altLang="zh-CN" dirty="0"/>
              <a:t>--</a:t>
            </a:r>
            <a:r>
              <a:rPr lang="en-GB" altLang="zh-CN" dirty="0">
                <a:latin typeface="Arial" panose="020B0604020202020204" pitchFamily="34" charset="0"/>
              </a:rPr>
              <a:t> </a:t>
            </a:r>
            <a:r>
              <a:rPr lang="en-GB" altLang="zh-CN" dirty="0"/>
              <a:t>LCF，ML，CCS，PI-calculus</a:t>
            </a:r>
            <a:br>
              <a:rPr lang="en-GB" altLang="zh-CN" dirty="0"/>
            </a:br>
            <a:r>
              <a:rPr lang="en-GB" altLang="zh-CN" dirty="0"/>
              <a:t>Amir</a:t>
            </a:r>
            <a:r>
              <a:rPr lang="en-GB" altLang="zh-CN" dirty="0">
                <a:latin typeface="Arial" panose="020B0604020202020204" pitchFamily="34" charset="0"/>
              </a:rPr>
              <a:t> </a:t>
            </a:r>
            <a:r>
              <a:rPr lang="en-GB" altLang="zh-CN" dirty="0"/>
              <a:t>Pnueli</a:t>
            </a:r>
            <a:r>
              <a:rPr lang="en-GB" altLang="zh-CN" dirty="0">
                <a:latin typeface="Arial" panose="020B0604020202020204" pitchFamily="34" charset="0"/>
              </a:rPr>
              <a:t> </a:t>
            </a:r>
            <a:r>
              <a:rPr lang="en-GB" altLang="zh-CN" dirty="0"/>
              <a:t>(1996)</a:t>
            </a:r>
            <a:r>
              <a:rPr lang="en-GB" altLang="zh-CN" dirty="0">
                <a:latin typeface="Arial" panose="020B0604020202020204" pitchFamily="34" charset="0"/>
              </a:rPr>
              <a:t> </a:t>
            </a:r>
            <a:r>
              <a:rPr lang="en-GB" altLang="zh-CN" dirty="0"/>
              <a:t>--</a:t>
            </a:r>
            <a:r>
              <a:rPr lang="en-GB" altLang="zh-CN" dirty="0">
                <a:latin typeface="Arial" panose="020B0604020202020204" pitchFamily="34" charset="0"/>
              </a:rPr>
              <a:t> </a:t>
            </a:r>
            <a:r>
              <a:rPr lang="en-GB" altLang="zh-CN" dirty="0"/>
              <a:t>时序逻辑和系统验证</a:t>
            </a:r>
            <a:endParaRPr lang="en-GB"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Rectangle 7"/>
          <p:cNvSpPr txBox="1">
            <a:spLocks noGrp="1"/>
          </p:cNvSpPr>
          <p:nvPr>
            <p:ph type="sldNum" sz="quarter"/>
          </p:nvPr>
        </p:nvSpPr>
        <p:spPr>
          <a:xfrm>
            <a:off x="5180013" y="6513513"/>
            <a:ext cx="3962400" cy="342900"/>
          </a:xfrm>
          <a:prstGeom prst="rect">
            <a:avLst/>
          </a:prstGeom>
          <a:noFill/>
          <a:ln w="9525">
            <a:noFill/>
          </a:ln>
        </p:spPr>
        <p:txBody>
          <a:bodyPr vert="horz" wrap="square" lIns="91440" tIns="45720" rIns="91440" bIns="45720" anchor="b" anchorCtr="0"/>
          <a:p>
            <a:pPr lvl="0" algn="r"/>
            <a:fld id="{9A0DB2DC-4C9A-4742-B13C-FB6460FD3503}" type="slidenum">
              <a:rPr lang="en-US" altLang="zh-CN" sz="1200" u="none" dirty="0">
                <a:solidFill>
                  <a:schemeClr val="tx1"/>
                </a:solidFill>
                <a:latin typeface="Times New Roman" panose="02020603050405020304" pitchFamily="18" charset="0"/>
              </a:rPr>
            </a:fld>
            <a:endParaRPr lang="en-US" altLang="zh-CN" sz="1200" u="none" dirty="0">
              <a:solidFill>
                <a:schemeClr val="tx1"/>
              </a:solidFill>
              <a:latin typeface="Times New Roman" panose="02020603050405020304" pitchFamily="18" charset="0"/>
            </a:endParaRPr>
          </a:p>
        </p:txBody>
      </p:sp>
      <p:sp>
        <p:nvSpPr>
          <p:cNvPr id="36866" name="Rectangle 2"/>
          <p:cNvSpPr>
            <a:spLocks noRot="1" noTextEdit="1"/>
          </p:cNvSpPr>
          <p:nvPr>
            <p:ph type="sldImg"/>
          </p:nvPr>
        </p:nvSpPr>
        <p:spPr>
          <a:ln/>
        </p:spPr>
      </p:sp>
      <p:sp>
        <p:nvSpPr>
          <p:cNvPr id="36867" name="Rectangle 3"/>
          <p:cNvSpPr>
            <a:spLocks noGrp="1"/>
          </p:cNvSpPr>
          <p:nvPr>
            <p:ph type="body"/>
          </p:nvPr>
        </p:nvSpPr>
        <p:spPr>
          <a:ln/>
        </p:spPr>
        <p:txBody>
          <a:bodyPr wrap="square" lIns="91440" tIns="45720" rIns="91440" bIns="45720" anchor="t" anchorCtr="0"/>
          <a:p>
            <a:pPr lvl="1" indent="0" eaLnBrk="1" hangingPunct="1">
              <a:spcBef>
                <a:spcPts val="600"/>
              </a:spcBef>
            </a:pPr>
            <a:r>
              <a:rPr lang="zh-CN" altLang="en-US" b="1" dirty="0">
                <a:latin typeface="宋体" panose="02010600030101010101" pitchFamily="2" charset="-122"/>
              </a:rPr>
              <a:t>存放方式</a:t>
            </a:r>
            <a:r>
              <a:rPr lang="en-US" altLang="zh-CN" b="1" dirty="0">
                <a:latin typeface="宋体" panose="02010600030101010101" pitchFamily="2" charset="-122"/>
              </a:rPr>
              <a:t>: </a:t>
            </a:r>
            <a:r>
              <a:rPr lang="zh-CN" altLang="en-US" b="1" dirty="0">
                <a:latin typeface="宋体" panose="02010600030101010101" pitchFamily="2" charset="-122"/>
              </a:rPr>
              <a:t>按行存放</a:t>
            </a:r>
            <a:r>
              <a:rPr lang="en-US" altLang="zh-CN" b="1" dirty="0">
                <a:latin typeface="宋体" panose="02010600030101010101" pitchFamily="2" charset="-122"/>
              </a:rPr>
              <a:t>(C, PASCAl),</a:t>
            </a:r>
            <a:r>
              <a:rPr lang="zh-CN" altLang="en-US" b="1" dirty="0">
                <a:latin typeface="宋体" panose="02010600030101010101" pitchFamily="2" charset="-122"/>
              </a:rPr>
              <a:t>按列存放</a:t>
            </a:r>
            <a:r>
              <a:rPr lang="en-US" altLang="zh-CN" b="1" dirty="0">
                <a:latin typeface="宋体" panose="02010600030101010101" pitchFamily="2" charset="-122"/>
              </a:rPr>
              <a:t>(FORTRAN)</a:t>
            </a:r>
            <a:endParaRPr lang="en-US" altLang="zh-CN" b="1" dirty="0"/>
          </a:p>
          <a:p>
            <a:pPr lvl="0" eaLnBrk="1" hangingPunct="1"/>
            <a:endParaRPr lang="en-GB" altLang="zh-CN"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 name="Text Box 8"/>
          <p:cNvSpPr txBox="1">
            <a:spLocks noChangeArrowheads="1"/>
          </p:cNvSpPr>
          <p:nvPr/>
        </p:nvSpPr>
        <p:spPr bwMode="auto">
          <a:xfrm>
            <a:off x="2411413" y="6092825"/>
            <a:ext cx="55451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0" lang="zh-CN" altLang="en-US" sz="2000" b="0" i="0" u="none" strike="noStrike" kern="120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sym typeface="+mn-ea"/>
              </a:rPr>
              <a:t>合肥工业大学  计算机信息学院软件所</a:t>
            </a:r>
            <a:endParaRPr kumimoji="0" lang="en-US" altLang="zh-CN" sz="2000" b="0" i="0" u="none" strike="noStrike" kern="120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sym typeface="+mn-ea"/>
            </a:endParaRPr>
          </a:p>
        </p:txBody>
      </p:sp>
      <p:pic>
        <p:nvPicPr>
          <p:cNvPr id="2051" name="Picture 10" descr="050907a"/>
          <p:cNvPicPr>
            <a:picLocks noChangeAspect="1"/>
          </p:cNvPicPr>
          <p:nvPr/>
        </p:nvPicPr>
        <p:blipFill>
          <a:blip r:embed="rId2">
            <a:clrChange>
              <a:clrFrom>
                <a:srgbClr val="FFFFFF"/>
              </a:clrFrom>
              <a:clrTo>
                <a:srgbClr val="FFFFFF">
                  <a:alpha val="0"/>
                </a:srgbClr>
              </a:clrTo>
            </a:clrChange>
            <a:lum bright="10001" contrast="-28000"/>
          </a:blip>
          <a:stretch>
            <a:fillRect/>
          </a:stretch>
        </p:blipFill>
        <p:spPr>
          <a:xfrm>
            <a:off x="2043113" y="6021388"/>
            <a:ext cx="512762" cy="576262"/>
          </a:xfrm>
          <a:prstGeom prst="rect">
            <a:avLst/>
          </a:prstGeom>
          <a:noFill/>
          <a:ln w="9525">
            <a:noFill/>
          </a:ln>
        </p:spPr>
      </p:pic>
      <p:sp>
        <p:nvSpPr>
          <p:cNvPr id="618498" name="Rectangle 2"/>
          <p:cNvSpPr>
            <a:spLocks noGrp="1" noChangeArrowheads="1"/>
          </p:cNvSpPr>
          <p:nvPr>
            <p:ph type="ctrTitle"/>
          </p:nvPr>
        </p:nvSpPr>
        <p:spPr>
          <a:xfrm>
            <a:off x="684213" y="1196975"/>
            <a:ext cx="7772400" cy="1371600"/>
          </a:xfrm>
        </p:spPr>
        <p:txBody>
          <a:bodyPr/>
          <a:lstStyle>
            <a:lvl1pPr>
              <a:defRPr sz="4200"/>
            </a:lvl1pPr>
          </a:lstStyle>
          <a:p>
            <a:pPr lvl="0" fontAlgn="base"/>
            <a:r>
              <a:rPr lang="zh-CN" altLang="en-US" strike="noStrike" noProof="0" smtClean="0"/>
              <a:t>单击此处编辑母版标题样式</a:t>
            </a:r>
            <a:endParaRPr lang="zh-CN" altLang="en-US" strike="noStrike" noProof="0" smtClean="0"/>
          </a:p>
        </p:txBody>
      </p:sp>
      <p:sp>
        <p:nvSpPr>
          <p:cNvPr id="618499" name="Rectangle 3"/>
          <p:cNvSpPr>
            <a:spLocks noGrp="1" noChangeArrowheads="1"/>
          </p:cNvSpPr>
          <p:nvPr>
            <p:ph type="subTitle" idx="1"/>
          </p:nvPr>
        </p:nvSpPr>
        <p:spPr>
          <a:xfrm>
            <a:off x="1476375" y="3429000"/>
            <a:ext cx="7010400" cy="1600200"/>
          </a:xfrm>
        </p:spPr>
        <p:txBody>
          <a:bodyPr/>
          <a:lstStyle>
            <a:lvl1pPr marL="0" indent="0">
              <a:buFont typeface="Wingdings" panose="05000000000000000000" pitchFamily="2" charset="2"/>
              <a:buNone/>
              <a:defRPr sz="2800"/>
            </a:lvl1pPr>
          </a:lstStyle>
          <a:p>
            <a:pPr lvl="0" fontAlgn="base"/>
            <a:r>
              <a:rPr lang="zh-CN" altLang="en-US" strike="noStrike" noProof="0" smtClean="0"/>
              <a:t>单击此处编辑母版副标题样式</a:t>
            </a:r>
            <a:endParaRPr lang="zh-CN" altLang="en-US" strike="noStrike" noProof="0" smtClean="0"/>
          </a:p>
        </p:txBody>
      </p:sp>
      <p:sp>
        <p:nvSpPr>
          <p:cNvPr id="12"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
            <a:pPr algn="l" fontAlgn="base"/>
            <a:endParaRPr lang="zh-CN" altLang="en-US" strike="noStrike" noProof="1" dirty="0"/>
          </a:p>
        </p:txBody>
      </p:sp>
      <p:sp>
        <p:nvSpPr>
          <p:cNvPr id="13"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
            <a:pPr fontAlgn="base"/>
            <a:endParaRPr lang="en-US" altLang="zh-CN" strike="noStrike" noProof="1" dirty="0"/>
          </a:p>
        </p:txBody>
      </p:sp>
      <p:sp>
        <p:nvSpPr>
          <p:cNvPr id="14" name="Rectangle 6"/>
          <p:cNvSpPr>
            <a:spLocks noGrp="1" noChangeArrowheads="1"/>
          </p:cNvSpPr>
          <p:nvPr>
            <p:ph type="sldNum" sz="quarter" idx="4"/>
          </p:nvPr>
        </p:nvSpPr>
        <p:spPr bwMode="auto">
          <a:xfrm>
            <a:off x="6948488"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
            <a:pPr algn="r"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p>
        </p:txBody>
      </p:sp>
    </p:spTree>
  </p:cSld>
  <p:clrMapOvr>
    <a:masterClrMapping/>
  </p:clrMapOvr>
  <p:transition spd="med">
    <p:zoom/>
  </p:transition>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Verdana" panose="020B060403050404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zh-CN" strike="noStrike" noProof="1" dirty="0">
              <a:latin typeface="Verdana" panose="020B060403050404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Verdana" panose="020B0604030504040204" pitchFamily="34" charset="0"/>
            </a:endParaRPr>
          </a:p>
        </p:txBody>
      </p:sp>
    </p:spTree>
  </p:cSld>
  <p:clrMapOvr>
    <a:masterClrMapping/>
  </p:clrMapOvr>
  <p:transition spd="med">
    <p:zoom/>
  </p:transition>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4638" y="304800"/>
            <a:ext cx="2051050" cy="57880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68313" y="304800"/>
            <a:ext cx="6003925" cy="57880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Verdana" panose="020B060403050404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zh-CN" strike="noStrike" noProof="1" dirty="0">
              <a:latin typeface="Verdana" panose="020B060403050404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Verdana" panose="020B0604030504040204" pitchFamily="34" charset="0"/>
            </a:endParaRPr>
          </a:p>
        </p:txBody>
      </p:sp>
    </p:spTree>
  </p:cSld>
  <p:clrMapOvr>
    <a:masterClrMapping/>
  </p:clrMapOvr>
  <p:transition spd="med">
    <p:zoom/>
  </p:transition>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981200"/>
            <a:ext cx="4038600" cy="38862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quarter" idx="2"/>
          </p:nvPr>
        </p:nvSpPr>
        <p:spPr>
          <a:xfrm>
            <a:off x="4648200" y="1981200"/>
            <a:ext cx="4038600" cy="1866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内容占位符 4"/>
          <p:cNvSpPr>
            <a:spLocks noGrp="1"/>
          </p:cNvSpPr>
          <p:nvPr>
            <p:ph sz="quarter" idx="3"/>
          </p:nvPr>
        </p:nvSpPr>
        <p:spPr>
          <a:xfrm>
            <a:off x="4648200" y="4000500"/>
            <a:ext cx="4038600" cy="1866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0" name="Rectangle 2"/>
          <p:cNvSpPr>
            <a:spLocks noGrp="1" noChangeArrowheads="1"/>
          </p:cNvSpPr>
          <p:nvPr>
            <p:ph type="ftr" sz="quarter" idx="13"/>
          </p:nvPr>
        </p:nvSpPr>
        <p:spPr bwMode="auto">
          <a:xfrm>
            <a:off x="3124200" y="63087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
            <a:pPr fontAlgn="base"/>
            <a:r>
              <a:rPr lang="zh-CN" altLang="en-US" strike="noStrike" noProof="1" dirty="0">
                <a:latin typeface="Verdana" panose="020B0604030504040204" pitchFamily="34" charset="0"/>
                <a:ea typeface="宋体" panose="02010600030101010101" pitchFamily="2" charset="-122"/>
                <a:cs typeface="+mn-cs"/>
              </a:rPr>
              <a:t>国防科技大学计算机系</a:t>
            </a:r>
            <a:r>
              <a:rPr lang="en-US" altLang="zh-CN" strike="noStrike" noProof="1">
                <a:latin typeface="Verdana" panose="020B0604030504040204" pitchFamily="34" charset="0"/>
                <a:ea typeface="宋体" panose="02010600030101010101" pitchFamily="2" charset="-122"/>
                <a:cs typeface="+mn-cs"/>
              </a:rPr>
              <a:t>602</a:t>
            </a:r>
            <a:r>
              <a:rPr lang="zh-CN" altLang="en-US" strike="noStrike" noProof="1" dirty="0">
                <a:latin typeface="Verdana" panose="020B0604030504040204" pitchFamily="34" charset="0"/>
                <a:ea typeface="宋体" panose="02010600030101010101" pitchFamily="2" charset="-122"/>
                <a:cs typeface="+mn-cs"/>
              </a:rPr>
              <a:t>教研室</a:t>
            </a:r>
            <a:endParaRPr lang="zh-CN" altLang="en-US" strike="noStrike" noProof="1" dirty="0"/>
          </a:p>
        </p:txBody>
      </p:sp>
      <p:sp>
        <p:nvSpPr>
          <p:cNvPr id="11" name="Rectangle 3"/>
          <p:cNvSpPr>
            <a:spLocks noGrp="1" noChangeArrowheads="1"/>
          </p:cNvSpPr>
          <p:nvPr>
            <p:ph type="sldNum" sz="quarter" idx="4"/>
          </p:nvPr>
        </p:nvSpPr>
        <p:spPr bwMode="auto">
          <a:xfrm>
            <a:off x="6804025" y="6237288"/>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
            <a:pPr algn="r" fontAlgn="base"/>
            <a:fld id="{9A0DB2DC-4C9A-4742-B13C-FB6460FD3503}" type="slidenum">
              <a:rPr lang="en-US" altLang="zh-CN" strike="noStrike" noProof="1" dirty="0">
                <a:latin typeface="Verdana" panose="020B0604030504040204" pitchFamily="34" charset="0"/>
                <a:ea typeface="宋体" panose="02010600030101010101" pitchFamily="2" charset="-122"/>
                <a:cs typeface="+mn-cs"/>
              </a:rPr>
            </a:fld>
            <a:endParaRPr lang="en-US" altLang="zh-CN" strike="noStrike" noProof="1" dirty="0"/>
          </a:p>
        </p:txBody>
      </p:sp>
      <p:sp>
        <p:nvSpPr>
          <p:cNvPr id="12" name="Rectangle 16"/>
          <p:cNvSpPr>
            <a:spLocks noGrp="1" noChangeArrowheads="1"/>
          </p:cNvSpPr>
          <p:nvPr>
            <p:ph type="dt" sz="half" idx="12"/>
          </p:nvPr>
        </p:nvSpPr>
        <p:spPr bwMode="auto">
          <a:xfrm>
            <a:off x="609600" y="6265863"/>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
            <a:pPr algn="l" fontAlgn="base"/>
            <a:endParaRPr lang="zh-CN" altLang="en-US" strike="noStrike" noProof="1" dirty="0"/>
          </a:p>
        </p:txBody>
      </p:sp>
    </p:spTree>
  </p:cSld>
  <p:clrMapOvr>
    <a:masterClrMapping/>
  </p:clrMapOvr>
  <p:transition spd="med">
    <p:zoom/>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Verdana" panose="020B060403050404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zh-CN" strike="noStrike" noProof="1" dirty="0">
              <a:latin typeface="Verdana" panose="020B060403050404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Verdana" panose="020B0604030504040204" pitchFamily="34" charset="0"/>
            </a:endParaRPr>
          </a:p>
        </p:txBody>
      </p:sp>
    </p:spTree>
  </p:cSld>
  <p:clrMapOvr>
    <a:masterClrMapping/>
  </p:clrMapOvr>
  <p:transition spd="med">
    <p:zoom/>
  </p:transition>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Verdana" panose="020B060403050404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zh-CN" strike="noStrike" noProof="1" dirty="0">
              <a:latin typeface="Verdana" panose="020B060403050404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Verdana" panose="020B0604030504040204" pitchFamily="34" charset="0"/>
            </a:endParaRPr>
          </a:p>
        </p:txBody>
      </p:sp>
    </p:spTree>
  </p:cSld>
  <p:clrMapOvr>
    <a:masterClrMapping/>
  </p:clrMapOvr>
  <p:transition spd="med">
    <p:zoom/>
  </p:transition>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68313" y="1844675"/>
            <a:ext cx="4027487" cy="4248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844675"/>
            <a:ext cx="4027488" cy="4248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zh-CN" altLang="en-US" strike="noStrike" noProof="1" dirty="0">
              <a:latin typeface="Verdana" panose="020B060403050404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zh-CN" strike="noStrike" noProof="1" dirty="0">
              <a:latin typeface="Verdana" panose="020B060403050404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Verdana" panose="020B0604030504040204" pitchFamily="34" charset="0"/>
            </a:endParaRPr>
          </a:p>
        </p:txBody>
      </p:sp>
    </p:spTree>
  </p:cSld>
  <p:clrMapOvr>
    <a:masterClrMapping/>
  </p:clrMapOvr>
  <p:transition spd="med">
    <p:zoom/>
  </p:transition>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zh-CN" altLang="en-US" strike="noStrike" noProof="1" dirty="0">
              <a:latin typeface="Verdana" panose="020B0604030504040204" pitchFamily="34" charset="0"/>
            </a:endParaRPr>
          </a:p>
        </p:txBody>
      </p:sp>
      <p:sp>
        <p:nvSpPr>
          <p:cNvPr id="8" name="页脚占位符 7"/>
          <p:cNvSpPr>
            <a:spLocks noGrp="1"/>
          </p:cNvSpPr>
          <p:nvPr>
            <p:ph type="ftr" sz="quarter" idx="11"/>
          </p:nvPr>
        </p:nvSpPr>
        <p:spPr/>
        <p:txBody>
          <a:bodyPr/>
          <a:p>
            <a:pPr lvl="0" eaLnBrk="1" fontAlgn="base" hangingPunct="1"/>
            <a:endParaRPr lang="en-US" altLang="zh-CN" strike="noStrike" noProof="1" dirty="0">
              <a:latin typeface="Verdana" panose="020B0604030504040204" pitchFamily="34" charset="0"/>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Verdana" panose="020B0604030504040204" pitchFamily="34" charset="0"/>
            </a:endParaRPr>
          </a:p>
        </p:txBody>
      </p:sp>
    </p:spTree>
  </p:cSld>
  <p:clrMapOvr>
    <a:masterClrMapping/>
  </p:clrMapOvr>
  <p:transition spd="med">
    <p:zoom/>
  </p:transition>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zh-CN" altLang="en-US" strike="noStrike" noProof="1" dirty="0">
              <a:latin typeface="Verdana" panose="020B0604030504040204" pitchFamily="34" charset="0"/>
            </a:endParaRPr>
          </a:p>
        </p:txBody>
      </p:sp>
      <p:sp>
        <p:nvSpPr>
          <p:cNvPr id="4" name="页脚占位符 3"/>
          <p:cNvSpPr>
            <a:spLocks noGrp="1"/>
          </p:cNvSpPr>
          <p:nvPr>
            <p:ph type="ftr" sz="quarter" idx="11"/>
          </p:nvPr>
        </p:nvSpPr>
        <p:spPr/>
        <p:txBody>
          <a:bodyPr/>
          <a:p>
            <a:pPr lvl="0" eaLnBrk="1" fontAlgn="base" hangingPunct="1"/>
            <a:endParaRPr lang="en-US" altLang="zh-CN" strike="noStrike" noProof="1" dirty="0">
              <a:latin typeface="Verdana" panose="020B0604030504040204" pitchFamily="34" charset="0"/>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Verdana" panose="020B0604030504040204" pitchFamily="34" charset="0"/>
            </a:endParaRPr>
          </a:p>
        </p:txBody>
      </p:sp>
    </p:spTree>
  </p:cSld>
  <p:clrMapOvr>
    <a:masterClrMapping/>
  </p:clrMapOvr>
  <p:transition spd="med">
    <p:zoom/>
  </p:transition>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zh-CN" altLang="en-US" strike="noStrike" noProof="1" dirty="0">
              <a:latin typeface="Verdana" panose="020B0604030504040204" pitchFamily="34" charset="0"/>
            </a:endParaRPr>
          </a:p>
        </p:txBody>
      </p:sp>
      <p:sp>
        <p:nvSpPr>
          <p:cNvPr id="3" name="页脚占位符 2"/>
          <p:cNvSpPr>
            <a:spLocks noGrp="1"/>
          </p:cNvSpPr>
          <p:nvPr>
            <p:ph type="ftr" sz="quarter" idx="11"/>
          </p:nvPr>
        </p:nvSpPr>
        <p:spPr/>
        <p:txBody>
          <a:bodyPr/>
          <a:p>
            <a:pPr lvl="0" eaLnBrk="1" fontAlgn="base" hangingPunct="1"/>
            <a:endParaRPr lang="en-US" altLang="zh-CN" strike="noStrike" noProof="1" dirty="0">
              <a:latin typeface="Verdana" panose="020B0604030504040204" pitchFamily="34" charset="0"/>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Verdana" panose="020B0604030504040204" pitchFamily="34" charset="0"/>
            </a:endParaRPr>
          </a:p>
        </p:txBody>
      </p:sp>
    </p:spTree>
  </p:cSld>
  <p:clrMapOvr>
    <a:masterClrMapping/>
  </p:clrMapOvr>
  <p:transition spd="med">
    <p:zoom/>
  </p:transition>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zh-CN" altLang="en-US" strike="noStrike" noProof="1" dirty="0">
              <a:latin typeface="Verdana" panose="020B060403050404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zh-CN" strike="noStrike" noProof="1" dirty="0">
              <a:latin typeface="Verdana" panose="020B060403050404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Verdana" panose="020B0604030504040204" pitchFamily="34" charset="0"/>
            </a:endParaRPr>
          </a:p>
        </p:txBody>
      </p:sp>
    </p:spTree>
  </p:cSld>
  <p:clrMapOvr>
    <a:masterClrMapping/>
  </p:clrMapOvr>
  <p:transition spd="med">
    <p:zoom/>
  </p:transition>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zh-CN" altLang="en-US" strike="noStrike" noProof="1" dirty="0">
              <a:latin typeface="Verdana" panose="020B060403050404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zh-CN" strike="noStrike" noProof="1" dirty="0">
              <a:latin typeface="Verdana" panose="020B060403050404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Verdana" panose="020B0604030504040204" pitchFamily="34" charset="0"/>
            </a:endParaRPr>
          </a:p>
        </p:txBody>
      </p:sp>
    </p:spTree>
  </p:cSld>
  <p:clrMapOvr>
    <a:masterClrMapping/>
  </p:clrMapOvr>
  <p:transition spd="med">
    <p:zoom/>
  </p:transition>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p:sp>
        <p:nvSpPr>
          <p:cNvPr id="1026" name="Rectangle 2"/>
          <p:cNvSpPr>
            <a:spLocks noGrp="1"/>
          </p:cNvSpPr>
          <p:nvPr>
            <p:ph type="title"/>
          </p:nvPr>
        </p:nvSpPr>
        <p:spPr>
          <a:xfrm>
            <a:off x="574675" y="304800"/>
            <a:ext cx="8001000" cy="1216025"/>
          </a:xfrm>
          <a:prstGeom prst="rect">
            <a:avLst/>
          </a:prstGeom>
          <a:noFill/>
          <a:ln w="9525">
            <a:noFill/>
          </a:ln>
        </p:spPr>
        <p:txBody>
          <a:bodyPr anchor="b" anchorCtr="0"/>
          <a:p>
            <a:pPr lvl="0"/>
            <a:r>
              <a:rPr lang="zh-CN" altLang="en-US" dirty="0"/>
              <a:t>单击此处编辑母版标题样式</a:t>
            </a:r>
            <a:endParaRPr lang="zh-CN" altLang="en-US" dirty="0"/>
          </a:p>
        </p:txBody>
      </p:sp>
      <p:sp>
        <p:nvSpPr>
          <p:cNvPr id="1027" name="Rectangle 3"/>
          <p:cNvSpPr>
            <a:spLocks noGrp="1"/>
          </p:cNvSpPr>
          <p:nvPr>
            <p:ph type="body"/>
          </p:nvPr>
        </p:nvSpPr>
        <p:spPr>
          <a:xfrm>
            <a:off x="468313" y="1844675"/>
            <a:ext cx="8207375" cy="4248150"/>
          </a:xfrm>
          <a:prstGeom prst="rect">
            <a:avLst/>
          </a:prstGeom>
          <a:noFill/>
          <a:ln w="9525">
            <a:noFill/>
          </a:ln>
        </p:spPr>
        <p:txBody>
          <a:bodyPr anchor="t" anchorCtr="0"/>
          <a:p>
            <a:pPr lvl="0"/>
            <a:r>
              <a:rPr lang="en-US" altLang="zh-CN" dirty="0"/>
              <a:t>a</a:t>
            </a:r>
            <a:r>
              <a:rPr lang="zh-CN" altLang="en-US" dirty="0"/>
              <a:t>单击此处编辑母版文本样式</a:t>
            </a:r>
            <a:endParaRPr lang="zh-CN" altLang="en-US" dirty="0"/>
          </a:p>
          <a:p>
            <a:pPr lvl="1" indent="-436245"/>
            <a:r>
              <a:rPr lang="en-US" altLang="zh-CN" dirty="0"/>
              <a:t>a</a:t>
            </a:r>
            <a:r>
              <a:rPr lang="zh-CN" altLang="en-US" dirty="0"/>
              <a:t>第二级</a:t>
            </a:r>
            <a:endParaRPr lang="zh-CN" altLang="en-US" dirty="0"/>
          </a:p>
          <a:p>
            <a:pPr lvl="2" indent="-394970"/>
            <a:r>
              <a:rPr lang="en-US" altLang="zh-CN" dirty="0"/>
              <a:t>a</a:t>
            </a:r>
            <a:r>
              <a:rPr lang="zh-CN" altLang="en-US" dirty="0"/>
              <a:t>第三级</a:t>
            </a:r>
            <a:endParaRPr lang="zh-CN" altLang="en-US" dirty="0"/>
          </a:p>
          <a:p>
            <a:pPr lvl="3" indent="-387350"/>
            <a:r>
              <a:rPr lang="en-US" altLang="zh-CN" dirty="0"/>
              <a:t>a</a:t>
            </a:r>
            <a:r>
              <a:rPr lang="zh-CN" altLang="en-US" dirty="0"/>
              <a:t>第四级</a:t>
            </a:r>
            <a:endParaRPr lang="zh-CN" altLang="en-US" dirty="0"/>
          </a:p>
          <a:p>
            <a:pPr lvl="4" indent="-398780"/>
            <a:r>
              <a:rPr lang="en-US" altLang="zh-CN" dirty="0"/>
              <a:t>a</a:t>
            </a:r>
            <a:r>
              <a:rPr lang="zh-CN" altLang="en-US" dirty="0"/>
              <a:t>第五级</a:t>
            </a:r>
            <a:endParaRPr lang="zh-CN" altLang="en-US" dirty="0"/>
          </a:p>
        </p:txBody>
      </p:sp>
      <p:sp>
        <p:nvSpPr>
          <p:cNvPr id="1028" name="Line 5"/>
          <p:cNvSpPr/>
          <p:nvPr/>
        </p:nvSpPr>
        <p:spPr>
          <a:xfrm flipV="1">
            <a:off x="609600" y="6237288"/>
            <a:ext cx="7924800" cy="0"/>
          </a:xfrm>
          <a:prstGeom prst="line">
            <a:avLst/>
          </a:prstGeom>
          <a:ln w="3175" cap="flat" cmpd="sng">
            <a:solidFill>
              <a:schemeClr val="accent2"/>
            </a:solidFill>
            <a:prstDash val="solid"/>
            <a:round/>
            <a:headEnd type="none" w="med" len="med"/>
            <a:tailEnd type="none" w="med" len="med"/>
          </a:ln>
        </p:spPr>
      </p:sp>
      <p:sp>
        <p:nvSpPr>
          <p:cNvPr id="617478" name="Rectangle 6"/>
          <p:cNvSpPr>
            <a:spLocks noGrp="1" noChangeArrowheads="1"/>
          </p:cNvSpPr>
          <p:nvPr>
            <p:ph type="dt" sz="half" idx="2"/>
          </p:nvPr>
        </p:nvSpPr>
        <p:spPr bwMode="auto">
          <a:xfrm>
            <a:off x="609600" y="6265863"/>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a:defRPr sz="1200">
                <a:solidFill>
                  <a:schemeClr val="tx1"/>
                </a:solidFill>
              </a:defRPr>
            </a:lvl1pPr>
          </a:lstStyle>
          <a:p>
            <a:pPr lvl="0" eaLnBrk="1" fontAlgn="base" hangingPunct="1"/>
            <a:endParaRPr lang="zh-CN" altLang="en-US" strike="noStrike" noProof="1" dirty="0">
              <a:latin typeface="Verdana" panose="020B0604030504040204" pitchFamily="34" charset="0"/>
            </a:endParaRPr>
          </a:p>
        </p:txBody>
      </p:sp>
      <p:sp>
        <p:nvSpPr>
          <p:cNvPr id="617479" name="Rectangle 7"/>
          <p:cNvSpPr>
            <a:spLocks noGrp="1" noChangeArrowheads="1"/>
          </p:cNvSpPr>
          <p:nvPr>
            <p:ph type="ftr" sz="quarter" idx="3"/>
          </p:nvPr>
        </p:nvSpPr>
        <p:spPr bwMode="auto">
          <a:xfrm>
            <a:off x="3124200" y="63087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200">
                <a:solidFill>
                  <a:schemeClr val="tx1"/>
                </a:solidFill>
              </a:defRPr>
            </a:lvl1pPr>
          </a:lstStyle>
          <a:p>
            <a:pPr lvl="0" eaLnBrk="1" fontAlgn="base" hangingPunct="1"/>
            <a:endParaRPr lang="en-US" altLang="zh-CN" strike="noStrike" noProof="1" dirty="0">
              <a:latin typeface="Verdana" panose="020B0604030504040204" pitchFamily="34" charset="0"/>
            </a:endParaRPr>
          </a:p>
        </p:txBody>
      </p:sp>
      <p:sp>
        <p:nvSpPr>
          <p:cNvPr id="617480" name="Rectangle 8"/>
          <p:cNvSpPr>
            <a:spLocks noGrp="1" noChangeArrowheads="1"/>
          </p:cNvSpPr>
          <p:nvPr>
            <p:ph type="sldNum" sz="quarter" idx="4"/>
          </p:nvPr>
        </p:nvSpPr>
        <p:spPr bwMode="auto">
          <a:xfrm>
            <a:off x="6804025" y="6237288"/>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200">
                <a:solidFill>
                  <a:schemeClr val="tx1"/>
                </a:solidFill>
              </a:defRPr>
            </a:lvl1pPr>
          </a:lstStyle>
          <a:p>
            <a:pPr lvl="0" eaLnBrk="1" fontAlgn="base" hangingPunct="1"/>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Verdana" panose="020B0604030504040204" pitchFamily="34" charset="0"/>
            </a:endParaRPr>
          </a:p>
        </p:txBody>
      </p:sp>
      <p:pic>
        <p:nvPicPr>
          <p:cNvPr id="1032" name="Picture 18" descr="050907a"/>
          <p:cNvPicPr>
            <a:picLocks noChangeAspect="1"/>
          </p:cNvPicPr>
          <p:nvPr/>
        </p:nvPicPr>
        <p:blipFill>
          <a:blip r:embed="rId13">
            <a:clrChange>
              <a:clrFrom>
                <a:srgbClr val="FFFFFF"/>
              </a:clrFrom>
              <a:clrTo>
                <a:srgbClr val="FFFFFF">
                  <a:alpha val="0"/>
                </a:srgbClr>
              </a:clrTo>
            </a:clrChange>
            <a:lum bright="10001" contrast="-28000"/>
          </a:blip>
          <a:stretch>
            <a:fillRect/>
          </a:stretch>
        </p:blipFill>
        <p:spPr>
          <a:xfrm>
            <a:off x="2555875" y="6308725"/>
            <a:ext cx="503238" cy="458788"/>
          </a:xfrm>
          <a:prstGeom prst="rect">
            <a:avLst/>
          </a:prstGeom>
          <a:noFill/>
          <a:ln w="9525">
            <a:noFill/>
          </a:ln>
        </p:spPr>
      </p:pic>
      <p:sp>
        <p:nvSpPr>
          <p:cNvPr id="617491" name="Text Box 19"/>
          <p:cNvSpPr txBox="1">
            <a:spLocks noChangeArrowheads="1"/>
          </p:cNvSpPr>
          <p:nvPr/>
        </p:nvSpPr>
        <p:spPr bwMode="auto">
          <a:xfrm>
            <a:off x="3132138" y="6375400"/>
            <a:ext cx="4464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marL="0" marR="0" lvl="0" indent="0" algn="l" defTabSz="914400" rtl="0" eaLnBrk="1" fontAlgn="base" latinLnBrk="0" hangingPunct="1">
              <a:lnSpc>
                <a:spcPct val="100000"/>
              </a:lnSpc>
              <a:spcBef>
                <a:spcPct val="50000"/>
              </a:spcBef>
              <a:spcAft>
                <a:spcPct val="0"/>
              </a:spcAft>
              <a:buNone/>
            </a:pPr>
            <a:r>
              <a:rPr kumimoji="0" lang="zh-CN" altLang="en-US" b="0" i="0" u="none" strike="noStrike" kern="1200" cap="none" spc="0" normalizeH="0" baseline="0" noProof="1" dirty="0">
                <a:solidFill>
                  <a:schemeClr val="tx1"/>
                </a:solidFill>
                <a:effectLst>
                  <a:outerShdw blurRad="38100" dist="38100" dir="2700000">
                    <a:srgbClr val="FFFFFF"/>
                  </a:outerShdw>
                </a:effectLst>
                <a:latin typeface="楷体_GB2312" pitchFamily="49" charset="-122"/>
                <a:ea typeface="楷体_GB2312" pitchFamily="49" charset="-122"/>
                <a:cs typeface="+mn-cs"/>
                <a:sym typeface="+mn-ea"/>
              </a:rPr>
              <a:t>合肥工业大学 计算机与信息学院软件所</a:t>
            </a:r>
            <a:endParaRPr kumimoji="0" lang="zh-CN" altLang="en-US" b="0" i="0" u="none" strike="noStrike" kern="1200" cap="none" spc="0" normalizeH="0" baseline="0" noProof="1" dirty="0">
              <a:solidFill>
                <a:schemeClr val="tx1"/>
              </a:solidFill>
              <a:effectLst>
                <a:outerShdw blurRad="38100" dist="38100" dir="2700000">
                  <a:srgbClr val="FFFFFF"/>
                </a:outerShdw>
              </a:effectLst>
              <a:latin typeface="楷体_GB2312" pitchFamily="49" charset="-122"/>
              <a:ea typeface="楷体_GB2312" pitchFamily="49" charset="-122"/>
              <a:cs typeface="+mn-cs"/>
              <a:sym typeface="+mn-ea"/>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zoom/>
  </p:transition>
  <p:hf sldNum="0" hdr="0" ftr="0" dt="0"/>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Verdana" panose="020B0604030504040204" pitchFamily="34" charset="0"/>
          <a:ea typeface="黑体" panose="02010609060101010101" pitchFamily="49" charset="-122"/>
        </a:defRPr>
      </a:lvl2pPr>
      <a:lvl3pPr algn="l" rtl="0" eaLnBrk="0" fontAlgn="base" hangingPunct="0">
        <a:spcBef>
          <a:spcPct val="0"/>
        </a:spcBef>
        <a:spcAft>
          <a:spcPct val="0"/>
        </a:spcAft>
        <a:defRPr sz="4000">
          <a:solidFill>
            <a:schemeClr val="tx2"/>
          </a:solidFill>
          <a:latin typeface="Verdana" panose="020B0604030504040204" pitchFamily="34" charset="0"/>
          <a:ea typeface="黑体" panose="02010609060101010101" pitchFamily="49" charset="-122"/>
        </a:defRPr>
      </a:lvl3pPr>
      <a:lvl4pPr algn="l" rtl="0" eaLnBrk="0" fontAlgn="base" hangingPunct="0">
        <a:spcBef>
          <a:spcPct val="0"/>
        </a:spcBef>
        <a:spcAft>
          <a:spcPct val="0"/>
        </a:spcAft>
        <a:defRPr sz="4000">
          <a:solidFill>
            <a:schemeClr val="tx2"/>
          </a:solidFill>
          <a:latin typeface="Verdana" panose="020B0604030504040204" pitchFamily="34" charset="0"/>
          <a:ea typeface="黑体" panose="02010609060101010101" pitchFamily="49" charset="-122"/>
        </a:defRPr>
      </a:lvl4pPr>
      <a:lvl5pPr algn="l" rtl="0" eaLnBrk="0" fontAlgn="base" hangingPunct="0">
        <a:spcBef>
          <a:spcPct val="0"/>
        </a:spcBef>
        <a:spcAft>
          <a:spcPct val="0"/>
        </a:spcAft>
        <a:defRPr sz="4000">
          <a:solidFill>
            <a:schemeClr val="tx2"/>
          </a:solidFill>
          <a:latin typeface="Verdana" panose="020B0604030504040204" pitchFamily="34" charset="0"/>
          <a:ea typeface="黑体" panose="02010609060101010101" pitchFamily="49" charset="-122"/>
        </a:defRPr>
      </a:lvl5pPr>
      <a:lvl6pPr marL="457200" algn="l" rtl="0" fontAlgn="base">
        <a:spcBef>
          <a:spcPct val="0"/>
        </a:spcBef>
        <a:spcAft>
          <a:spcPct val="0"/>
        </a:spcAft>
        <a:defRPr sz="4000">
          <a:solidFill>
            <a:schemeClr val="tx2"/>
          </a:solidFill>
          <a:latin typeface="Verdana" panose="020B0604030504040204" pitchFamily="34" charset="0"/>
          <a:ea typeface="黑体" panose="02010609060101010101" pitchFamily="49" charset="-122"/>
        </a:defRPr>
      </a:lvl6pPr>
      <a:lvl7pPr marL="914400" algn="l" rtl="0" fontAlgn="base">
        <a:spcBef>
          <a:spcPct val="0"/>
        </a:spcBef>
        <a:spcAft>
          <a:spcPct val="0"/>
        </a:spcAft>
        <a:defRPr sz="4000">
          <a:solidFill>
            <a:schemeClr val="tx2"/>
          </a:solidFill>
          <a:latin typeface="Verdana" panose="020B0604030504040204" pitchFamily="34" charset="0"/>
          <a:ea typeface="黑体" panose="02010609060101010101" pitchFamily="49" charset="-122"/>
        </a:defRPr>
      </a:lvl7pPr>
      <a:lvl8pPr marL="1371600" algn="l" rtl="0" fontAlgn="base">
        <a:spcBef>
          <a:spcPct val="0"/>
        </a:spcBef>
        <a:spcAft>
          <a:spcPct val="0"/>
        </a:spcAft>
        <a:defRPr sz="4000">
          <a:solidFill>
            <a:schemeClr val="tx2"/>
          </a:solidFill>
          <a:latin typeface="Verdana" panose="020B0604030504040204" pitchFamily="34" charset="0"/>
          <a:ea typeface="黑体" panose="02010609060101010101" pitchFamily="49" charset="-122"/>
        </a:defRPr>
      </a:lvl8pPr>
      <a:lvl9pPr marL="1828800" algn="l" rtl="0" fontAlgn="base">
        <a:spcBef>
          <a:spcPct val="0"/>
        </a:spcBef>
        <a:spcAft>
          <a:spcPct val="0"/>
        </a:spcAft>
        <a:defRPr sz="4000">
          <a:solidFill>
            <a:schemeClr val="tx2"/>
          </a:solidFill>
          <a:latin typeface="Verdana" panose="020B0604030504040204" pitchFamily="34" charset="0"/>
          <a:ea typeface="黑体" panose="02010609060101010101" pitchFamily="49"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8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4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6.emf"/><Relationship Id="rId1" Type="http://schemas.openxmlformats.org/officeDocument/2006/relationships/oleObject" Target="../embeddings/oleObject1.bin"/></Relationships>
</file>

<file path=ppt/slides/_rels/slide32.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7.emf"/><Relationship Id="rId1" Type="http://schemas.openxmlformats.org/officeDocument/2006/relationships/oleObject" Target="../embeddings/oleObject2.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9" Type="http://schemas.openxmlformats.org/officeDocument/2006/relationships/oleObject" Target="../embeddings/oleObject7.bin"/><Relationship Id="rId8" Type="http://schemas.openxmlformats.org/officeDocument/2006/relationships/image" Target="../media/image11.emf"/><Relationship Id="rId7" Type="http://schemas.openxmlformats.org/officeDocument/2006/relationships/oleObject" Target="../embeddings/oleObject6.bin"/><Relationship Id="rId6" Type="http://schemas.openxmlformats.org/officeDocument/2006/relationships/image" Target="../media/image10.emf"/><Relationship Id="rId5" Type="http://schemas.openxmlformats.org/officeDocument/2006/relationships/oleObject" Target="../embeddings/oleObject5.bin"/><Relationship Id="rId4" Type="http://schemas.openxmlformats.org/officeDocument/2006/relationships/image" Target="../media/image9.emf"/><Relationship Id="rId3" Type="http://schemas.openxmlformats.org/officeDocument/2006/relationships/oleObject" Target="../embeddings/oleObject4.bin"/><Relationship Id="rId2" Type="http://schemas.openxmlformats.org/officeDocument/2006/relationships/image" Target="../media/image8.emf"/><Relationship Id="rId16" Type="http://schemas.openxmlformats.org/officeDocument/2006/relationships/vmlDrawing" Target="../drawings/vmlDrawing3.vml"/><Relationship Id="rId15" Type="http://schemas.openxmlformats.org/officeDocument/2006/relationships/slideLayout" Target="../slideLayouts/slideLayout2.xml"/><Relationship Id="rId14" Type="http://schemas.openxmlformats.org/officeDocument/2006/relationships/image" Target="../media/image14.emf"/><Relationship Id="rId13" Type="http://schemas.openxmlformats.org/officeDocument/2006/relationships/oleObject" Target="../embeddings/oleObject9.bin"/><Relationship Id="rId12" Type="http://schemas.openxmlformats.org/officeDocument/2006/relationships/image" Target="../media/image13.emf"/><Relationship Id="rId11" Type="http://schemas.openxmlformats.org/officeDocument/2006/relationships/oleObject" Target="../embeddings/oleObject8.bin"/><Relationship Id="rId10" Type="http://schemas.openxmlformats.org/officeDocument/2006/relationships/image" Target="../media/image12.emf"/><Relationship Id="rId1" Type="http://schemas.openxmlformats.org/officeDocument/2006/relationships/oleObject" Target="../embeddings/oleObject3.bin"/></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15.emf"/><Relationship Id="rId1" Type="http://schemas.openxmlformats.org/officeDocument/2006/relationships/oleObject" Target="../embeddings/oleObject10.bin"/></Relationships>
</file>

<file path=ppt/slides/_rels/slide63.xml.rels><?xml version="1.0" encoding="UTF-8" standalone="yes"?>
<Relationships xmlns="http://schemas.openxmlformats.org/package/2006/relationships"><Relationship Id="rId6" Type="http://schemas.openxmlformats.org/officeDocument/2006/relationships/vmlDrawing" Target="../drawings/vmlDrawing5.vml"/><Relationship Id="rId5" Type="http://schemas.openxmlformats.org/officeDocument/2006/relationships/slideLayout" Target="../slideLayouts/slideLayout2.xml"/><Relationship Id="rId4" Type="http://schemas.openxmlformats.org/officeDocument/2006/relationships/image" Target="../media/image17.emf"/><Relationship Id="rId3" Type="http://schemas.openxmlformats.org/officeDocument/2006/relationships/oleObject" Target="../embeddings/oleObject12.bin"/><Relationship Id="rId2" Type="http://schemas.openxmlformats.org/officeDocument/2006/relationships/image" Target="../media/image16.emf"/><Relationship Id="rId1" Type="http://schemas.openxmlformats.org/officeDocument/2006/relationships/oleObject" Target="../embeddings/oleObject11.bin"/></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6" Type="http://schemas.openxmlformats.org/officeDocument/2006/relationships/vmlDrawing" Target="../drawings/vmlDrawing6.vml"/><Relationship Id="rId5" Type="http://schemas.openxmlformats.org/officeDocument/2006/relationships/slideLayout" Target="../slideLayouts/slideLayout2.xml"/><Relationship Id="rId4" Type="http://schemas.openxmlformats.org/officeDocument/2006/relationships/image" Target="../media/image19.emf"/><Relationship Id="rId3" Type="http://schemas.openxmlformats.org/officeDocument/2006/relationships/oleObject" Target="../embeddings/oleObject14.bin"/><Relationship Id="rId2" Type="http://schemas.openxmlformats.org/officeDocument/2006/relationships/image" Target="../media/image18.emf"/><Relationship Id="rId1" Type="http://schemas.openxmlformats.org/officeDocument/2006/relationships/oleObject" Target="../embeddings/oleObject13.bin"/></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Rectangle 2"/>
          <p:cNvSpPr>
            <a:spLocks noGrp="1"/>
          </p:cNvSpPr>
          <p:nvPr>
            <p:ph type="title"/>
          </p:nvPr>
        </p:nvSpPr>
        <p:spPr>
          <a:xfrm>
            <a:off x="800100" y="620713"/>
            <a:ext cx="7772400" cy="1223962"/>
          </a:xfrm>
          <a:ln>
            <a:solidFill>
              <a:schemeClr val="tx1"/>
            </a:solidFill>
            <a:miter/>
          </a:ln>
        </p:spPr>
        <p:txBody>
          <a:bodyPr vert="horz" wrap="square" lIns="91440" tIns="45720" rIns="91440" bIns="45720" anchor="b" anchorCtr="0"/>
          <a:p>
            <a:pPr algn="ctr" eaLnBrk="1" hangingPunct="1"/>
            <a:r>
              <a:rPr lang="zh-CN" altLang="en-US" sz="8800" dirty="0">
                <a:solidFill>
                  <a:srgbClr val="0000FF"/>
                </a:solidFill>
                <a:ea typeface="隶书" panose="02010509060101010101" pitchFamily="49" charset="-122"/>
              </a:rPr>
              <a:t>编译原理</a:t>
            </a:r>
            <a:endParaRPr lang="zh-CN" altLang="en-US" sz="8800" dirty="0">
              <a:solidFill>
                <a:srgbClr val="0000FF"/>
              </a:solidFill>
              <a:ea typeface="隶书" panose="02010509060101010101" pitchFamily="49" charset="-122"/>
            </a:endParaRPr>
          </a:p>
        </p:txBody>
      </p:sp>
      <p:sp>
        <p:nvSpPr>
          <p:cNvPr id="6146" name="矩形 2"/>
          <p:cNvSpPr/>
          <p:nvPr/>
        </p:nvSpPr>
        <p:spPr>
          <a:xfrm>
            <a:off x="490538" y="3244850"/>
            <a:ext cx="8391525" cy="768350"/>
          </a:xfrm>
          <a:prstGeom prst="rect">
            <a:avLst/>
          </a:prstGeom>
          <a:noFill/>
          <a:ln w="9525">
            <a:noFill/>
          </a:ln>
        </p:spPr>
        <p:txBody>
          <a:bodyPr wrap="none" anchor="t" anchorCtr="0">
            <a:spAutoFit/>
          </a:bodyPr>
          <a:p>
            <a:pPr algn="ctr"/>
            <a:r>
              <a:rPr lang="zh-CN" altLang="en-US" sz="4400" b="1" u="none" dirty="0">
                <a:latin typeface="隶书" panose="02010509060101010101" pitchFamily="49" charset="-122"/>
                <a:ea typeface="隶书" panose="02010509060101010101" pitchFamily="49" charset="-122"/>
              </a:rPr>
              <a:t>第二章  高级语言及其语法描述 </a:t>
            </a:r>
            <a:endParaRPr lang="zh-CN" altLang="en-US" sz="4400" dirty="0">
              <a:latin typeface="隶书" panose="02010509060101010101" pitchFamily="49" charset="-122"/>
              <a:ea typeface="隶书" panose="02010509060101010101" pitchFamily="49" charset="-122"/>
            </a:endParaRPr>
          </a:p>
        </p:txBody>
      </p:sp>
      <p:sp>
        <p:nvSpPr>
          <p:cNvPr id="6147" name="灯片编号占位符 1"/>
          <p:cNvSpPr>
            <a:spLocks noGrp="1"/>
          </p:cNvSpPr>
          <p:nvPr>
            <p:ph type="sldNum" sz="quarter" idx="12"/>
          </p:nvPr>
        </p:nvSpPr>
        <p:spPr>
          <a:ln/>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dirty="0">
                <a:solidFill>
                  <a:schemeClr val="tx1"/>
                </a:solidFill>
              </a:rPr>
            </a:fld>
            <a:endParaRPr lang="zh-CN" altLang="en-US" sz="1200" dirty="0">
              <a:solidFill>
                <a:schemeClr val="tx1"/>
              </a:solidFill>
            </a:endParaRPr>
          </a:p>
        </p:txBody>
      </p:sp>
    </p:spTree>
  </p:cSld>
  <p:clrMapOvr>
    <a:masterClrMapping/>
  </p:clrMapOvr>
  <p:transition spd="med">
    <p:zo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Rectangle 2"/>
          <p:cNvSpPr>
            <a:spLocks noGrp="1"/>
          </p:cNvSpPr>
          <p:nvPr>
            <p:ph type="title"/>
          </p:nvPr>
        </p:nvSpPr>
        <p:spPr>
          <a:ln/>
        </p:spPr>
        <p:txBody>
          <a:bodyPr vert="horz" wrap="square" lIns="91440" tIns="45720" rIns="91440" bIns="45720" anchor="b" anchorCtr="0"/>
          <a:p>
            <a:pPr eaLnBrk="1" hangingPunct="1"/>
            <a:r>
              <a:rPr lang="zh-CN" altLang="en-US" b="1" dirty="0">
                <a:latin typeface="宋体" panose="02010600030101010101" pitchFamily="2" charset="-122"/>
              </a:rPr>
              <a:t>程序的层次结构</a:t>
            </a:r>
            <a:endParaRPr lang="zh-CN" altLang="en-US" b="1" dirty="0">
              <a:latin typeface="宋体" panose="02010600030101010101" pitchFamily="2" charset="-122"/>
            </a:endParaRPr>
          </a:p>
        </p:txBody>
      </p:sp>
      <p:sp>
        <p:nvSpPr>
          <p:cNvPr id="17411" name="Rectangle 3"/>
          <p:cNvSpPr>
            <a:spLocks noGrp="1"/>
          </p:cNvSpPr>
          <p:nvPr>
            <p:ph idx="1"/>
          </p:nvPr>
        </p:nvSpPr>
        <p:spPr>
          <a:xfrm>
            <a:off x="1752600" y="1676400"/>
            <a:ext cx="5715000" cy="4495800"/>
          </a:xfrm>
          <a:ln/>
        </p:spPr>
        <p:txBody>
          <a:bodyPr vert="horz" wrap="square" lIns="91440" tIns="45720" rIns="91440" bIns="45720" anchor="t" anchorCtr="0"/>
          <a:p>
            <a:pPr algn="ctr" eaLnBrk="1" hangingPunct="1">
              <a:buNone/>
            </a:pPr>
            <a:r>
              <a:rPr lang="zh-CN" altLang="en-US" b="1" dirty="0">
                <a:latin typeface="宋体" panose="02010600030101010101" pitchFamily="2" charset="-122"/>
              </a:rPr>
              <a:t>程序</a:t>
            </a:r>
            <a:endParaRPr lang="zh-CN" altLang="en-US" b="1" dirty="0">
              <a:latin typeface="宋体" panose="02010600030101010101" pitchFamily="2" charset="-122"/>
            </a:endParaRPr>
          </a:p>
          <a:p>
            <a:pPr algn="ctr" eaLnBrk="1" hangingPunct="1">
              <a:spcBef>
                <a:spcPct val="0"/>
              </a:spcBef>
              <a:buNone/>
            </a:pPr>
            <a:r>
              <a:rPr lang="en-US" altLang="zh-CN" b="1">
                <a:latin typeface="宋体" panose="02010600030101010101" pitchFamily="2" charset="-122"/>
              </a:rPr>
              <a:t>|</a:t>
            </a:r>
            <a:endParaRPr lang="en-US" altLang="zh-CN" b="1">
              <a:latin typeface="宋体" panose="02010600030101010101" pitchFamily="2" charset="-122"/>
            </a:endParaRPr>
          </a:p>
          <a:p>
            <a:pPr algn="ctr" eaLnBrk="1" hangingPunct="1">
              <a:spcBef>
                <a:spcPct val="0"/>
              </a:spcBef>
              <a:buNone/>
            </a:pPr>
            <a:r>
              <a:rPr lang="zh-CN" altLang="en-US" b="1" dirty="0">
                <a:latin typeface="宋体" panose="02010600030101010101" pitchFamily="2" charset="-122"/>
              </a:rPr>
              <a:t>子程序或分程序、过程、函数</a:t>
            </a:r>
            <a:endParaRPr lang="zh-CN" altLang="en-US" b="1" dirty="0">
              <a:latin typeface="宋体" panose="02010600030101010101" pitchFamily="2" charset="-122"/>
            </a:endParaRPr>
          </a:p>
          <a:p>
            <a:pPr algn="ctr" eaLnBrk="1" hangingPunct="1">
              <a:spcBef>
                <a:spcPct val="0"/>
              </a:spcBef>
              <a:buNone/>
            </a:pPr>
            <a:r>
              <a:rPr lang="en-US" altLang="zh-CN" b="1">
                <a:latin typeface="宋体" panose="02010600030101010101" pitchFamily="2" charset="-122"/>
              </a:rPr>
              <a:t>|</a:t>
            </a:r>
            <a:endParaRPr lang="en-US" altLang="zh-CN" b="1">
              <a:latin typeface="宋体" panose="02010600030101010101" pitchFamily="2" charset="-122"/>
            </a:endParaRPr>
          </a:p>
          <a:p>
            <a:pPr algn="ctr" eaLnBrk="1" hangingPunct="1">
              <a:spcBef>
                <a:spcPct val="0"/>
              </a:spcBef>
              <a:buNone/>
            </a:pPr>
            <a:r>
              <a:rPr lang="zh-CN" altLang="en-US" b="1" dirty="0">
                <a:latin typeface="宋体" panose="02010600030101010101" pitchFamily="2" charset="-122"/>
              </a:rPr>
              <a:t>语句</a:t>
            </a:r>
            <a:endParaRPr lang="zh-CN" altLang="en-US" b="1" dirty="0">
              <a:latin typeface="宋体" panose="02010600030101010101" pitchFamily="2" charset="-122"/>
            </a:endParaRPr>
          </a:p>
          <a:p>
            <a:pPr algn="ctr" eaLnBrk="1" hangingPunct="1">
              <a:spcBef>
                <a:spcPct val="0"/>
              </a:spcBef>
              <a:buNone/>
            </a:pPr>
            <a:r>
              <a:rPr lang="en-US" altLang="zh-CN" b="1">
                <a:latin typeface="宋体" panose="02010600030101010101" pitchFamily="2" charset="-122"/>
              </a:rPr>
              <a:t>|</a:t>
            </a:r>
            <a:endParaRPr lang="en-US" altLang="zh-CN" b="1">
              <a:latin typeface="宋体" panose="02010600030101010101" pitchFamily="2" charset="-122"/>
            </a:endParaRPr>
          </a:p>
          <a:p>
            <a:pPr algn="ctr" eaLnBrk="1" hangingPunct="1">
              <a:spcBef>
                <a:spcPct val="0"/>
              </a:spcBef>
              <a:buNone/>
            </a:pPr>
            <a:r>
              <a:rPr lang="zh-CN" altLang="en-US" b="1" dirty="0">
                <a:latin typeface="宋体" panose="02010600030101010101" pitchFamily="2" charset="-122"/>
              </a:rPr>
              <a:t>表达式</a:t>
            </a:r>
            <a:endParaRPr lang="zh-CN" altLang="en-US" b="1" dirty="0">
              <a:latin typeface="宋体" panose="02010600030101010101" pitchFamily="2" charset="-122"/>
            </a:endParaRPr>
          </a:p>
          <a:p>
            <a:pPr algn="ctr" eaLnBrk="1" hangingPunct="1">
              <a:spcBef>
                <a:spcPct val="0"/>
              </a:spcBef>
              <a:buNone/>
            </a:pPr>
            <a:r>
              <a:rPr lang="en-US" altLang="zh-CN" b="1">
                <a:latin typeface="宋体" panose="02010600030101010101" pitchFamily="2" charset="-122"/>
              </a:rPr>
              <a:t>|</a:t>
            </a:r>
            <a:endParaRPr lang="en-US" altLang="zh-CN" b="1">
              <a:latin typeface="宋体" panose="02010600030101010101" pitchFamily="2" charset="-122"/>
            </a:endParaRPr>
          </a:p>
          <a:p>
            <a:pPr algn="ctr" eaLnBrk="1" hangingPunct="1">
              <a:spcBef>
                <a:spcPct val="0"/>
              </a:spcBef>
              <a:buNone/>
            </a:pPr>
            <a:r>
              <a:rPr lang="zh-CN" altLang="en-US" b="1" dirty="0">
                <a:latin typeface="宋体" panose="02010600030101010101" pitchFamily="2" charset="-122"/>
              </a:rPr>
              <a:t>数据引用   算符   函数调用</a:t>
            </a:r>
            <a:endParaRPr lang="zh-CN" altLang="en-US" b="1" dirty="0"/>
          </a:p>
        </p:txBody>
      </p:sp>
      <p:sp>
        <p:nvSpPr>
          <p:cNvPr id="16387" name="灯片编号占位符 1"/>
          <p:cNvSpPr>
            <a:spLocks noGrp="1"/>
          </p:cNvSpPr>
          <p:nvPr>
            <p:ph type="sldNum" sz="quarter" idx="12"/>
          </p:nvPr>
        </p:nvSpPr>
        <p:spPr>
          <a:ln/>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dirty="0">
                <a:solidFill>
                  <a:schemeClr val="tx1"/>
                </a:solidFill>
              </a:rPr>
            </a:fld>
            <a:endParaRPr lang="zh-CN" altLang="en-US" sz="1200"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7411">
                                            <p:txEl>
                                              <p:charRg st="0" end="3"/>
                                            </p:txEl>
                                          </p:spTgt>
                                        </p:tgtEl>
                                        <p:attrNameLst>
                                          <p:attrName>style.visibility</p:attrName>
                                        </p:attrNameLst>
                                      </p:cBhvr>
                                      <p:to>
                                        <p:strVal val="visible"/>
                                      </p:to>
                                    </p:set>
                                    <p:animEffect transition="in" filter="box(in)">
                                      <p:cBhvr>
                                        <p:cTn id="7" dur="500"/>
                                        <p:tgtEl>
                                          <p:spTgt spid="17411">
                                            <p:txEl>
                                              <p:charRg st="0" end="3"/>
                                            </p:txEl>
                                          </p:spTgt>
                                        </p:tgtEl>
                                      </p:cBhvr>
                                    </p:animEffect>
                                  </p:childTnLst>
                                </p:cTn>
                              </p:par>
                            </p:childTnLst>
                          </p:cTn>
                        </p:par>
                        <p:par>
                          <p:cTn id="8" fill="hold">
                            <p:stCondLst>
                              <p:cond delay="500"/>
                            </p:stCondLst>
                            <p:childTnLst>
                              <p:par>
                                <p:cTn id="9" presetID="22" presetClass="entr" presetSubtype="1" fill="hold" grpId="0" nodeType="afterEffect">
                                  <p:stCondLst>
                                    <p:cond delay="3000"/>
                                  </p:stCondLst>
                                  <p:childTnLst>
                                    <p:set>
                                      <p:cBhvr>
                                        <p:cTn id="10" dur="1" fill="hold">
                                          <p:stCondLst>
                                            <p:cond delay="0"/>
                                          </p:stCondLst>
                                        </p:cTn>
                                        <p:tgtEl>
                                          <p:spTgt spid="17411">
                                            <p:txEl>
                                              <p:charRg st="3" end="5"/>
                                            </p:txEl>
                                          </p:spTgt>
                                        </p:tgtEl>
                                        <p:attrNameLst>
                                          <p:attrName>style.visibility</p:attrName>
                                        </p:attrNameLst>
                                      </p:cBhvr>
                                      <p:to>
                                        <p:strVal val="visible"/>
                                      </p:to>
                                    </p:set>
                                    <p:animEffect transition="in" filter="wipe(up)">
                                      <p:cBhvr>
                                        <p:cTn id="11" dur="2000"/>
                                        <p:tgtEl>
                                          <p:spTgt spid="17411">
                                            <p:txEl>
                                              <p:charRg st="3" end="5"/>
                                            </p:txEl>
                                          </p:spTgt>
                                        </p:tgtEl>
                                      </p:cBhvr>
                                    </p:animEffect>
                                  </p:childTnLst>
                                </p:cTn>
                              </p:par>
                            </p:childTnLst>
                          </p:cTn>
                        </p:par>
                        <p:par>
                          <p:cTn id="12" fill="hold">
                            <p:stCondLst>
                              <p:cond delay="5500"/>
                            </p:stCondLst>
                            <p:childTnLst>
                              <p:par>
                                <p:cTn id="13" presetID="22" presetClass="entr" presetSubtype="1" fill="hold" grpId="0" nodeType="afterEffect">
                                  <p:stCondLst>
                                    <p:cond delay="0"/>
                                  </p:stCondLst>
                                  <p:childTnLst>
                                    <p:set>
                                      <p:cBhvr>
                                        <p:cTn id="14" dur="1" fill="hold">
                                          <p:stCondLst>
                                            <p:cond delay="0"/>
                                          </p:stCondLst>
                                        </p:cTn>
                                        <p:tgtEl>
                                          <p:spTgt spid="17411">
                                            <p:txEl>
                                              <p:charRg st="5" end="19"/>
                                            </p:txEl>
                                          </p:spTgt>
                                        </p:tgtEl>
                                        <p:attrNameLst>
                                          <p:attrName>style.visibility</p:attrName>
                                        </p:attrNameLst>
                                      </p:cBhvr>
                                      <p:to>
                                        <p:strVal val="visible"/>
                                      </p:to>
                                    </p:set>
                                    <p:animEffect transition="in" filter="wipe(up)">
                                      <p:cBhvr>
                                        <p:cTn id="15" dur="2000"/>
                                        <p:tgtEl>
                                          <p:spTgt spid="17411">
                                            <p:txEl>
                                              <p:charRg st="5" end="19"/>
                                            </p:txEl>
                                          </p:spTgt>
                                        </p:tgtEl>
                                      </p:cBhvr>
                                    </p:animEffect>
                                  </p:childTnLst>
                                </p:cTn>
                              </p:par>
                            </p:childTnLst>
                          </p:cTn>
                        </p:par>
                        <p:par>
                          <p:cTn id="16" fill="hold">
                            <p:stCondLst>
                              <p:cond delay="7500"/>
                            </p:stCondLst>
                            <p:childTnLst>
                              <p:par>
                                <p:cTn id="17" presetID="22" presetClass="entr" presetSubtype="1" fill="hold" grpId="0" nodeType="afterEffect">
                                  <p:stCondLst>
                                    <p:cond delay="5000"/>
                                  </p:stCondLst>
                                  <p:childTnLst>
                                    <p:set>
                                      <p:cBhvr>
                                        <p:cTn id="18" dur="1" fill="hold">
                                          <p:stCondLst>
                                            <p:cond delay="0"/>
                                          </p:stCondLst>
                                        </p:cTn>
                                        <p:tgtEl>
                                          <p:spTgt spid="17411">
                                            <p:txEl>
                                              <p:charRg st="19" end="21"/>
                                            </p:txEl>
                                          </p:spTgt>
                                        </p:tgtEl>
                                        <p:attrNameLst>
                                          <p:attrName>style.visibility</p:attrName>
                                        </p:attrNameLst>
                                      </p:cBhvr>
                                      <p:to>
                                        <p:strVal val="visible"/>
                                      </p:to>
                                    </p:set>
                                    <p:animEffect transition="in" filter="wipe(up)">
                                      <p:cBhvr>
                                        <p:cTn id="19" dur="2000"/>
                                        <p:tgtEl>
                                          <p:spTgt spid="17411">
                                            <p:txEl>
                                              <p:charRg st="19" end="21"/>
                                            </p:txEl>
                                          </p:spTgt>
                                        </p:tgtEl>
                                      </p:cBhvr>
                                    </p:animEffect>
                                  </p:childTnLst>
                                </p:cTn>
                              </p:par>
                            </p:childTnLst>
                          </p:cTn>
                        </p:par>
                        <p:par>
                          <p:cTn id="20" fill="hold">
                            <p:stCondLst>
                              <p:cond delay="14500"/>
                            </p:stCondLst>
                            <p:childTnLst>
                              <p:par>
                                <p:cTn id="21" presetID="22" presetClass="entr" presetSubtype="1" fill="hold" grpId="0" nodeType="afterEffect">
                                  <p:stCondLst>
                                    <p:cond delay="0"/>
                                  </p:stCondLst>
                                  <p:childTnLst>
                                    <p:set>
                                      <p:cBhvr>
                                        <p:cTn id="22" dur="1" fill="hold">
                                          <p:stCondLst>
                                            <p:cond delay="0"/>
                                          </p:stCondLst>
                                        </p:cTn>
                                        <p:tgtEl>
                                          <p:spTgt spid="17411">
                                            <p:txEl>
                                              <p:charRg st="21" end="24"/>
                                            </p:txEl>
                                          </p:spTgt>
                                        </p:tgtEl>
                                        <p:attrNameLst>
                                          <p:attrName>style.visibility</p:attrName>
                                        </p:attrNameLst>
                                      </p:cBhvr>
                                      <p:to>
                                        <p:strVal val="visible"/>
                                      </p:to>
                                    </p:set>
                                    <p:animEffect transition="in" filter="wipe(up)">
                                      <p:cBhvr>
                                        <p:cTn id="23" dur="2000"/>
                                        <p:tgtEl>
                                          <p:spTgt spid="17411">
                                            <p:txEl>
                                              <p:charRg st="21" end="24"/>
                                            </p:txEl>
                                          </p:spTgt>
                                        </p:tgtEl>
                                      </p:cBhvr>
                                    </p:animEffect>
                                  </p:childTnLst>
                                </p:cTn>
                              </p:par>
                            </p:childTnLst>
                          </p:cTn>
                        </p:par>
                        <p:par>
                          <p:cTn id="24" fill="hold">
                            <p:stCondLst>
                              <p:cond delay="16500"/>
                            </p:stCondLst>
                            <p:childTnLst>
                              <p:par>
                                <p:cTn id="25" presetID="22" presetClass="entr" presetSubtype="1" fill="hold" grpId="0" nodeType="afterEffect">
                                  <p:stCondLst>
                                    <p:cond delay="0"/>
                                  </p:stCondLst>
                                  <p:childTnLst>
                                    <p:set>
                                      <p:cBhvr>
                                        <p:cTn id="26" dur="1" fill="hold">
                                          <p:stCondLst>
                                            <p:cond delay="0"/>
                                          </p:stCondLst>
                                        </p:cTn>
                                        <p:tgtEl>
                                          <p:spTgt spid="17411">
                                            <p:txEl>
                                              <p:charRg st="24" end="26"/>
                                            </p:txEl>
                                          </p:spTgt>
                                        </p:tgtEl>
                                        <p:attrNameLst>
                                          <p:attrName>style.visibility</p:attrName>
                                        </p:attrNameLst>
                                      </p:cBhvr>
                                      <p:to>
                                        <p:strVal val="visible"/>
                                      </p:to>
                                    </p:set>
                                    <p:animEffect transition="in" filter="wipe(up)">
                                      <p:cBhvr>
                                        <p:cTn id="27" dur="2000"/>
                                        <p:tgtEl>
                                          <p:spTgt spid="17411">
                                            <p:txEl>
                                              <p:charRg st="24" end="26"/>
                                            </p:txEl>
                                          </p:spTgt>
                                        </p:tgtEl>
                                      </p:cBhvr>
                                    </p:animEffect>
                                  </p:childTnLst>
                                </p:cTn>
                              </p:par>
                            </p:childTnLst>
                          </p:cTn>
                        </p:par>
                        <p:par>
                          <p:cTn id="28" fill="hold">
                            <p:stCondLst>
                              <p:cond delay="18500"/>
                            </p:stCondLst>
                            <p:childTnLst>
                              <p:par>
                                <p:cTn id="29" presetID="22" presetClass="entr" presetSubtype="1" fill="hold" grpId="0" nodeType="afterEffect">
                                  <p:stCondLst>
                                    <p:cond delay="0"/>
                                  </p:stCondLst>
                                  <p:childTnLst>
                                    <p:set>
                                      <p:cBhvr>
                                        <p:cTn id="30" dur="1" fill="hold">
                                          <p:stCondLst>
                                            <p:cond delay="0"/>
                                          </p:stCondLst>
                                        </p:cTn>
                                        <p:tgtEl>
                                          <p:spTgt spid="17411">
                                            <p:txEl>
                                              <p:charRg st="26" end="30"/>
                                            </p:txEl>
                                          </p:spTgt>
                                        </p:tgtEl>
                                        <p:attrNameLst>
                                          <p:attrName>style.visibility</p:attrName>
                                        </p:attrNameLst>
                                      </p:cBhvr>
                                      <p:to>
                                        <p:strVal val="visible"/>
                                      </p:to>
                                    </p:set>
                                    <p:animEffect transition="in" filter="wipe(up)">
                                      <p:cBhvr>
                                        <p:cTn id="31" dur="2000"/>
                                        <p:tgtEl>
                                          <p:spTgt spid="17411">
                                            <p:txEl>
                                              <p:charRg st="26" end="30"/>
                                            </p:txEl>
                                          </p:spTgt>
                                        </p:tgtEl>
                                      </p:cBhvr>
                                    </p:animEffect>
                                  </p:childTnLst>
                                </p:cTn>
                              </p:par>
                            </p:childTnLst>
                          </p:cTn>
                        </p:par>
                        <p:par>
                          <p:cTn id="32" fill="hold">
                            <p:stCondLst>
                              <p:cond delay="20500"/>
                            </p:stCondLst>
                            <p:childTnLst>
                              <p:par>
                                <p:cTn id="33" presetID="22" presetClass="entr" presetSubtype="1" fill="hold" grpId="0" nodeType="afterEffect">
                                  <p:stCondLst>
                                    <p:cond delay="0"/>
                                  </p:stCondLst>
                                  <p:childTnLst>
                                    <p:set>
                                      <p:cBhvr>
                                        <p:cTn id="34" dur="1" fill="hold">
                                          <p:stCondLst>
                                            <p:cond delay="0"/>
                                          </p:stCondLst>
                                        </p:cTn>
                                        <p:tgtEl>
                                          <p:spTgt spid="17411">
                                            <p:txEl>
                                              <p:charRg st="30" end="32"/>
                                            </p:txEl>
                                          </p:spTgt>
                                        </p:tgtEl>
                                        <p:attrNameLst>
                                          <p:attrName>style.visibility</p:attrName>
                                        </p:attrNameLst>
                                      </p:cBhvr>
                                      <p:to>
                                        <p:strVal val="visible"/>
                                      </p:to>
                                    </p:set>
                                    <p:animEffect transition="in" filter="wipe(up)">
                                      <p:cBhvr>
                                        <p:cTn id="35" dur="2000"/>
                                        <p:tgtEl>
                                          <p:spTgt spid="17411">
                                            <p:txEl>
                                              <p:charRg st="30" end="32"/>
                                            </p:txEl>
                                          </p:spTgt>
                                        </p:tgtEl>
                                      </p:cBhvr>
                                    </p:animEffect>
                                  </p:childTnLst>
                                </p:cTn>
                              </p:par>
                            </p:childTnLst>
                          </p:cTn>
                        </p:par>
                        <p:par>
                          <p:cTn id="36" fill="hold">
                            <p:stCondLst>
                              <p:cond delay="22500"/>
                            </p:stCondLst>
                            <p:childTnLst>
                              <p:par>
                                <p:cTn id="37" presetID="22" presetClass="entr" presetSubtype="1" fill="hold" grpId="0" nodeType="afterEffect">
                                  <p:stCondLst>
                                    <p:cond delay="0"/>
                                  </p:stCondLst>
                                  <p:childTnLst>
                                    <p:set>
                                      <p:cBhvr>
                                        <p:cTn id="38" dur="1" fill="hold">
                                          <p:stCondLst>
                                            <p:cond delay="0"/>
                                          </p:stCondLst>
                                        </p:cTn>
                                        <p:tgtEl>
                                          <p:spTgt spid="17411">
                                            <p:txEl>
                                              <p:charRg st="32" end="49"/>
                                            </p:txEl>
                                          </p:spTgt>
                                        </p:tgtEl>
                                        <p:attrNameLst>
                                          <p:attrName>style.visibility</p:attrName>
                                        </p:attrNameLst>
                                      </p:cBhvr>
                                      <p:to>
                                        <p:strVal val="visible"/>
                                      </p:to>
                                    </p:set>
                                    <p:animEffect transition="in" filter="wipe(up)">
                                      <p:cBhvr>
                                        <p:cTn id="39" dur="2000"/>
                                        <p:tgtEl>
                                          <p:spTgt spid="17411">
                                            <p:txEl>
                                              <p:charRg st="32" end="4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Rectangle 1026"/>
          <p:cNvSpPr>
            <a:spLocks noGrp="1"/>
          </p:cNvSpPr>
          <p:nvPr>
            <p:ph type="title"/>
          </p:nvPr>
        </p:nvSpPr>
        <p:spPr>
          <a:xfrm>
            <a:off x="838200" y="342900"/>
            <a:ext cx="8077200" cy="1104900"/>
          </a:xfrm>
          <a:ln/>
        </p:spPr>
        <p:txBody>
          <a:bodyPr vert="horz" wrap="square" lIns="91440" tIns="45720" rIns="91440" bIns="45720" anchor="b" anchorCtr="0"/>
          <a:p>
            <a:pPr eaLnBrk="1" hangingPunct="1"/>
            <a:r>
              <a:rPr lang="zh-CN" altLang="en-US" sz="3400" b="1" dirty="0"/>
              <a:t>程序语言每个组成成分的逻辑和实现意义</a:t>
            </a:r>
            <a:r>
              <a:rPr lang="zh-CN" altLang="en-US" dirty="0"/>
              <a:t> </a:t>
            </a:r>
            <a:endParaRPr lang="zh-CN" altLang="en-US" dirty="0"/>
          </a:p>
        </p:txBody>
      </p:sp>
      <p:sp>
        <p:nvSpPr>
          <p:cNvPr id="97283" name="Rectangle 1027"/>
          <p:cNvSpPr>
            <a:spLocks noGrp="1"/>
          </p:cNvSpPr>
          <p:nvPr>
            <p:ph idx="1"/>
          </p:nvPr>
        </p:nvSpPr>
        <p:spPr>
          <a:ln/>
        </p:spPr>
        <p:txBody>
          <a:bodyPr vert="horz" wrap="square" lIns="91440" tIns="45720" rIns="91440" bIns="45720" anchor="t" anchorCtr="0"/>
          <a:p>
            <a:pPr eaLnBrk="1" hangingPunct="1"/>
            <a:r>
              <a:rPr lang="zh-CN" altLang="en-US" b="1" dirty="0">
                <a:latin typeface="宋体" panose="02010600030101010101" pitchFamily="2" charset="-122"/>
              </a:rPr>
              <a:t>抽象的逻辑的意义</a:t>
            </a:r>
            <a:endParaRPr lang="zh-CN" altLang="en-US" b="1" dirty="0">
              <a:latin typeface="宋体" panose="02010600030101010101" pitchFamily="2" charset="-122"/>
            </a:endParaRPr>
          </a:p>
          <a:p>
            <a:pPr lvl="1" indent="-436245" eaLnBrk="1" hangingPunct="1"/>
            <a:r>
              <a:rPr lang="zh-CN" altLang="en-US" b="1" dirty="0">
                <a:latin typeface="宋体" panose="02010600030101010101" pitchFamily="2" charset="-122"/>
              </a:rPr>
              <a:t>数学意义 </a:t>
            </a:r>
            <a:endParaRPr lang="zh-CN" altLang="en-US" b="1" dirty="0">
              <a:latin typeface="宋体" panose="02010600030101010101" pitchFamily="2" charset="-122"/>
            </a:endParaRPr>
          </a:p>
          <a:p>
            <a:pPr eaLnBrk="1" hangingPunct="1">
              <a:spcBef>
                <a:spcPct val="50000"/>
              </a:spcBef>
            </a:pPr>
            <a:r>
              <a:rPr lang="zh-CN" altLang="en-US" b="1" dirty="0">
                <a:latin typeface="宋体" panose="02010600030101010101" pitchFamily="2" charset="-122"/>
              </a:rPr>
              <a:t>计算机实现的意义</a:t>
            </a:r>
            <a:endParaRPr lang="zh-CN" altLang="en-US" b="1" dirty="0">
              <a:latin typeface="宋体" panose="02010600030101010101" pitchFamily="2" charset="-122"/>
            </a:endParaRPr>
          </a:p>
          <a:p>
            <a:pPr lvl="1" indent="-436245" eaLnBrk="1" hangingPunct="1"/>
            <a:r>
              <a:rPr lang="zh-CN" altLang="en-US" b="1" dirty="0">
                <a:latin typeface="宋体" panose="02010600030101010101" pitchFamily="2" charset="-122"/>
              </a:rPr>
              <a:t>具体实现</a:t>
            </a:r>
            <a:endParaRPr lang="zh-CN" altLang="en-US" b="1" dirty="0">
              <a:latin typeface="宋体" panose="02010600030101010101" pitchFamily="2" charset="-122"/>
            </a:endParaRPr>
          </a:p>
        </p:txBody>
      </p:sp>
      <p:sp>
        <p:nvSpPr>
          <p:cNvPr id="17411" name="灯片编号占位符 1"/>
          <p:cNvSpPr>
            <a:spLocks noGrp="1"/>
          </p:cNvSpPr>
          <p:nvPr>
            <p:ph type="sldNum" sz="quarter" idx="12"/>
          </p:nvPr>
        </p:nvSpPr>
        <p:spPr>
          <a:ln/>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dirty="0">
                <a:solidFill>
                  <a:schemeClr val="tx1"/>
                </a:solidFill>
              </a:rPr>
            </a:fld>
            <a:endParaRPr lang="zh-CN" altLang="en-US" sz="1200" dirty="0">
              <a:solidFill>
                <a:schemeClr val="tx1"/>
              </a:solidFill>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7283">
                                            <p:txEl>
                                              <p:charRg st="0" end="9"/>
                                            </p:txEl>
                                          </p:spTgt>
                                        </p:tgtEl>
                                        <p:attrNameLst>
                                          <p:attrName>style.visibility</p:attrName>
                                        </p:attrNameLst>
                                      </p:cBhvr>
                                      <p:to>
                                        <p:strVal val="visible"/>
                                      </p:to>
                                    </p:set>
                                    <p:animEffect transition="in" filter="box(in)">
                                      <p:cBhvr>
                                        <p:cTn id="7" dur="500"/>
                                        <p:tgtEl>
                                          <p:spTgt spid="97283">
                                            <p:txEl>
                                              <p:charRg st="0" end="9"/>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97283">
                                            <p:txEl>
                                              <p:charRg st="9" end="15"/>
                                            </p:txEl>
                                          </p:spTgt>
                                        </p:tgtEl>
                                        <p:attrNameLst>
                                          <p:attrName>style.visibility</p:attrName>
                                        </p:attrNameLst>
                                      </p:cBhvr>
                                      <p:to>
                                        <p:strVal val="visible"/>
                                      </p:to>
                                    </p:set>
                                    <p:animEffect transition="in" filter="box(in)">
                                      <p:cBhvr>
                                        <p:cTn id="10" dur="500"/>
                                        <p:tgtEl>
                                          <p:spTgt spid="97283">
                                            <p:txEl>
                                              <p:charRg st="9" end="1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97283">
                                            <p:txEl>
                                              <p:charRg st="15" end="24"/>
                                            </p:txEl>
                                          </p:spTgt>
                                        </p:tgtEl>
                                        <p:attrNameLst>
                                          <p:attrName>style.visibility</p:attrName>
                                        </p:attrNameLst>
                                      </p:cBhvr>
                                      <p:to>
                                        <p:strVal val="visible"/>
                                      </p:to>
                                    </p:set>
                                    <p:animEffect transition="in" filter="box(in)">
                                      <p:cBhvr>
                                        <p:cTn id="15" dur="500"/>
                                        <p:tgtEl>
                                          <p:spTgt spid="97283">
                                            <p:txEl>
                                              <p:charRg st="15" end="24"/>
                                            </p:txEl>
                                          </p:spTgt>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97283">
                                            <p:txEl>
                                              <p:charRg st="24" end="29"/>
                                            </p:txEl>
                                          </p:spTgt>
                                        </p:tgtEl>
                                        <p:attrNameLst>
                                          <p:attrName>style.visibility</p:attrName>
                                        </p:attrNameLst>
                                      </p:cBhvr>
                                      <p:to>
                                        <p:strVal val="visible"/>
                                      </p:to>
                                    </p:set>
                                    <p:animEffect transition="in" filter="box(in)">
                                      <p:cBhvr>
                                        <p:cTn id="18" dur="500"/>
                                        <p:tgtEl>
                                          <p:spTgt spid="97283">
                                            <p:txEl>
                                              <p:charRg st="24" end="2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Rectangle 2"/>
          <p:cNvSpPr>
            <a:spLocks noGrp="1"/>
          </p:cNvSpPr>
          <p:nvPr>
            <p:ph type="title"/>
          </p:nvPr>
        </p:nvSpPr>
        <p:spPr>
          <a:xfrm>
            <a:off x="179388" y="188913"/>
            <a:ext cx="8001000" cy="711200"/>
          </a:xfrm>
          <a:ln/>
        </p:spPr>
        <p:txBody>
          <a:bodyPr vert="horz" wrap="square" lIns="91440" tIns="45720" rIns="91440" bIns="45720" anchor="b" anchorCtr="0"/>
          <a:p>
            <a:pPr eaLnBrk="1" hangingPunct="1"/>
            <a:r>
              <a:rPr lang="en-US" altLang="zh-CN" b="1">
                <a:latin typeface="黑体" panose="02010609060101010101" pitchFamily="49" charset="-122"/>
              </a:rPr>
              <a:t>2.2 </a:t>
            </a:r>
            <a:r>
              <a:rPr lang="zh-CN" altLang="en-US" b="1" dirty="0"/>
              <a:t>高级语言的一般特性（自学）</a:t>
            </a:r>
            <a:r>
              <a:rPr lang="zh-CN" altLang="en-US" b="1" dirty="0">
                <a:latin typeface="黑体" panose="02010609060101010101" pitchFamily="49" charset="-122"/>
              </a:rPr>
              <a:t> </a:t>
            </a:r>
            <a:endParaRPr lang="zh-CN" altLang="en-US" b="1" dirty="0">
              <a:latin typeface="黑体" panose="02010609060101010101" pitchFamily="49" charset="-122"/>
            </a:endParaRPr>
          </a:p>
        </p:txBody>
      </p:sp>
      <p:sp>
        <p:nvSpPr>
          <p:cNvPr id="18435" name="Rectangle 3"/>
          <p:cNvSpPr>
            <a:spLocks noGrp="1"/>
          </p:cNvSpPr>
          <p:nvPr>
            <p:ph idx="1"/>
          </p:nvPr>
        </p:nvSpPr>
        <p:spPr>
          <a:xfrm>
            <a:off x="468313" y="1557338"/>
            <a:ext cx="8207375" cy="4248150"/>
          </a:xfrm>
          <a:ln/>
        </p:spPr>
        <p:txBody>
          <a:bodyPr vert="horz" wrap="square" lIns="91440" tIns="45720" rIns="91440" bIns="45720" anchor="t" anchorCtr="0"/>
          <a:p>
            <a:pPr eaLnBrk="1" hangingPunct="1"/>
            <a:r>
              <a:rPr lang="zh-CN" altLang="en-US" b="1" dirty="0"/>
              <a:t>高级语言的分类</a:t>
            </a:r>
            <a:r>
              <a:rPr lang="zh-CN" altLang="en-US" b="1" dirty="0">
                <a:latin typeface="宋体" panose="02010600030101010101" pitchFamily="2" charset="-122"/>
              </a:rPr>
              <a:t> </a:t>
            </a:r>
            <a:endParaRPr lang="zh-CN" altLang="en-US" b="1" dirty="0">
              <a:latin typeface="宋体" panose="02010600030101010101" pitchFamily="2" charset="-122"/>
            </a:endParaRPr>
          </a:p>
          <a:p>
            <a:pPr lvl="1" indent="-436245" eaLnBrk="1" hangingPunct="1">
              <a:spcBef>
                <a:spcPct val="40000"/>
              </a:spcBef>
            </a:pPr>
            <a:r>
              <a:rPr lang="zh-CN" altLang="en-US" sz="2600" b="1" dirty="0">
                <a:ea typeface="黑体" panose="02010609060101010101" pitchFamily="49" charset="-122"/>
              </a:rPr>
              <a:t>强制式语言</a:t>
            </a:r>
            <a:r>
              <a:rPr lang="en-US" altLang="zh-CN" sz="2600" b="1">
                <a:latin typeface="宋体" panose="02010600030101010101" pitchFamily="2" charset="-122"/>
              </a:rPr>
              <a:t>(Imperative </a:t>
            </a:r>
            <a:r>
              <a:rPr lang="en-US" altLang="zh-CN" sz="2600" b="1" dirty="0" err="1">
                <a:latin typeface="宋体" panose="02010600030101010101" pitchFamily="2" charset="-122"/>
              </a:rPr>
              <a:t>Languge</a:t>
            </a:r>
            <a:r>
              <a:rPr lang="en-US" altLang="zh-CN" sz="2600" b="1">
                <a:latin typeface="宋体" panose="02010600030101010101" pitchFamily="2" charset="-122"/>
              </a:rPr>
              <a:t>)</a:t>
            </a:r>
            <a:r>
              <a:rPr lang="zh-CN" altLang="en-US" sz="2600" b="1" dirty="0"/>
              <a:t>也称过程式语言：命令驱动，面向语句</a:t>
            </a:r>
            <a:endParaRPr lang="zh-CN" altLang="en-US" sz="2600" b="1" dirty="0">
              <a:latin typeface="宋体" panose="02010600030101010101" pitchFamily="2" charset="-122"/>
            </a:endParaRPr>
          </a:p>
          <a:p>
            <a:pPr lvl="2" indent="-394970" eaLnBrk="1" hangingPunct="1"/>
            <a:r>
              <a:rPr lang="en-US" altLang="zh-CN" sz="2100" b="1">
                <a:latin typeface="宋体" panose="02010600030101010101" pitchFamily="2" charset="-122"/>
              </a:rPr>
              <a:t>FORTRAN</a:t>
            </a:r>
            <a:r>
              <a:rPr lang="zh-CN" altLang="en-US" sz="2100" b="1" dirty="0"/>
              <a:t>、</a:t>
            </a:r>
            <a:r>
              <a:rPr lang="en-US" altLang="zh-CN" sz="2100" b="1">
                <a:latin typeface="宋体" panose="02010600030101010101" pitchFamily="2" charset="-122"/>
              </a:rPr>
              <a:t>C</a:t>
            </a:r>
            <a:r>
              <a:rPr lang="zh-CN" altLang="en-US" sz="2100" b="1" dirty="0"/>
              <a:t>、</a:t>
            </a:r>
            <a:r>
              <a:rPr lang="en-US" altLang="zh-CN" sz="2100" b="1">
                <a:latin typeface="宋体" panose="02010600030101010101" pitchFamily="2" charset="-122"/>
              </a:rPr>
              <a:t>Pascal</a:t>
            </a:r>
            <a:r>
              <a:rPr lang="zh-CN" altLang="en-US" sz="2100" b="1" dirty="0"/>
              <a:t>，</a:t>
            </a:r>
            <a:r>
              <a:rPr lang="en-US" altLang="zh-CN" sz="2100" b="1" dirty="0" err="1">
                <a:latin typeface="宋体" panose="02010600030101010101" pitchFamily="2" charset="-122"/>
              </a:rPr>
              <a:t>Ada</a:t>
            </a:r>
            <a:r>
              <a:rPr lang="en-US" altLang="zh-CN" sz="2100" b="1">
                <a:latin typeface="宋体" panose="02010600030101010101" pitchFamily="2" charset="-122"/>
              </a:rPr>
              <a:t> </a:t>
            </a:r>
            <a:endParaRPr lang="en-US" altLang="zh-CN" sz="2100" b="1">
              <a:latin typeface="宋体" panose="02010600030101010101" pitchFamily="2" charset="-122"/>
            </a:endParaRPr>
          </a:p>
          <a:p>
            <a:pPr lvl="1" indent="-436245" eaLnBrk="1" hangingPunct="1">
              <a:spcBef>
                <a:spcPct val="40000"/>
              </a:spcBef>
            </a:pPr>
            <a:r>
              <a:rPr lang="zh-CN" altLang="en-US" sz="2600" b="1" dirty="0">
                <a:ea typeface="黑体" panose="02010609060101010101" pitchFamily="49" charset="-122"/>
              </a:rPr>
              <a:t>应用式语言</a:t>
            </a:r>
            <a:r>
              <a:rPr lang="zh-CN" altLang="en-US" sz="2600" b="1" dirty="0"/>
              <a:t>（</a:t>
            </a:r>
            <a:r>
              <a:rPr lang="en-US" altLang="zh-CN" sz="2600" b="1">
                <a:latin typeface="宋体" panose="02010600030101010101" pitchFamily="2" charset="-122"/>
              </a:rPr>
              <a:t>Applicative Language</a:t>
            </a:r>
            <a:r>
              <a:rPr lang="zh-CN" altLang="en-US" sz="2600" b="1" dirty="0"/>
              <a:t>）：注重程序所表示的功能，而不是一个语句接一个语句地执行</a:t>
            </a:r>
            <a:endParaRPr lang="zh-CN" altLang="en-US" sz="2600" b="1" dirty="0">
              <a:latin typeface="宋体" panose="02010600030101010101" pitchFamily="2" charset="-122"/>
            </a:endParaRPr>
          </a:p>
          <a:p>
            <a:pPr lvl="2" indent="-394970" eaLnBrk="1" hangingPunct="1"/>
            <a:r>
              <a:rPr lang="en-US" altLang="zh-CN" sz="2100" b="1">
                <a:latin typeface="宋体" panose="02010600030101010101" pitchFamily="2" charset="-122"/>
              </a:rPr>
              <a:t>LISP</a:t>
            </a:r>
            <a:r>
              <a:rPr lang="zh-CN" altLang="en-US" sz="2100" b="1" dirty="0"/>
              <a:t>、</a:t>
            </a:r>
            <a:r>
              <a:rPr lang="en-US" altLang="zh-CN" sz="2100" b="1">
                <a:latin typeface="宋体" panose="02010600030101010101" pitchFamily="2" charset="-122"/>
              </a:rPr>
              <a:t>ML </a:t>
            </a:r>
            <a:endParaRPr lang="en-US" altLang="zh-CN" sz="2100" b="1">
              <a:latin typeface="宋体" panose="02010600030101010101" pitchFamily="2" charset="-122"/>
            </a:endParaRPr>
          </a:p>
        </p:txBody>
      </p:sp>
      <p:sp>
        <p:nvSpPr>
          <p:cNvPr id="2" name="Line 32"/>
          <p:cNvSpPr/>
          <p:nvPr/>
        </p:nvSpPr>
        <p:spPr>
          <a:xfrm>
            <a:off x="0" y="1052513"/>
            <a:ext cx="9144000" cy="0"/>
          </a:xfrm>
          <a:prstGeom prst="line">
            <a:avLst/>
          </a:prstGeom>
          <a:ln w="28575" cap="flat" cmpd="sng">
            <a:solidFill>
              <a:schemeClr val="tx1"/>
            </a:solidFill>
            <a:prstDash val="solid"/>
            <a:miter/>
            <a:headEnd type="none" w="med" len="med"/>
            <a:tailEnd type="none" w="med" len="med"/>
          </a:ln>
        </p:spPr>
      </p:sp>
      <p:sp>
        <p:nvSpPr>
          <p:cNvPr id="18436" name="灯片编号占位符 2"/>
          <p:cNvSpPr>
            <a:spLocks noGrp="1"/>
          </p:cNvSpPr>
          <p:nvPr>
            <p:ph type="sldNum" sz="quarter" idx="12"/>
          </p:nvPr>
        </p:nvSpPr>
        <p:spPr>
          <a:ln/>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dirty="0">
                <a:solidFill>
                  <a:schemeClr val="tx1"/>
                </a:solidFill>
              </a:rPr>
            </a:fld>
            <a:endParaRPr lang="zh-CN" altLang="en-US" sz="1200"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8435">
                                            <p:txEl>
                                              <p:charRg st="0" end="9"/>
                                            </p:txEl>
                                          </p:spTgt>
                                        </p:tgtEl>
                                        <p:attrNameLst>
                                          <p:attrName>style.visibility</p:attrName>
                                        </p:attrNameLst>
                                      </p:cBhvr>
                                      <p:to>
                                        <p:strVal val="visible"/>
                                      </p:to>
                                    </p:set>
                                    <p:animEffect transition="in" filter="wipe(up)">
                                      <p:cBhvr>
                                        <p:cTn id="7" dur="500"/>
                                        <p:tgtEl>
                                          <p:spTgt spid="18435">
                                            <p:txEl>
                                              <p:charRg st="0"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8435">
                                            <p:txEl>
                                              <p:charRg st="9" end="52"/>
                                            </p:txEl>
                                          </p:spTgt>
                                        </p:tgtEl>
                                        <p:attrNameLst>
                                          <p:attrName>style.visibility</p:attrName>
                                        </p:attrNameLst>
                                      </p:cBhvr>
                                      <p:to>
                                        <p:strVal val="visible"/>
                                      </p:to>
                                    </p:set>
                                    <p:animEffect transition="in" filter="wipe(up)">
                                      <p:cBhvr>
                                        <p:cTn id="12" dur="500"/>
                                        <p:tgtEl>
                                          <p:spTgt spid="18435">
                                            <p:txEl>
                                              <p:charRg st="9" end="52"/>
                                            </p:txEl>
                                          </p:spTgt>
                                        </p:tgtEl>
                                      </p:cBhvr>
                                    </p:animEffect>
                                  </p:childTnLst>
                                </p:cTn>
                              </p:par>
                            </p:childTnLst>
                          </p:cTn>
                        </p:par>
                        <p:par>
                          <p:cTn id="13" fill="hold">
                            <p:stCondLst>
                              <p:cond delay="500"/>
                            </p:stCondLst>
                            <p:childTnLst>
                              <p:par>
                                <p:cTn id="14" presetID="22" presetClass="entr" presetSubtype="1" fill="hold" grpId="0" nodeType="afterEffect">
                                  <p:stCondLst>
                                    <p:cond delay="5000"/>
                                  </p:stCondLst>
                                  <p:childTnLst>
                                    <p:set>
                                      <p:cBhvr>
                                        <p:cTn id="15" dur="1" fill="hold">
                                          <p:stCondLst>
                                            <p:cond delay="0"/>
                                          </p:stCondLst>
                                        </p:cTn>
                                        <p:tgtEl>
                                          <p:spTgt spid="18435">
                                            <p:txEl>
                                              <p:charRg st="52" end="74"/>
                                            </p:txEl>
                                          </p:spTgt>
                                        </p:tgtEl>
                                        <p:attrNameLst>
                                          <p:attrName>style.visibility</p:attrName>
                                        </p:attrNameLst>
                                      </p:cBhvr>
                                      <p:to>
                                        <p:strVal val="visible"/>
                                      </p:to>
                                    </p:set>
                                    <p:animEffect transition="in" filter="wipe(up)">
                                      <p:cBhvr>
                                        <p:cTn id="16" dur="500"/>
                                        <p:tgtEl>
                                          <p:spTgt spid="18435">
                                            <p:txEl>
                                              <p:charRg st="52" end="7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18435">
                                            <p:txEl>
                                              <p:charRg st="74" end="129"/>
                                            </p:txEl>
                                          </p:spTgt>
                                        </p:tgtEl>
                                        <p:attrNameLst>
                                          <p:attrName>style.visibility</p:attrName>
                                        </p:attrNameLst>
                                      </p:cBhvr>
                                      <p:to>
                                        <p:strVal val="visible"/>
                                      </p:to>
                                    </p:set>
                                    <p:animEffect transition="in" filter="wipe(up)">
                                      <p:cBhvr>
                                        <p:cTn id="21" dur="500"/>
                                        <p:tgtEl>
                                          <p:spTgt spid="18435">
                                            <p:txEl>
                                              <p:charRg st="74" end="129"/>
                                            </p:txEl>
                                          </p:spTgt>
                                        </p:tgtEl>
                                      </p:cBhvr>
                                    </p:animEffect>
                                  </p:childTnLst>
                                </p:cTn>
                              </p:par>
                            </p:childTnLst>
                          </p:cTn>
                        </p:par>
                        <p:par>
                          <p:cTn id="22" fill="hold">
                            <p:stCondLst>
                              <p:cond delay="500"/>
                            </p:stCondLst>
                            <p:childTnLst>
                              <p:par>
                                <p:cTn id="23" presetID="22" presetClass="entr" presetSubtype="1" fill="hold" grpId="0" nodeType="afterEffect">
                                  <p:stCondLst>
                                    <p:cond delay="5000"/>
                                  </p:stCondLst>
                                  <p:childTnLst>
                                    <p:set>
                                      <p:cBhvr>
                                        <p:cTn id="24" dur="1" fill="hold">
                                          <p:stCondLst>
                                            <p:cond delay="0"/>
                                          </p:stCondLst>
                                        </p:cTn>
                                        <p:tgtEl>
                                          <p:spTgt spid="18435">
                                            <p:txEl>
                                              <p:charRg st="129" end="138"/>
                                            </p:txEl>
                                          </p:spTgt>
                                        </p:tgtEl>
                                        <p:attrNameLst>
                                          <p:attrName>style.visibility</p:attrName>
                                        </p:attrNameLst>
                                      </p:cBhvr>
                                      <p:to>
                                        <p:strVal val="visible"/>
                                      </p:to>
                                    </p:set>
                                    <p:animEffect transition="in" filter="wipe(up)">
                                      <p:cBhvr>
                                        <p:cTn id="25" dur="500"/>
                                        <p:tgtEl>
                                          <p:spTgt spid="18435">
                                            <p:txEl>
                                              <p:charRg st="129" end="13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ldLvl="2"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5" name="Rectangle 3"/>
          <p:cNvSpPr>
            <a:spLocks noGrp="1"/>
          </p:cNvSpPr>
          <p:nvPr>
            <p:ph idx="1"/>
          </p:nvPr>
        </p:nvSpPr>
        <p:spPr>
          <a:xfrm>
            <a:off x="468313" y="1484313"/>
            <a:ext cx="8207375" cy="2808287"/>
          </a:xfrm>
          <a:ln/>
        </p:spPr>
        <p:txBody>
          <a:bodyPr vert="horz" wrap="square" lIns="91440" tIns="45720" rIns="91440" bIns="45720" anchor="t" anchorCtr="0"/>
          <a:p>
            <a:pPr lvl="1" indent="-436245" eaLnBrk="1" hangingPunct="1">
              <a:lnSpc>
                <a:spcPct val="90000"/>
              </a:lnSpc>
              <a:spcBef>
                <a:spcPct val="40000"/>
              </a:spcBef>
            </a:pPr>
            <a:r>
              <a:rPr lang="zh-CN" altLang="en-US" sz="2600" b="1" dirty="0">
                <a:ea typeface="黑体" panose="02010609060101010101" pitchFamily="49" charset="-122"/>
              </a:rPr>
              <a:t>基于规则的语言</a:t>
            </a:r>
            <a:r>
              <a:rPr lang="zh-CN" altLang="en-US" sz="2600" b="1" dirty="0"/>
              <a:t>（</a:t>
            </a:r>
            <a:r>
              <a:rPr lang="en-US" altLang="zh-CN" sz="2600" b="1">
                <a:latin typeface="宋体" panose="02010600030101010101" pitchFamily="2" charset="-122"/>
              </a:rPr>
              <a:t>Rule-based Language</a:t>
            </a:r>
            <a:r>
              <a:rPr lang="zh-CN" altLang="en-US" sz="2600" b="1" dirty="0"/>
              <a:t>）：检查一定的条件，当它满足值，则执行适当的动作</a:t>
            </a:r>
            <a:endParaRPr lang="zh-CN" altLang="en-US" sz="2600" b="1" dirty="0">
              <a:latin typeface="宋体" panose="02010600030101010101" pitchFamily="2" charset="-122"/>
            </a:endParaRPr>
          </a:p>
          <a:p>
            <a:pPr lvl="2" indent="-394970" eaLnBrk="1" hangingPunct="1">
              <a:lnSpc>
                <a:spcPct val="90000"/>
              </a:lnSpc>
            </a:pPr>
            <a:r>
              <a:rPr lang="en-US" altLang="zh-CN" sz="2100" b="1">
                <a:latin typeface="宋体" panose="02010600030101010101" pitchFamily="2" charset="-122"/>
              </a:rPr>
              <a:t>Prolog </a:t>
            </a:r>
            <a:endParaRPr lang="en-US" altLang="zh-CN" sz="2100" b="1">
              <a:latin typeface="宋体" panose="02010600030101010101" pitchFamily="2" charset="-122"/>
            </a:endParaRPr>
          </a:p>
          <a:p>
            <a:pPr lvl="1" indent="-436245" eaLnBrk="1" hangingPunct="1">
              <a:lnSpc>
                <a:spcPct val="90000"/>
              </a:lnSpc>
              <a:spcBef>
                <a:spcPct val="40000"/>
              </a:spcBef>
            </a:pPr>
            <a:r>
              <a:rPr lang="zh-CN" altLang="en-US" sz="2600" b="1" dirty="0">
                <a:ea typeface="黑体" panose="02010609060101010101" pitchFamily="49" charset="-122"/>
              </a:rPr>
              <a:t>面向对象语言</a:t>
            </a:r>
            <a:r>
              <a:rPr lang="zh-CN" altLang="en-US" sz="2600" b="1" dirty="0"/>
              <a:t>（</a:t>
            </a:r>
            <a:r>
              <a:rPr lang="en-US" altLang="zh-CN" sz="2600" b="1">
                <a:latin typeface="宋体" panose="02010600030101010101" pitchFamily="2" charset="-122"/>
              </a:rPr>
              <a:t>Object-Oriented Language</a:t>
            </a:r>
            <a:r>
              <a:rPr lang="zh-CN" altLang="en-US" sz="2600" b="1" dirty="0"/>
              <a:t>）：</a:t>
            </a:r>
            <a:r>
              <a:rPr lang="zh-CN" altLang="en-US" sz="2600" b="1" dirty="0">
                <a:ea typeface="黑体" panose="02010609060101010101" pitchFamily="49" charset="-122"/>
              </a:rPr>
              <a:t>封装性</a:t>
            </a:r>
            <a:r>
              <a:rPr lang="zh-CN" altLang="en-US" sz="2600" b="1" dirty="0"/>
              <a:t>、</a:t>
            </a:r>
            <a:r>
              <a:rPr lang="zh-CN" altLang="en-US" sz="2600" b="1" dirty="0">
                <a:ea typeface="黑体" panose="02010609060101010101" pitchFamily="49" charset="-122"/>
              </a:rPr>
              <a:t>继承性</a:t>
            </a:r>
            <a:r>
              <a:rPr lang="zh-CN" altLang="en-US" sz="2600" b="1" dirty="0"/>
              <a:t>和</a:t>
            </a:r>
            <a:r>
              <a:rPr lang="zh-CN" altLang="en-US" sz="2600" b="1" dirty="0">
                <a:ea typeface="黑体" panose="02010609060101010101" pitchFamily="49" charset="-122"/>
              </a:rPr>
              <a:t>多态性</a:t>
            </a:r>
            <a:endParaRPr lang="zh-CN" altLang="en-US" sz="2600" b="1" dirty="0"/>
          </a:p>
          <a:p>
            <a:pPr lvl="2" indent="-394970" eaLnBrk="1" hangingPunct="1">
              <a:lnSpc>
                <a:spcPct val="90000"/>
              </a:lnSpc>
            </a:pPr>
            <a:r>
              <a:rPr lang="en-US" altLang="zh-CN" sz="2100" b="1">
                <a:latin typeface="宋体" panose="02010600030101010101" pitchFamily="2" charset="-122"/>
              </a:rPr>
              <a:t>Smalltalk</a:t>
            </a:r>
            <a:r>
              <a:rPr lang="zh-CN" altLang="en-US" sz="2100" b="1" dirty="0">
                <a:latin typeface="宋体" panose="02010600030101010101" pitchFamily="2" charset="-122"/>
              </a:rPr>
              <a:t>，</a:t>
            </a:r>
            <a:r>
              <a:rPr lang="en-US" altLang="zh-CN" sz="2100" b="1">
                <a:latin typeface="宋体" panose="02010600030101010101" pitchFamily="2" charset="-122"/>
              </a:rPr>
              <a:t>C++</a:t>
            </a:r>
            <a:r>
              <a:rPr lang="zh-CN" altLang="en-US" sz="2100" b="1" dirty="0">
                <a:latin typeface="宋体" panose="02010600030101010101" pitchFamily="2" charset="-122"/>
              </a:rPr>
              <a:t>，</a:t>
            </a:r>
            <a:r>
              <a:rPr lang="en-US" altLang="zh-CN" sz="2100" b="1">
                <a:latin typeface="宋体" panose="02010600030101010101" pitchFamily="2" charset="-122"/>
              </a:rPr>
              <a:t>Java </a:t>
            </a:r>
            <a:endParaRPr lang="en-US" altLang="zh-CN" sz="2100" b="1">
              <a:latin typeface="宋体" panose="02010600030101010101" pitchFamily="2" charset="-122"/>
            </a:endParaRPr>
          </a:p>
        </p:txBody>
      </p:sp>
      <p:sp>
        <p:nvSpPr>
          <p:cNvPr id="19458" name="矩形 16389"/>
          <p:cNvSpPr/>
          <p:nvPr/>
        </p:nvSpPr>
        <p:spPr>
          <a:xfrm>
            <a:off x="395288" y="266700"/>
            <a:ext cx="5345112" cy="641350"/>
          </a:xfrm>
          <a:prstGeom prst="rect">
            <a:avLst/>
          </a:prstGeom>
          <a:noFill/>
          <a:ln w="9525">
            <a:noFill/>
          </a:ln>
        </p:spPr>
        <p:txBody>
          <a:bodyPr wrap="none" anchor="t" anchorCtr="0">
            <a:spAutoFit/>
          </a:bodyPr>
          <a:p>
            <a:pPr>
              <a:lnSpc>
                <a:spcPct val="90000"/>
              </a:lnSpc>
              <a:spcBef>
                <a:spcPct val="20000"/>
              </a:spcBef>
              <a:spcAft>
                <a:spcPts val="200"/>
              </a:spcAft>
              <a:buClr>
                <a:schemeClr val="accent2"/>
              </a:buClr>
            </a:pPr>
            <a:r>
              <a:rPr lang="en-US" altLang="zh-CN" sz="4000" b="1" u="none">
                <a:solidFill>
                  <a:schemeClr val="tx2"/>
                </a:solidFill>
                <a:latin typeface="黑体" panose="02010609060101010101" pitchFamily="49" charset="-122"/>
                <a:ea typeface="黑体" panose="02010609060101010101" pitchFamily="49" charset="-122"/>
              </a:rPr>
              <a:t>2.2.1 </a:t>
            </a:r>
            <a:r>
              <a:rPr lang="zh-CN" altLang="en-US" sz="4000" b="1" u="none" dirty="0">
                <a:solidFill>
                  <a:schemeClr val="tx2"/>
                </a:solidFill>
                <a:latin typeface="黑体" panose="02010609060101010101" pitchFamily="49" charset="-122"/>
                <a:ea typeface="黑体" panose="02010609060101010101" pitchFamily="49" charset="-122"/>
              </a:rPr>
              <a:t>高级语言的分类</a:t>
            </a:r>
            <a:r>
              <a:rPr lang="zh-CN" altLang="en-US" dirty="0">
                <a:latin typeface="Verdana" panose="020B0604030504040204" pitchFamily="34" charset="0"/>
              </a:rPr>
              <a:t> </a:t>
            </a:r>
            <a:endParaRPr lang="zh-CN" altLang="en-US" dirty="0">
              <a:latin typeface="Verdana" panose="020B0604030504040204" pitchFamily="34" charset="0"/>
            </a:endParaRPr>
          </a:p>
        </p:txBody>
      </p:sp>
      <p:sp>
        <p:nvSpPr>
          <p:cNvPr id="19459" name="Line 32"/>
          <p:cNvSpPr/>
          <p:nvPr/>
        </p:nvSpPr>
        <p:spPr>
          <a:xfrm>
            <a:off x="0" y="1052513"/>
            <a:ext cx="9144000" cy="0"/>
          </a:xfrm>
          <a:prstGeom prst="line">
            <a:avLst/>
          </a:prstGeom>
          <a:ln w="28575" cap="flat" cmpd="sng">
            <a:solidFill>
              <a:schemeClr val="tx1"/>
            </a:solidFill>
            <a:prstDash val="solid"/>
            <a:miter/>
            <a:headEnd type="none" w="med" len="med"/>
            <a:tailEnd type="none" w="med" len="med"/>
          </a:ln>
        </p:spPr>
      </p:sp>
      <p:sp>
        <p:nvSpPr>
          <p:cNvPr id="19460" name="灯片编号占位符 1"/>
          <p:cNvSpPr>
            <a:spLocks noGrp="1"/>
          </p:cNvSpPr>
          <p:nvPr>
            <p:ph type="sldNum" sz="quarter" idx="12"/>
          </p:nvPr>
        </p:nvSpPr>
        <p:spPr>
          <a:ln/>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dirty="0">
                <a:solidFill>
                  <a:schemeClr val="tx1"/>
                </a:solidFill>
              </a:rPr>
            </a:fld>
            <a:endParaRPr lang="zh-CN" altLang="en-US" sz="1200"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4515">
                                            <p:txEl>
                                              <p:charRg st="0" end="52"/>
                                            </p:txEl>
                                          </p:spTgt>
                                        </p:tgtEl>
                                        <p:attrNameLst>
                                          <p:attrName>style.visibility</p:attrName>
                                        </p:attrNameLst>
                                      </p:cBhvr>
                                      <p:to>
                                        <p:strVal val="visible"/>
                                      </p:to>
                                    </p:set>
                                    <p:animEffect transition="in" filter="wipe(up)">
                                      <p:cBhvr>
                                        <p:cTn id="7" dur="500"/>
                                        <p:tgtEl>
                                          <p:spTgt spid="64515">
                                            <p:txEl>
                                              <p:charRg st="0" end="52"/>
                                            </p:txEl>
                                          </p:spTgt>
                                        </p:tgtEl>
                                      </p:cBhvr>
                                    </p:animEffect>
                                  </p:childTnLst>
                                </p:cTn>
                              </p:par>
                            </p:childTnLst>
                          </p:cTn>
                        </p:par>
                        <p:par>
                          <p:cTn id="8" fill="hold">
                            <p:stCondLst>
                              <p:cond delay="500"/>
                            </p:stCondLst>
                            <p:childTnLst>
                              <p:par>
                                <p:cTn id="9" presetID="22" presetClass="entr" presetSubtype="1" fill="hold" grpId="0" nodeType="afterEffect">
                                  <p:stCondLst>
                                    <p:cond delay="4000"/>
                                  </p:stCondLst>
                                  <p:childTnLst>
                                    <p:set>
                                      <p:cBhvr>
                                        <p:cTn id="10" dur="1" fill="hold">
                                          <p:stCondLst>
                                            <p:cond delay="0"/>
                                          </p:stCondLst>
                                        </p:cTn>
                                        <p:tgtEl>
                                          <p:spTgt spid="64515">
                                            <p:txEl>
                                              <p:charRg st="52" end="60"/>
                                            </p:txEl>
                                          </p:spTgt>
                                        </p:tgtEl>
                                        <p:attrNameLst>
                                          <p:attrName>style.visibility</p:attrName>
                                        </p:attrNameLst>
                                      </p:cBhvr>
                                      <p:to>
                                        <p:strVal val="visible"/>
                                      </p:to>
                                    </p:set>
                                    <p:animEffect transition="in" filter="wipe(up)">
                                      <p:cBhvr>
                                        <p:cTn id="11" dur="500"/>
                                        <p:tgtEl>
                                          <p:spTgt spid="64515">
                                            <p:txEl>
                                              <p:charRg st="52" end="6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64515">
                                            <p:txEl>
                                              <p:charRg st="60" end="105"/>
                                            </p:txEl>
                                          </p:spTgt>
                                        </p:tgtEl>
                                        <p:attrNameLst>
                                          <p:attrName>style.visibility</p:attrName>
                                        </p:attrNameLst>
                                      </p:cBhvr>
                                      <p:to>
                                        <p:strVal val="visible"/>
                                      </p:to>
                                    </p:set>
                                    <p:animEffect transition="in" filter="wipe(up)">
                                      <p:cBhvr>
                                        <p:cTn id="16" dur="500"/>
                                        <p:tgtEl>
                                          <p:spTgt spid="64515">
                                            <p:txEl>
                                              <p:charRg st="60" end="105"/>
                                            </p:txEl>
                                          </p:spTgt>
                                        </p:tgtEl>
                                      </p:cBhvr>
                                    </p:animEffect>
                                  </p:childTnLst>
                                </p:cTn>
                              </p:par>
                              <p:par>
                                <p:cTn id="17" presetID="22" presetClass="entr" presetSubtype="1" fill="hold" grpId="0" nodeType="withEffect">
                                  <p:stCondLst>
                                    <p:cond delay="3000"/>
                                  </p:stCondLst>
                                  <p:childTnLst>
                                    <p:set>
                                      <p:cBhvr>
                                        <p:cTn id="18" dur="1" fill="hold">
                                          <p:stCondLst>
                                            <p:cond delay="0"/>
                                          </p:stCondLst>
                                        </p:cTn>
                                        <p:tgtEl>
                                          <p:spTgt spid="64515">
                                            <p:txEl>
                                              <p:charRg st="105" end="125"/>
                                            </p:txEl>
                                          </p:spTgt>
                                        </p:tgtEl>
                                        <p:attrNameLst>
                                          <p:attrName>style.visibility</p:attrName>
                                        </p:attrNameLst>
                                      </p:cBhvr>
                                      <p:to>
                                        <p:strVal val="visible"/>
                                      </p:to>
                                    </p:set>
                                    <p:animEffect transition="in" filter="wipe(up)">
                                      <p:cBhvr>
                                        <p:cTn id="19" dur="500"/>
                                        <p:tgtEl>
                                          <p:spTgt spid="64515">
                                            <p:txEl>
                                              <p:charRg st="105" end="12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9" name="Rectangle 3"/>
          <p:cNvSpPr>
            <a:spLocks noGrp="1"/>
          </p:cNvSpPr>
          <p:nvPr>
            <p:ph idx="1"/>
          </p:nvPr>
        </p:nvSpPr>
        <p:spPr>
          <a:xfrm>
            <a:off x="611188" y="981075"/>
            <a:ext cx="7924800" cy="4648200"/>
          </a:xfrm>
          <a:ln/>
        </p:spPr>
        <p:txBody>
          <a:bodyPr vert="horz" wrap="square" lIns="91440" tIns="45720" rIns="91440" bIns="45720" anchor="t" anchorCtr="0"/>
          <a:p>
            <a:pPr marL="0" indent="0" eaLnBrk="1" hangingPunct="1">
              <a:lnSpc>
                <a:spcPct val="90000"/>
              </a:lnSpc>
              <a:spcAft>
                <a:spcPts val="200"/>
              </a:spcAft>
              <a:buNone/>
            </a:pPr>
            <a:r>
              <a:rPr lang="en-US" altLang="zh-CN" b="1">
                <a:latin typeface="宋体" panose="02010600030101010101" pitchFamily="2" charset="-122"/>
              </a:rPr>
              <a:t>FORTRAN</a:t>
            </a:r>
            <a:endParaRPr lang="en-US" altLang="zh-CN" b="1">
              <a:latin typeface="宋体" panose="02010600030101010101" pitchFamily="2" charset="-122"/>
            </a:endParaRPr>
          </a:p>
          <a:p>
            <a:pPr marL="571500" lvl="1" indent="-381000" eaLnBrk="1" hangingPunct="1">
              <a:lnSpc>
                <a:spcPct val="90000"/>
              </a:lnSpc>
            </a:pPr>
            <a:r>
              <a:rPr lang="zh-CN" altLang="en-US" sz="2600" b="1" dirty="0">
                <a:latin typeface="宋体" panose="02010600030101010101" pitchFamily="2" charset="-122"/>
              </a:rPr>
              <a:t>一个程序由一个主程序段和若干辅程序段组成。</a:t>
            </a:r>
            <a:endParaRPr lang="zh-CN" altLang="en-US" sz="2600" b="1" dirty="0">
              <a:latin typeface="宋体" panose="02010600030101010101" pitchFamily="2" charset="-122"/>
            </a:endParaRPr>
          </a:p>
          <a:p>
            <a:pPr marL="571500" lvl="1" indent="-381000" eaLnBrk="1" hangingPunct="1">
              <a:lnSpc>
                <a:spcPct val="90000"/>
              </a:lnSpc>
            </a:pPr>
            <a:r>
              <a:rPr lang="zh-CN" altLang="en-US" sz="2600" b="1" dirty="0">
                <a:latin typeface="宋体" panose="02010600030101010101" pitchFamily="2" charset="-122"/>
              </a:rPr>
              <a:t>辅程序段可以是子程序、函数段或数据块。</a:t>
            </a:r>
            <a:endParaRPr lang="zh-CN" altLang="en-US" sz="2600" b="1" dirty="0">
              <a:latin typeface="宋体" panose="02010600030101010101" pitchFamily="2" charset="-122"/>
            </a:endParaRPr>
          </a:p>
          <a:p>
            <a:pPr marL="571500" lvl="1" indent="-381000" eaLnBrk="1" hangingPunct="1">
              <a:lnSpc>
                <a:spcPct val="90000"/>
              </a:lnSpc>
            </a:pPr>
            <a:r>
              <a:rPr lang="zh-CN" altLang="en-US" sz="2600" b="1" dirty="0">
                <a:latin typeface="宋体" panose="02010600030101010101" pitchFamily="2" charset="-122"/>
              </a:rPr>
              <a:t>每个程序段有一系列的说明语句和执行语句组成。各段可以独立编译。 </a:t>
            </a:r>
            <a:endParaRPr lang="zh-CN" altLang="en-US" sz="2600" b="1" dirty="0">
              <a:latin typeface="宋体" panose="02010600030101010101" pitchFamily="2" charset="-122"/>
            </a:endParaRPr>
          </a:p>
          <a:p>
            <a:pPr marL="571500" lvl="1" indent="-381000" eaLnBrk="1" hangingPunct="1">
              <a:lnSpc>
                <a:spcPct val="90000"/>
              </a:lnSpc>
            </a:pPr>
            <a:r>
              <a:rPr lang="zh-CN" altLang="en-US" sz="2600" b="1" dirty="0">
                <a:latin typeface="宋体" panose="02010600030101010101" pitchFamily="2" charset="-122"/>
              </a:rPr>
              <a:t>模块结构，没有嵌套和递归</a:t>
            </a:r>
            <a:endParaRPr lang="zh-CN" altLang="en-US" sz="2600" b="1" dirty="0">
              <a:latin typeface="宋体" panose="02010600030101010101" pitchFamily="2" charset="-122"/>
            </a:endParaRPr>
          </a:p>
          <a:p>
            <a:pPr marL="571500" lvl="1" indent="-381000" eaLnBrk="1" hangingPunct="1">
              <a:lnSpc>
                <a:spcPct val="90000"/>
              </a:lnSpc>
            </a:pPr>
            <a:r>
              <a:rPr lang="" altLang="en-US" sz="2600" b="1" dirty="0">
                <a:latin typeface="宋体" panose="02010600030101010101" pitchFamily="2" charset="-122"/>
              </a:rPr>
              <a:t>各程序段中的名字相互独立</a:t>
            </a:r>
            <a:r>
              <a:rPr lang="zh-CN" altLang="en-US" sz="2600" b="1" dirty="0"/>
              <a:t>，同一个标识符在不同的程序段中代表不同的名字</a:t>
            </a:r>
            <a:r>
              <a:rPr lang="zh-CN" altLang="en-US" b="1" dirty="0"/>
              <a:t>。</a:t>
            </a:r>
            <a:endParaRPr lang="zh-CN" altLang="en-US" b="1" dirty="0"/>
          </a:p>
        </p:txBody>
      </p:sp>
      <p:sp>
        <p:nvSpPr>
          <p:cNvPr id="20482" name="矩形 17413"/>
          <p:cNvSpPr/>
          <p:nvPr/>
        </p:nvSpPr>
        <p:spPr>
          <a:xfrm>
            <a:off x="179388" y="333375"/>
            <a:ext cx="3740150" cy="641350"/>
          </a:xfrm>
          <a:prstGeom prst="rect">
            <a:avLst/>
          </a:prstGeom>
          <a:noFill/>
          <a:ln w="9525">
            <a:noFill/>
          </a:ln>
        </p:spPr>
        <p:txBody>
          <a:bodyPr wrap="none" anchor="t" anchorCtr="0">
            <a:spAutoFit/>
          </a:bodyPr>
          <a:p>
            <a:pPr>
              <a:lnSpc>
                <a:spcPct val="90000"/>
              </a:lnSpc>
              <a:spcBef>
                <a:spcPct val="20000"/>
              </a:spcBef>
              <a:spcAft>
                <a:spcPts val="200"/>
              </a:spcAft>
              <a:buClr>
                <a:schemeClr val="accent2"/>
              </a:buClr>
            </a:pPr>
            <a:r>
              <a:rPr lang="en-US" altLang="zh-CN" sz="4000" b="1" u="none">
                <a:solidFill>
                  <a:schemeClr val="tx2"/>
                </a:solidFill>
                <a:latin typeface="黑体" panose="02010609060101010101" pitchFamily="49" charset="-122"/>
                <a:ea typeface="黑体" panose="02010609060101010101" pitchFamily="49" charset="-122"/>
              </a:rPr>
              <a:t>2.2.2 </a:t>
            </a:r>
            <a:r>
              <a:rPr lang="zh-CN" altLang="en-US" sz="4000" b="1" u="none" dirty="0">
                <a:solidFill>
                  <a:schemeClr val="tx2"/>
                </a:solidFill>
                <a:latin typeface="黑体" panose="02010609060101010101" pitchFamily="49" charset="-122"/>
                <a:ea typeface="黑体" panose="02010609060101010101" pitchFamily="49" charset="-122"/>
              </a:rPr>
              <a:t>程序结构</a:t>
            </a:r>
            <a:endParaRPr lang="zh-CN" altLang="en-US" sz="4000" b="1" u="none" dirty="0">
              <a:solidFill>
                <a:schemeClr val="tx2"/>
              </a:solidFill>
              <a:latin typeface="黑体" panose="02010609060101010101" pitchFamily="49" charset="-122"/>
              <a:ea typeface="黑体" panose="02010609060101010101" pitchFamily="49" charset="-122"/>
            </a:endParaRPr>
          </a:p>
        </p:txBody>
      </p:sp>
      <p:sp>
        <p:nvSpPr>
          <p:cNvPr id="20483" name="Line 32"/>
          <p:cNvSpPr/>
          <p:nvPr/>
        </p:nvSpPr>
        <p:spPr>
          <a:xfrm>
            <a:off x="0" y="1052513"/>
            <a:ext cx="9144000" cy="0"/>
          </a:xfrm>
          <a:prstGeom prst="line">
            <a:avLst/>
          </a:prstGeom>
          <a:ln w="28575" cap="flat" cmpd="sng">
            <a:solidFill>
              <a:schemeClr val="tx1"/>
            </a:solidFill>
            <a:prstDash val="solid"/>
            <a:miter/>
            <a:headEnd type="none" w="med" len="med"/>
            <a:tailEnd type="none" w="med" len="med"/>
          </a:ln>
        </p:spPr>
      </p:sp>
      <p:sp>
        <p:nvSpPr>
          <p:cNvPr id="20484" name="灯片编号占位符 1"/>
          <p:cNvSpPr>
            <a:spLocks noGrp="1"/>
          </p:cNvSpPr>
          <p:nvPr>
            <p:ph type="sldNum" sz="quarter" idx="12"/>
          </p:nvPr>
        </p:nvSpPr>
        <p:spPr>
          <a:ln/>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dirty="0">
                <a:solidFill>
                  <a:schemeClr val="tx1"/>
                </a:solidFill>
              </a:rPr>
            </a:fld>
            <a:endParaRPr lang="zh-CN" altLang="en-US" sz="1200"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4819">
                                            <p:txEl>
                                              <p:charRg st="0" end="8"/>
                                            </p:txEl>
                                          </p:spTgt>
                                        </p:tgtEl>
                                        <p:attrNameLst>
                                          <p:attrName>style.visibility</p:attrName>
                                        </p:attrNameLst>
                                      </p:cBhvr>
                                      <p:to>
                                        <p:strVal val="visible"/>
                                      </p:to>
                                    </p:set>
                                    <p:animEffect transition="in" filter="wipe(up)">
                                      <p:cBhvr>
                                        <p:cTn id="7" dur="500"/>
                                        <p:tgtEl>
                                          <p:spTgt spid="34819">
                                            <p:txEl>
                                              <p:charRg st="0" end="8"/>
                                            </p:txEl>
                                          </p:spTgt>
                                        </p:tgtEl>
                                      </p:cBhvr>
                                    </p:animEffect>
                                  </p:childTnLst>
                                </p:cTn>
                              </p:par>
                            </p:childTnLst>
                          </p:cTn>
                        </p:par>
                        <p:par>
                          <p:cTn id="8" fill="hold">
                            <p:stCondLst>
                              <p:cond delay="500"/>
                            </p:stCondLst>
                            <p:childTnLst>
                              <p:par>
                                <p:cTn id="9" presetID="22" presetClass="entr" presetSubtype="1" fill="hold" grpId="0" nodeType="afterEffect">
                                  <p:stCondLst>
                                    <p:cond delay="2000"/>
                                  </p:stCondLst>
                                  <p:childTnLst>
                                    <p:set>
                                      <p:cBhvr>
                                        <p:cTn id="10" dur="1" fill="hold">
                                          <p:stCondLst>
                                            <p:cond delay="0"/>
                                          </p:stCondLst>
                                        </p:cTn>
                                        <p:tgtEl>
                                          <p:spTgt spid="34819">
                                            <p:txEl>
                                              <p:charRg st="8" end="30"/>
                                            </p:txEl>
                                          </p:spTgt>
                                        </p:tgtEl>
                                        <p:attrNameLst>
                                          <p:attrName>style.visibility</p:attrName>
                                        </p:attrNameLst>
                                      </p:cBhvr>
                                      <p:to>
                                        <p:strVal val="visible"/>
                                      </p:to>
                                    </p:set>
                                    <p:animEffect transition="in" filter="wipe(up)">
                                      <p:cBhvr>
                                        <p:cTn id="11" dur="500"/>
                                        <p:tgtEl>
                                          <p:spTgt spid="34819">
                                            <p:txEl>
                                              <p:charRg st="8" end="30"/>
                                            </p:txEl>
                                          </p:spTgt>
                                        </p:tgtEl>
                                      </p:cBhvr>
                                    </p:animEffect>
                                  </p:childTnLst>
                                </p:cTn>
                              </p:par>
                            </p:childTnLst>
                          </p:cTn>
                        </p:par>
                        <p:par>
                          <p:cTn id="12" fill="hold">
                            <p:stCondLst>
                              <p:cond delay="3000"/>
                            </p:stCondLst>
                            <p:childTnLst>
                              <p:par>
                                <p:cTn id="13" presetID="22" presetClass="entr" presetSubtype="1" fill="hold" grpId="0" nodeType="afterEffect">
                                  <p:stCondLst>
                                    <p:cond delay="5000"/>
                                  </p:stCondLst>
                                  <p:childTnLst>
                                    <p:set>
                                      <p:cBhvr>
                                        <p:cTn id="14" dur="1" fill="hold">
                                          <p:stCondLst>
                                            <p:cond delay="0"/>
                                          </p:stCondLst>
                                        </p:cTn>
                                        <p:tgtEl>
                                          <p:spTgt spid="34819">
                                            <p:txEl>
                                              <p:charRg st="30" end="50"/>
                                            </p:txEl>
                                          </p:spTgt>
                                        </p:tgtEl>
                                        <p:attrNameLst>
                                          <p:attrName>style.visibility</p:attrName>
                                        </p:attrNameLst>
                                      </p:cBhvr>
                                      <p:to>
                                        <p:strVal val="visible"/>
                                      </p:to>
                                    </p:set>
                                    <p:animEffect transition="in" filter="wipe(up)">
                                      <p:cBhvr>
                                        <p:cTn id="15" dur="500"/>
                                        <p:tgtEl>
                                          <p:spTgt spid="34819">
                                            <p:txEl>
                                              <p:charRg st="30" end="50"/>
                                            </p:txEl>
                                          </p:spTgt>
                                        </p:tgtEl>
                                      </p:cBhvr>
                                    </p:animEffect>
                                  </p:childTnLst>
                                </p:cTn>
                              </p:par>
                            </p:childTnLst>
                          </p:cTn>
                        </p:par>
                        <p:par>
                          <p:cTn id="16" fill="hold">
                            <p:stCondLst>
                              <p:cond delay="8500"/>
                            </p:stCondLst>
                            <p:childTnLst>
                              <p:par>
                                <p:cTn id="17" presetID="22" presetClass="entr" presetSubtype="1" fill="hold" grpId="0" nodeType="afterEffect">
                                  <p:stCondLst>
                                    <p:cond delay="5000"/>
                                  </p:stCondLst>
                                  <p:childTnLst>
                                    <p:set>
                                      <p:cBhvr>
                                        <p:cTn id="18" dur="1" fill="hold">
                                          <p:stCondLst>
                                            <p:cond delay="0"/>
                                          </p:stCondLst>
                                        </p:cTn>
                                        <p:tgtEl>
                                          <p:spTgt spid="34819">
                                            <p:txEl>
                                              <p:charRg st="50" end="83"/>
                                            </p:txEl>
                                          </p:spTgt>
                                        </p:tgtEl>
                                        <p:attrNameLst>
                                          <p:attrName>style.visibility</p:attrName>
                                        </p:attrNameLst>
                                      </p:cBhvr>
                                      <p:to>
                                        <p:strVal val="visible"/>
                                      </p:to>
                                    </p:set>
                                    <p:animEffect transition="in" filter="wipe(up)">
                                      <p:cBhvr>
                                        <p:cTn id="19" dur="500"/>
                                        <p:tgtEl>
                                          <p:spTgt spid="34819">
                                            <p:txEl>
                                              <p:charRg st="50" end="83"/>
                                            </p:txEl>
                                          </p:spTgt>
                                        </p:tgtEl>
                                      </p:cBhvr>
                                    </p:animEffect>
                                  </p:childTnLst>
                                </p:cTn>
                              </p:par>
                            </p:childTnLst>
                          </p:cTn>
                        </p:par>
                        <p:par>
                          <p:cTn id="20" fill="hold">
                            <p:stCondLst>
                              <p:cond delay="14000"/>
                            </p:stCondLst>
                            <p:childTnLst>
                              <p:par>
                                <p:cTn id="21" presetID="22" presetClass="entr" presetSubtype="1" fill="hold" grpId="0" nodeType="afterEffect">
                                  <p:stCondLst>
                                    <p:cond delay="5000"/>
                                  </p:stCondLst>
                                  <p:childTnLst>
                                    <p:set>
                                      <p:cBhvr>
                                        <p:cTn id="22" dur="1" fill="hold">
                                          <p:stCondLst>
                                            <p:cond delay="0"/>
                                          </p:stCondLst>
                                        </p:cTn>
                                        <p:tgtEl>
                                          <p:spTgt spid="34819">
                                            <p:txEl>
                                              <p:charRg st="83" end="96"/>
                                            </p:txEl>
                                          </p:spTgt>
                                        </p:tgtEl>
                                        <p:attrNameLst>
                                          <p:attrName>style.visibility</p:attrName>
                                        </p:attrNameLst>
                                      </p:cBhvr>
                                      <p:to>
                                        <p:strVal val="visible"/>
                                      </p:to>
                                    </p:set>
                                    <p:animEffect transition="in" filter="wipe(up)">
                                      <p:cBhvr>
                                        <p:cTn id="23" dur="500"/>
                                        <p:tgtEl>
                                          <p:spTgt spid="34819">
                                            <p:txEl>
                                              <p:charRg st="83" end="96"/>
                                            </p:txEl>
                                          </p:spTgt>
                                        </p:tgtEl>
                                      </p:cBhvr>
                                    </p:animEffect>
                                  </p:childTnLst>
                                </p:cTn>
                              </p:par>
                            </p:childTnLst>
                          </p:cTn>
                        </p:par>
                        <p:par>
                          <p:cTn id="24" fill="hold">
                            <p:stCondLst>
                              <p:cond delay="19500"/>
                            </p:stCondLst>
                            <p:childTnLst>
                              <p:par>
                                <p:cTn id="25" presetID="22" presetClass="entr" presetSubtype="1" fill="hold" grpId="0" nodeType="afterEffect">
                                  <p:stCondLst>
                                    <p:cond delay="2000"/>
                                  </p:stCondLst>
                                  <p:childTnLst>
                                    <p:set>
                                      <p:cBhvr>
                                        <p:cTn id="26" dur="1" fill="hold">
                                          <p:stCondLst>
                                            <p:cond delay="0"/>
                                          </p:stCondLst>
                                        </p:cTn>
                                        <p:tgtEl>
                                          <p:spTgt spid="34819">
                                            <p:txEl>
                                              <p:charRg st="96" end="132"/>
                                            </p:txEl>
                                          </p:spTgt>
                                        </p:tgtEl>
                                        <p:attrNameLst>
                                          <p:attrName>style.visibility</p:attrName>
                                        </p:attrNameLst>
                                      </p:cBhvr>
                                      <p:to>
                                        <p:strVal val="visible"/>
                                      </p:to>
                                    </p:set>
                                    <p:animEffect transition="in" filter="wipe(up)">
                                      <p:cBhvr>
                                        <p:cTn id="27" dur="500"/>
                                        <p:tgtEl>
                                          <p:spTgt spid="34819">
                                            <p:txEl>
                                              <p:charRg st="96" end="13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Rectangle 1026"/>
          <p:cNvSpPr/>
          <p:nvPr/>
        </p:nvSpPr>
        <p:spPr>
          <a:xfrm>
            <a:off x="1676400" y="990600"/>
            <a:ext cx="5867400" cy="5029200"/>
          </a:xfrm>
          <a:prstGeom prst="rect">
            <a:avLst/>
          </a:prstGeom>
          <a:noFill/>
          <a:ln w="9525">
            <a:noFill/>
          </a:ln>
        </p:spPr>
        <p:txBody>
          <a:bodyPr anchor="t" anchorCtr="0"/>
          <a:p>
            <a:pPr marL="190500" lvl="1" indent="0" algn="l" eaLnBrk="0" hangingPunct="0"/>
            <a:r>
              <a:rPr lang="zh-CN" altLang="en-US" sz="3200" b="1" u="none" dirty="0">
                <a:solidFill>
                  <a:srgbClr val="CC00CC"/>
                </a:solidFill>
                <a:latin typeface="宋体" panose="02010600030101010101" pitchFamily="2" charset="-122"/>
              </a:rPr>
              <a:t>主程序  </a:t>
            </a:r>
            <a:r>
              <a:rPr lang="en-US" altLang="zh-CN" sz="3200" b="1" u="none">
                <a:solidFill>
                  <a:srgbClr val="CC00CC"/>
                </a:solidFill>
                <a:latin typeface="宋体" panose="02010600030101010101" pitchFamily="2" charset="-122"/>
              </a:rPr>
              <a:t>PROGRAM </a:t>
            </a:r>
            <a:r>
              <a:rPr lang="en-US" altLang="zh-CN" sz="3200" b="1" u="none">
                <a:solidFill>
                  <a:srgbClr val="CC00CC"/>
                </a:solidFill>
                <a:latin typeface="Times New Roman" panose="02020603050405020304" pitchFamily="18" charset="0"/>
              </a:rPr>
              <a:t>…</a:t>
            </a:r>
            <a:endParaRPr lang="en-US" altLang="zh-CN" sz="3200" b="1" u="none">
              <a:solidFill>
                <a:srgbClr val="CC00CC"/>
              </a:solidFill>
              <a:latin typeface="宋体" panose="02010600030101010101" pitchFamily="2" charset="-122"/>
            </a:endParaRPr>
          </a:p>
          <a:p>
            <a:pPr marL="190500" lvl="1" indent="0" algn="l" eaLnBrk="0" hangingPunct="0"/>
            <a:r>
              <a:rPr lang="en-US" altLang="zh-CN" sz="3200" b="1" u="none">
                <a:solidFill>
                  <a:srgbClr val="CC00CC"/>
                </a:solidFill>
                <a:latin typeface="宋体" panose="02010600030101010101" pitchFamily="2" charset="-122"/>
              </a:rPr>
              <a:t> 		</a:t>
            </a:r>
            <a:r>
              <a:rPr lang="en-US" altLang="zh-CN" sz="3200" b="1" u="none">
                <a:solidFill>
                  <a:srgbClr val="CC00CC"/>
                </a:solidFill>
                <a:latin typeface="Times New Roman" panose="02020603050405020304" pitchFamily="18" charset="0"/>
              </a:rPr>
              <a:t>…</a:t>
            </a:r>
            <a:endParaRPr lang="" altLang="zh-CN" sz="3200" b="1" u="none" dirty="0">
              <a:solidFill>
                <a:srgbClr val="CC00CC"/>
              </a:solidFill>
              <a:latin typeface="宋体" panose="02010600030101010101" pitchFamily="2" charset="-122"/>
            </a:endParaRPr>
          </a:p>
          <a:p>
            <a:pPr marL="190500" lvl="1" indent="0" algn="l" eaLnBrk="0" hangingPunct="0"/>
            <a:r>
              <a:rPr lang="" altLang="zh-CN" sz="3200" b="1" u="none" dirty="0">
                <a:solidFill>
                  <a:srgbClr val="CC00CC"/>
                </a:solidFill>
                <a:latin typeface="宋体" panose="02010600030101010101" pitchFamily="2" charset="-122"/>
              </a:rPr>
              <a:t>        end</a:t>
            </a:r>
            <a:endParaRPr lang="" altLang="zh-CN" sz="3200" b="1" u="none" dirty="0">
              <a:solidFill>
                <a:srgbClr val="CC00CC"/>
              </a:solidFill>
              <a:latin typeface="宋体" panose="02010600030101010101" pitchFamily="2" charset="-122"/>
            </a:endParaRPr>
          </a:p>
          <a:p>
            <a:pPr marL="190500" lvl="1" indent="0" algn="l" eaLnBrk="0" hangingPunct="0">
              <a:spcBef>
                <a:spcPct val="50000"/>
              </a:spcBef>
            </a:pPr>
            <a:r>
              <a:rPr lang="" altLang="en-US" sz="3200" b="1" u="none" dirty="0">
                <a:solidFill>
                  <a:srgbClr val="008080"/>
                </a:solidFill>
                <a:latin typeface="宋体" panose="02010600030101010101" pitchFamily="2" charset="-122"/>
              </a:rPr>
              <a:t>辅程序1 </a:t>
            </a:r>
            <a:r>
              <a:rPr lang="" altLang="zh-CN" sz="3200" b="1" u="none" dirty="0">
                <a:solidFill>
                  <a:srgbClr val="008080"/>
                </a:solidFill>
                <a:latin typeface="宋体" panose="02010600030101010101" pitchFamily="2" charset="-122"/>
              </a:rPr>
              <a:t>SUBROUTINE </a:t>
            </a:r>
            <a:r>
              <a:rPr lang="" altLang="zh-CN" sz="3200" b="1" u="none" dirty="0">
                <a:solidFill>
                  <a:srgbClr val="008080"/>
                </a:solidFill>
                <a:latin typeface="Times New Roman" panose="02020603050405020304" pitchFamily="18" charset="0"/>
              </a:rPr>
              <a:t>…</a:t>
            </a:r>
            <a:endParaRPr lang="" altLang="zh-CN" sz="3200" b="1" u="none" dirty="0">
              <a:solidFill>
                <a:srgbClr val="008080"/>
              </a:solidFill>
              <a:latin typeface="宋体" panose="02010600030101010101" pitchFamily="2" charset="-122"/>
            </a:endParaRPr>
          </a:p>
          <a:p>
            <a:pPr marL="190500" lvl="1" indent="0" algn="l" eaLnBrk="0" hangingPunct="0"/>
            <a:r>
              <a:rPr lang="" altLang="zh-CN" sz="3200" b="1" u="none" dirty="0">
                <a:solidFill>
                  <a:srgbClr val="008080"/>
                </a:solidFill>
                <a:latin typeface="宋体" panose="02010600030101010101" pitchFamily="2" charset="-122"/>
              </a:rPr>
              <a:t> 		</a:t>
            </a:r>
            <a:r>
              <a:rPr lang="en-US" altLang="zh-CN" sz="3200" b="1" u="none">
                <a:solidFill>
                  <a:srgbClr val="008080"/>
                </a:solidFill>
                <a:latin typeface="Times New Roman" panose="02020603050405020304" pitchFamily="18" charset="0"/>
              </a:rPr>
              <a:t>…</a:t>
            </a:r>
            <a:endParaRPr lang="" altLang="zh-CN" sz="3200" b="1" u="none" dirty="0">
              <a:solidFill>
                <a:srgbClr val="008080"/>
              </a:solidFill>
              <a:latin typeface="宋体" panose="02010600030101010101" pitchFamily="2" charset="-122"/>
            </a:endParaRPr>
          </a:p>
          <a:p>
            <a:pPr marL="190500" lvl="1" indent="0" algn="l" eaLnBrk="0" hangingPunct="0"/>
            <a:r>
              <a:rPr lang="" altLang="zh-CN" sz="3200" b="1" u="none" dirty="0">
                <a:solidFill>
                  <a:srgbClr val="008080"/>
                </a:solidFill>
                <a:latin typeface="宋体" panose="02010600030101010101" pitchFamily="2" charset="-122"/>
              </a:rPr>
              <a:t>        end</a:t>
            </a:r>
            <a:endParaRPr lang="" altLang="zh-CN" sz="3200" b="1" u="none" dirty="0">
              <a:solidFill>
                <a:srgbClr val="008080"/>
              </a:solidFill>
              <a:latin typeface="宋体" panose="02010600030101010101" pitchFamily="2" charset="-122"/>
            </a:endParaRPr>
          </a:p>
          <a:p>
            <a:pPr marL="190500" lvl="1" indent="0" algn="l" eaLnBrk="0" hangingPunct="0">
              <a:spcBef>
                <a:spcPct val="50000"/>
              </a:spcBef>
            </a:pPr>
            <a:r>
              <a:rPr lang="" altLang="en-US" sz="3200" b="1" u="none" dirty="0">
                <a:solidFill>
                  <a:srgbClr val="3366CC"/>
                </a:solidFill>
                <a:latin typeface="宋体" panose="02010600030101010101" pitchFamily="2" charset="-122"/>
              </a:rPr>
              <a:t>辅程序2 </a:t>
            </a:r>
            <a:r>
              <a:rPr lang="" altLang="zh-CN" sz="3200" b="1" u="none" dirty="0">
                <a:solidFill>
                  <a:srgbClr val="3366CC"/>
                </a:solidFill>
                <a:latin typeface="宋体" panose="02010600030101010101" pitchFamily="2" charset="-122"/>
              </a:rPr>
              <a:t>FUNCTION </a:t>
            </a:r>
            <a:r>
              <a:rPr lang="" altLang="zh-CN" sz="3200" b="1" u="none" dirty="0">
                <a:solidFill>
                  <a:srgbClr val="3366CC"/>
                </a:solidFill>
                <a:latin typeface="Times New Roman" panose="02020603050405020304" pitchFamily="18" charset="0"/>
              </a:rPr>
              <a:t>…</a:t>
            </a:r>
            <a:endParaRPr lang="" altLang="zh-CN" sz="3200" b="1" u="none" dirty="0">
              <a:solidFill>
                <a:srgbClr val="3366CC"/>
              </a:solidFill>
              <a:latin typeface="宋体" panose="02010600030101010101" pitchFamily="2" charset="-122"/>
            </a:endParaRPr>
          </a:p>
          <a:p>
            <a:pPr marL="190500" lvl="1" indent="0" algn="l" eaLnBrk="0" hangingPunct="0"/>
            <a:r>
              <a:rPr lang="" altLang="zh-CN" sz="3200" b="1" u="none" dirty="0">
                <a:solidFill>
                  <a:srgbClr val="3366CC"/>
                </a:solidFill>
                <a:latin typeface="宋体" panose="02010600030101010101" pitchFamily="2" charset="-122"/>
              </a:rPr>
              <a:t> 		</a:t>
            </a:r>
            <a:r>
              <a:rPr lang="en-US" altLang="zh-CN" sz="3200" b="1" u="none">
                <a:solidFill>
                  <a:srgbClr val="3366CC"/>
                </a:solidFill>
                <a:latin typeface="Times New Roman" panose="02020603050405020304" pitchFamily="18" charset="0"/>
              </a:rPr>
              <a:t>…</a:t>
            </a:r>
            <a:endParaRPr lang="" altLang="zh-CN" sz="3200" b="1" u="none" dirty="0">
              <a:solidFill>
                <a:srgbClr val="3366CC"/>
              </a:solidFill>
              <a:latin typeface="宋体" panose="02010600030101010101" pitchFamily="2" charset="-122"/>
            </a:endParaRPr>
          </a:p>
          <a:p>
            <a:pPr marL="190500" lvl="1" indent="0" algn="l" eaLnBrk="0" hangingPunct="0"/>
            <a:r>
              <a:rPr lang="" altLang="zh-CN" sz="3200" b="1" u="none" dirty="0">
                <a:solidFill>
                  <a:srgbClr val="3366CC"/>
                </a:solidFill>
                <a:latin typeface="宋体" panose="02010600030101010101" pitchFamily="2" charset="-122"/>
              </a:rPr>
              <a:t>        end</a:t>
            </a:r>
            <a:endParaRPr lang="en-US" altLang="zh-CN" sz="3200" b="1" u="none">
              <a:solidFill>
                <a:srgbClr val="3366CC"/>
              </a:solidFill>
              <a:latin typeface="宋体" panose="02010600030101010101" pitchFamily="2" charset="-122"/>
            </a:endParaRPr>
          </a:p>
        </p:txBody>
      </p:sp>
      <p:sp>
        <p:nvSpPr>
          <p:cNvPr id="21506" name="灯片编号占位符 1"/>
          <p:cNvSpPr>
            <a:spLocks noGrp="1"/>
          </p:cNvSpPr>
          <p:nvPr>
            <p:ph type="sldNum" sz="quarter" idx="12"/>
          </p:nvPr>
        </p:nvSpPr>
        <p:spPr>
          <a:ln/>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dirty="0">
                <a:solidFill>
                  <a:schemeClr val="tx1"/>
                </a:solidFill>
              </a:rPr>
            </a:fld>
            <a:endParaRPr lang="zh-CN" altLang="en-US" sz="1200" dirty="0">
              <a:solidFill>
                <a:schemeClr val="tx1"/>
              </a:solidFill>
            </a:endParaRPr>
          </a:p>
        </p:txBody>
      </p:sp>
    </p:spTree>
  </p:cSld>
  <p:clrMapOvr>
    <a:masterClrMapping/>
  </p:clrMapOvr>
  <p:transition spd="med">
    <p:zo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7" name="Rectangle 3"/>
          <p:cNvSpPr>
            <a:spLocks noGrp="1"/>
          </p:cNvSpPr>
          <p:nvPr>
            <p:ph idx="1"/>
          </p:nvPr>
        </p:nvSpPr>
        <p:spPr>
          <a:xfrm>
            <a:off x="609600" y="762000"/>
            <a:ext cx="7696200" cy="5114925"/>
          </a:xfrm>
          <a:ln/>
        </p:spPr>
        <p:txBody>
          <a:bodyPr vert="horz" wrap="square" lIns="91440" tIns="45720" rIns="91440" bIns="45720" anchor="t" anchorCtr="0"/>
          <a:p>
            <a:pPr eaLnBrk="1" hangingPunct="1"/>
            <a:r>
              <a:rPr lang="" altLang="zh-CN" b="1" dirty="0"/>
              <a:t>PASCAL</a:t>
            </a:r>
            <a:endParaRPr lang="" altLang="zh-CN" b="1" dirty="0">
              <a:latin typeface="宋体" panose="02010600030101010101" pitchFamily="2" charset="-122"/>
            </a:endParaRPr>
          </a:p>
          <a:p>
            <a:pPr lvl="1" indent="-436245" eaLnBrk="1" hangingPunct="1"/>
            <a:r>
              <a:rPr lang="en-US" altLang="zh-CN" b="1"/>
              <a:t>PASCAL</a:t>
            </a:r>
            <a:r>
              <a:rPr lang="zh-CN" altLang="en-US" b="1" dirty="0"/>
              <a:t>程序本身可以看成是一个操作系统所调用的过程，过程可以嵌套和递归。</a:t>
            </a:r>
            <a:endParaRPr lang="zh-CN" altLang="en-US" b="1" dirty="0"/>
          </a:p>
          <a:p>
            <a:pPr lvl="1" indent="-436245" eaLnBrk="1" hangingPunct="1">
              <a:spcBef>
                <a:spcPct val="0"/>
              </a:spcBef>
            </a:pPr>
            <a:r>
              <a:rPr lang="zh-CN" altLang="en-US" b="1" dirty="0"/>
              <a:t>一个</a:t>
            </a:r>
            <a:r>
              <a:rPr lang="en-US" altLang="zh-CN" b="1"/>
              <a:t>PASCAL</a:t>
            </a:r>
            <a:r>
              <a:rPr lang="zh-CN" altLang="en-US" b="1" dirty="0"/>
              <a:t>过程：</a:t>
            </a:r>
            <a:endParaRPr lang="zh-CN" altLang="en-US" b="1" dirty="0"/>
          </a:p>
          <a:p>
            <a:pPr lvl="1" indent="-436245" eaLnBrk="1" hangingPunct="1">
              <a:buNone/>
            </a:pPr>
            <a:r>
              <a:rPr lang="zh-CN" altLang="en-US" b="1" dirty="0"/>
              <a:t>过程头；</a:t>
            </a:r>
            <a:endParaRPr lang="zh-CN" altLang="en-US" b="1" dirty="0"/>
          </a:p>
          <a:p>
            <a:pPr lvl="1" indent="-436245" eaLnBrk="1" hangingPunct="1">
              <a:spcBef>
                <a:spcPct val="0"/>
              </a:spcBef>
              <a:buNone/>
            </a:pPr>
            <a:r>
              <a:rPr lang="zh-CN" altLang="en-US" b="1" dirty="0"/>
              <a:t>说明段（由一系列的说明语句组成）；</a:t>
            </a:r>
            <a:endParaRPr lang="zh-CN" altLang="en-US" b="1" dirty="0"/>
          </a:p>
          <a:p>
            <a:pPr lvl="1" indent="-436245" eaLnBrk="1" hangingPunct="1">
              <a:spcBef>
                <a:spcPct val="0"/>
              </a:spcBef>
              <a:buNone/>
            </a:pPr>
            <a:r>
              <a:rPr lang="en-US" altLang="zh-CN" b="1"/>
              <a:t>begin</a:t>
            </a:r>
            <a:endParaRPr lang="en-US" altLang="zh-CN" b="1"/>
          </a:p>
          <a:p>
            <a:pPr lvl="1" indent="-436245" eaLnBrk="1" hangingPunct="1">
              <a:spcBef>
                <a:spcPct val="0"/>
              </a:spcBef>
              <a:buNone/>
            </a:pPr>
            <a:r>
              <a:rPr lang="zh-CN" altLang="en-US" b="1" dirty="0"/>
              <a:t>执行体（由一系列的执行语句组成）；</a:t>
            </a:r>
            <a:endParaRPr lang="zh-CN" altLang="en-US" b="1" dirty="0"/>
          </a:p>
          <a:p>
            <a:pPr lvl="1" indent="-436245" eaLnBrk="1" hangingPunct="1">
              <a:spcBef>
                <a:spcPct val="0"/>
              </a:spcBef>
              <a:buNone/>
            </a:pPr>
            <a:r>
              <a:rPr lang="en-US" altLang="zh-CN" b="1"/>
              <a:t>end</a:t>
            </a:r>
            <a:endParaRPr lang="" altLang="zh-CN" b="1" dirty="0">
              <a:latin typeface="宋体" panose="02010600030101010101" pitchFamily="2" charset="-122"/>
            </a:endParaRPr>
          </a:p>
        </p:txBody>
      </p:sp>
      <p:sp>
        <p:nvSpPr>
          <p:cNvPr id="22530" name="灯片编号占位符 1"/>
          <p:cNvSpPr>
            <a:spLocks noGrp="1"/>
          </p:cNvSpPr>
          <p:nvPr>
            <p:ph type="sldNum" sz="quarter" idx="12"/>
          </p:nvPr>
        </p:nvSpPr>
        <p:spPr>
          <a:ln/>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dirty="0">
                <a:solidFill>
                  <a:schemeClr val="tx1"/>
                </a:solidFill>
              </a:rPr>
            </a:fld>
            <a:endParaRPr lang="zh-CN" altLang="en-US" sz="1200"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6867">
                                            <p:txEl>
                                              <p:charRg st="0" end="7"/>
                                            </p:txEl>
                                          </p:spTgt>
                                        </p:tgtEl>
                                        <p:attrNameLst>
                                          <p:attrName>style.visibility</p:attrName>
                                        </p:attrNameLst>
                                      </p:cBhvr>
                                      <p:to>
                                        <p:strVal val="visible"/>
                                      </p:to>
                                    </p:set>
                                    <p:animEffect transition="in" filter="wipe(up)">
                                      <p:cBhvr>
                                        <p:cTn id="7" dur="500"/>
                                        <p:tgtEl>
                                          <p:spTgt spid="36867">
                                            <p:txEl>
                                              <p:charRg st="0"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6867">
                                            <p:txEl>
                                              <p:charRg st="7" end="46"/>
                                            </p:txEl>
                                          </p:spTgt>
                                        </p:tgtEl>
                                        <p:attrNameLst>
                                          <p:attrName>style.visibility</p:attrName>
                                        </p:attrNameLst>
                                      </p:cBhvr>
                                      <p:to>
                                        <p:strVal val="visible"/>
                                      </p:to>
                                    </p:set>
                                    <p:animEffect transition="in" filter="wipe(up)">
                                      <p:cBhvr>
                                        <p:cTn id="12" dur="500"/>
                                        <p:tgtEl>
                                          <p:spTgt spid="36867">
                                            <p:txEl>
                                              <p:charRg st="7" end="4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6867">
                                            <p:txEl>
                                              <p:charRg st="46" end="58"/>
                                            </p:txEl>
                                          </p:spTgt>
                                        </p:tgtEl>
                                        <p:attrNameLst>
                                          <p:attrName>style.visibility</p:attrName>
                                        </p:attrNameLst>
                                      </p:cBhvr>
                                      <p:to>
                                        <p:strVal val="visible"/>
                                      </p:to>
                                    </p:set>
                                    <p:animEffect transition="in" filter="wipe(up)">
                                      <p:cBhvr>
                                        <p:cTn id="17" dur="500"/>
                                        <p:tgtEl>
                                          <p:spTgt spid="36867">
                                            <p:txEl>
                                              <p:charRg st="46" end="5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6867">
                                            <p:txEl>
                                              <p:charRg st="58" end="63"/>
                                            </p:txEl>
                                          </p:spTgt>
                                        </p:tgtEl>
                                        <p:attrNameLst>
                                          <p:attrName>style.visibility</p:attrName>
                                        </p:attrNameLst>
                                      </p:cBhvr>
                                      <p:to>
                                        <p:strVal val="visible"/>
                                      </p:to>
                                    </p:set>
                                    <p:animEffect transition="in" filter="wipe(up)">
                                      <p:cBhvr>
                                        <p:cTn id="22" dur="500"/>
                                        <p:tgtEl>
                                          <p:spTgt spid="36867">
                                            <p:txEl>
                                              <p:charRg st="58" end="63"/>
                                            </p:txEl>
                                          </p:spTgt>
                                        </p:tgtEl>
                                      </p:cBhvr>
                                    </p:animEffect>
                                  </p:childTnLst>
                                </p:cTn>
                              </p:par>
                            </p:childTnLst>
                          </p:cTn>
                        </p:par>
                        <p:par>
                          <p:cTn id="23" fill="hold">
                            <p:stCondLst>
                              <p:cond delay="500"/>
                            </p:stCondLst>
                            <p:childTnLst>
                              <p:par>
                                <p:cTn id="24" presetID="22" presetClass="entr" presetSubtype="1" fill="hold" grpId="0" nodeType="afterEffect">
                                  <p:stCondLst>
                                    <p:cond delay="0"/>
                                  </p:stCondLst>
                                  <p:childTnLst>
                                    <p:set>
                                      <p:cBhvr>
                                        <p:cTn id="25" dur="1" fill="hold">
                                          <p:stCondLst>
                                            <p:cond delay="0"/>
                                          </p:stCondLst>
                                        </p:cTn>
                                        <p:tgtEl>
                                          <p:spTgt spid="36867">
                                            <p:txEl>
                                              <p:charRg st="63" end="81"/>
                                            </p:txEl>
                                          </p:spTgt>
                                        </p:tgtEl>
                                        <p:attrNameLst>
                                          <p:attrName>style.visibility</p:attrName>
                                        </p:attrNameLst>
                                      </p:cBhvr>
                                      <p:to>
                                        <p:strVal val="visible"/>
                                      </p:to>
                                    </p:set>
                                    <p:animEffect transition="in" filter="wipe(up)">
                                      <p:cBhvr>
                                        <p:cTn id="26" dur="500"/>
                                        <p:tgtEl>
                                          <p:spTgt spid="36867">
                                            <p:txEl>
                                              <p:charRg st="63" end="81"/>
                                            </p:txEl>
                                          </p:spTgt>
                                        </p:tgtEl>
                                      </p:cBhvr>
                                    </p:animEffect>
                                  </p:childTnLst>
                                </p:cTn>
                              </p:par>
                            </p:childTnLst>
                          </p:cTn>
                        </p:par>
                        <p:par>
                          <p:cTn id="27" fill="hold">
                            <p:stCondLst>
                              <p:cond delay="1000"/>
                            </p:stCondLst>
                            <p:childTnLst>
                              <p:par>
                                <p:cTn id="28" presetID="22" presetClass="entr" presetSubtype="1" fill="hold" grpId="0" nodeType="afterEffect">
                                  <p:stCondLst>
                                    <p:cond delay="0"/>
                                  </p:stCondLst>
                                  <p:childTnLst>
                                    <p:set>
                                      <p:cBhvr>
                                        <p:cTn id="29" dur="1" fill="hold">
                                          <p:stCondLst>
                                            <p:cond delay="0"/>
                                          </p:stCondLst>
                                        </p:cTn>
                                        <p:tgtEl>
                                          <p:spTgt spid="36867">
                                            <p:txEl>
                                              <p:charRg st="81" end="87"/>
                                            </p:txEl>
                                          </p:spTgt>
                                        </p:tgtEl>
                                        <p:attrNameLst>
                                          <p:attrName>style.visibility</p:attrName>
                                        </p:attrNameLst>
                                      </p:cBhvr>
                                      <p:to>
                                        <p:strVal val="visible"/>
                                      </p:to>
                                    </p:set>
                                    <p:animEffect transition="in" filter="wipe(up)">
                                      <p:cBhvr>
                                        <p:cTn id="30" dur="500"/>
                                        <p:tgtEl>
                                          <p:spTgt spid="36867">
                                            <p:txEl>
                                              <p:charRg st="81" end="87"/>
                                            </p:txEl>
                                          </p:spTgt>
                                        </p:tgtEl>
                                      </p:cBhvr>
                                    </p:animEffect>
                                  </p:childTnLst>
                                </p:cTn>
                              </p:par>
                            </p:childTnLst>
                          </p:cTn>
                        </p:par>
                        <p:par>
                          <p:cTn id="31" fill="hold">
                            <p:stCondLst>
                              <p:cond delay="1500"/>
                            </p:stCondLst>
                            <p:childTnLst>
                              <p:par>
                                <p:cTn id="32" presetID="22" presetClass="entr" presetSubtype="1" fill="hold" grpId="0" nodeType="afterEffect">
                                  <p:stCondLst>
                                    <p:cond delay="0"/>
                                  </p:stCondLst>
                                  <p:childTnLst>
                                    <p:set>
                                      <p:cBhvr>
                                        <p:cTn id="33" dur="1" fill="hold">
                                          <p:stCondLst>
                                            <p:cond delay="0"/>
                                          </p:stCondLst>
                                        </p:cTn>
                                        <p:tgtEl>
                                          <p:spTgt spid="36867">
                                            <p:txEl>
                                              <p:charRg st="87" end="105"/>
                                            </p:txEl>
                                          </p:spTgt>
                                        </p:tgtEl>
                                        <p:attrNameLst>
                                          <p:attrName>style.visibility</p:attrName>
                                        </p:attrNameLst>
                                      </p:cBhvr>
                                      <p:to>
                                        <p:strVal val="visible"/>
                                      </p:to>
                                    </p:set>
                                    <p:animEffect transition="in" filter="wipe(up)">
                                      <p:cBhvr>
                                        <p:cTn id="34" dur="500"/>
                                        <p:tgtEl>
                                          <p:spTgt spid="36867">
                                            <p:txEl>
                                              <p:charRg st="87" end="105"/>
                                            </p:txEl>
                                          </p:spTgt>
                                        </p:tgtEl>
                                      </p:cBhvr>
                                    </p:animEffect>
                                  </p:childTnLst>
                                </p:cTn>
                              </p:par>
                            </p:childTnLst>
                          </p:cTn>
                        </p:par>
                        <p:par>
                          <p:cTn id="35" fill="hold">
                            <p:stCondLst>
                              <p:cond delay="2000"/>
                            </p:stCondLst>
                            <p:childTnLst>
                              <p:par>
                                <p:cTn id="36" presetID="22" presetClass="entr" presetSubtype="1" fill="hold" grpId="0" nodeType="afterEffect">
                                  <p:stCondLst>
                                    <p:cond delay="0"/>
                                  </p:stCondLst>
                                  <p:childTnLst>
                                    <p:set>
                                      <p:cBhvr>
                                        <p:cTn id="37" dur="1" fill="hold">
                                          <p:stCondLst>
                                            <p:cond delay="0"/>
                                          </p:stCondLst>
                                        </p:cTn>
                                        <p:tgtEl>
                                          <p:spTgt spid="36867">
                                            <p:txEl>
                                              <p:charRg st="105" end="109"/>
                                            </p:txEl>
                                          </p:spTgt>
                                        </p:tgtEl>
                                        <p:attrNameLst>
                                          <p:attrName>style.visibility</p:attrName>
                                        </p:attrNameLst>
                                      </p:cBhvr>
                                      <p:to>
                                        <p:strVal val="visible"/>
                                      </p:to>
                                    </p:set>
                                    <p:animEffect transition="in" filter="wipe(up)">
                                      <p:cBhvr>
                                        <p:cTn id="38" dur="500"/>
                                        <p:tgtEl>
                                          <p:spTgt spid="36867">
                                            <p:txEl>
                                              <p:charRg st="105" end="10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1" name="Rectangle 1027"/>
          <p:cNvSpPr>
            <a:spLocks noGrp="1"/>
          </p:cNvSpPr>
          <p:nvPr>
            <p:ph idx="1"/>
          </p:nvPr>
        </p:nvSpPr>
        <p:spPr>
          <a:xfrm>
            <a:off x="468313" y="620713"/>
            <a:ext cx="8001000" cy="5272087"/>
          </a:xfrm>
          <a:ln/>
        </p:spPr>
        <p:txBody>
          <a:bodyPr vert="horz" wrap="square" lIns="91440" tIns="45720" rIns="91440" bIns="45720" anchor="t" anchorCtr="0"/>
          <a:p>
            <a:pPr lvl="1" indent="-436245" eaLnBrk="1" hangingPunct="1">
              <a:lnSpc>
                <a:spcPct val="90000"/>
              </a:lnSpc>
            </a:pPr>
            <a:r>
              <a:rPr lang="" altLang="en-US" sz="3200" b="1" dirty="0">
                <a:solidFill>
                  <a:srgbClr val="FF0066"/>
                </a:solidFill>
                <a:latin typeface="宋体" panose="02010600030101010101" pitchFamily="2" charset="-122"/>
              </a:rPr>
              <a:t>作用域</a:t>
            </a:r>
            <a:r>
              <a:rPr lang="" altLang="en-US" sz="3200" b="1" dirty="0">
                <a:latin typeface="宋体" panose="02010600030101010101" pitchFamily="2" charset="-122"/>
              </a:rPr>
              <a:t>：一个名字能被使用的区域范围称作这个名字的作用域。</a:t>
            </a:r>
            <a:endParaRPr lang="" altLang="en-US" sz="3200" b="1" dirty="0">
              <a:latin typeface="宋体" panose="02010600030101010101" pitchFamily="2" charset="-122"/>
            </a:endParaRPr>
          </a:p>
          <a:p>
            <a:pPr lvl="1" indent="-436245" eaLnBrk="1" hangingPunct="1">
              <a:lnSpc>
                <a:spcPct val="90000"/>
              </a:lnSpc>
            </a:pPr>
            <a:r>
              <a:rPr lang="zh-CN" altLang="en-US" sz="3200" b="1" dirty="0"/>
              <a:t>允许同一个标识符在不同的过程中代表不同的名字。</a:t>
            </a:r>
            <a:endParaRPr lang="zh-CN" altLang="en-US" sz="3200" b="1" dirty="0"/>
          </a:p>
          <a:p>
            <a:pPr lvl="1" indent="-436245" eaLnBrk="1" hangingPunct="1">
              <a:lnSpc>
                <a:spcPct val="90000"/>
              </a:lnSpc>
            </a:pPr>
            <a:r>
              <a:rPr lang="" altLang="en-US" sz="3200" b="1" dirty="0">
                <a:latin typeface="宋体" panose="02010600030101010101" pitchFamily="2" charset="-122"/>
              </a:rPr>
              <a:t>名字作用域规则</a:t>
            </a:r>
            <a:r>
              <a:rPr lang="" altLang="zh-CN" sz="3200" b="1" dirty="0">
                <a:latin typeface="宋体" panose="02010600030101010101" pitchFamily="2" charset="-122"/>
              </a:rPr>
              <a:t>--</a:t>
            </a:r>
            <a:r>
              <a:rPr lang="" altLang="en-US" sz="3200" b="1" dirty="0">
                <a:latin typeface="宋体" panose="02010600030101010101" pitchFamily="2" charset="-122"/>
              </a:rPr>
              <a:t>"</a:t>
            </a:r>
            <a:r>
              <a:rPr lang="" altLang="en-US" sz="3200" b="1" dirty="0">
                <a:solidFill>
                  <a:srgbClr val="FF0066"/>
                </a:solidFill>
                <a:latin typeface="宋体" panose="02010600030101010101" pitchFamily="2" charset="-122"/>
              </a:rPr>
              <a:t>最近嵌套原则</a:t>
            </a:r>
            <a:r>
              <a:rPr lang="" altLang="en-US" sz="3200" b="1" dirty="0">
                <a:latin typeface="宋体" panose="02010600030101010101" pitchFamily="2" charset="-122"/>
              </a:rPr>
              <a:t>"</a:t>
            </a:r>
            <a:endParaRPr lang="" altLang="zh-CN" sz="3200" b="1" dirty="0">
              <a:latin typeface="宋体" panose="02010600030101010101" pitchFamily="2" charset="-122"/>
            </a:endParaRPr>
          </a:p>
          <a:p>
            <a:pPr lvl="2" indent="-394970" eaLnBrk="1" hangingPunct="1">
              <a:lnSpc>
                <a:spcPct val="90000"/>
              </a:lnSpc>
            </a:pPr>
            <a:r>
              <a:rPr lang="" altLang="en-US" sz="2800" b="1" dirty="0">
                <a:latin typeface="宋体" panose="02010600030101010101" pitchFamily="2" charset="-122"/>
              </a:rPr>
              <a:t>一个在子程序</a:t>
            </a:r>
            <a:r>
              <a:rPr lang="en-US" altLang="zh-CN" sz="2800" b="1"/>
              <a:t>B1</a:t>
            </a:r>
            <a:r>
              <a:rPr lang="zh-CN" altLang="en-US" sz="2800" b="1" dirty="0">
                <a:latin typeface="宋体" panose="02010600030101010101" pitchFamily="2" charset="-122"/>
              </a:rPr>
              <a:t>中说明的名字</a:t>
            </a:r>
            <a:r>
              <a:rPr lang="en-US" altLang="zh-CN" sz="2800" b="1"/>
              <a:t>X</a:t>
            </a:r>
            <a:r>
              <a:rPr lang="zh-CN" altLang="en-US" sz="2800" b="1" dirty="0">
                <a:latin typeface="宋体" panose="02010600030101010101" pitchFamily="2" charset="-122"/>
              </a:rPr>
              <a:t>只在</a:t>
            </a:r>
            <a:r>
              <a:rPr lang="en-US" altLang="zh-CN" sz="2800" b="1"/>
              <a:t>B1</a:t>
            </a:r>
            <a:r>
              <a:rPr lang="zh-CN" altLang="en-US" sz="2800" b="1" dirty="0">
                <a:latin typeface="宋体" panose="02010600030101010101" pitchFamily="2" charset="-122"/>
              </a:rPr>
              <a:t>中有效（局部于</a:t>
            </a:r>
            <a:r>
              <a:rPr lang="en-US" altLang="zh-CN" sz="2800" b="1"/>
              <a:t>B1</a:t>
            </a:r>
            <a:r>
              <a:rPr lang="zh-CN" altLang="en-US" sz="2800" b="1" dirty="0">
                <a:latin typeface="宋体" panose="02010600030101010101" pitchFamily="2" charset="-122"/>
              </a:rPr>
              <a:t>）；</a:t>
            </a:r>
            <a:endParaRPr lang="zh-CN" altLang="en-US" sz="2800" b="1" dirty="0">
              <a:latin typeface="宋体" panose="02010600030101010101" pitchFamily="2" charset="-122"/>
            </a:endParaRPr>
          </a:p>
          <a:p>
            <a:pPr lvl="2" indent="-394970" eaLnBrk="1" hangingPunct="1">
              <a:lnSpc>
                <a:spcPct val="90000"/>
              </a:lnSpc>
              <a:spcBef>
                <a:spcPts val="1200"/>
              </a:spcBef>
            </a:pPr>
            <a:r>
              <a:rPr lang="zh-CN" altLang="en-US" sz="2800" b="1" dirty="0">
                <a:latin typeface="宋体" panose="02010600030101010101" pitchFamily="2" charset="-122"/>
              </a:rPr>
              <a:t>如果</a:t>
            </a:r>
            <a:r>
              <a:rPr lang="en-US" altLang="zh-CN" sz="2800" b="1"/>
              <a:t>B2</a:t>
            </a:r>
            <a:r>
              <a:rPr lang="zh-CN" altLang="en-US" sz="2800" b="1" dirty="0">
                <a:latin typeface="宋体" panose="02010600030101010101" pitchFamily="2" charset="-122"/>
              </a:rPr>
              <a:t>是</a:t>
            </a:r>
            <a:r>
              <a:rPr lang="en-US" altLang="zh-CN" sz="2800" b="1"/>
              <a:t>B1</a:t>
            </a:r>
            <a:r>
              <a:rPr lang="zh-CN" altLang="en-US" sz="2800" b="1" dirty="0">
                <a:latin typeface="宋体" panose="02010600030101010101" pitchFamily="2" charset="-122"/>
              </a:rPr>
              <a:t>的一个内层子程序且</a:t>
            </a:r>
            <a:r>
              <a:rPr lang="en-US" altLang="zh-CN" sz="2800" b="1"/>
              <a:t>B2</a:t>
            </a:r>
            <a:r>
              <a:rPr lang="zh-CN" altLang="en-US" sz="2800" b="1" dirty="0">
                <a:latin typeface="宋体" panose="02010600030101010101" pitchFamily="2" charset="-122"/>
              </a:rPr>
              <a:t>中对标识符</a:t>
            </a:r>
            <a:r>
              <a:rPr lang="en-US" altLang="zh-CN" sz="2800" b="1"/>
              <a:t>X</a:t>
            </a:r>
            <a:r>
              <a:rPr lang="zh-CN" altLang="en-US" sz="2800" b="1" dirty="0">
                <a:latin typeface="宋体" panose="02010600030101010101" pitchFamily="2" charset="-122"/>
              </a:rPr>
              <a:t>没有新的说明，则原来的名字</a:t>
            </a:r>
            <a:r>
              <a:rPr lang="en-US" altLang="zh-CN" sz="2800" b="1"/>
              <a:t>X</a:t>
            </a:r>
            <a:r>
              <a:rPr lang="zh-CN" altLang="en-US" sz="2800" b="1" dirty="0">
                <a:latin typeface="宋体" panose="02010600030101010101" pitchFamily="2" charset="-122"/>
              </a:rPr>
              <a:t>在</a:t>
            </a:r>
            <a:r>
              <a:rPr lang="en-US" altLang="zh-CN" sz="2800" b="1"/>
              <a:t>B2</a:t>
            </a:r>
            <a:r>
              <a:rPr lang="zh-CN" altLang="en-US" sz="2800" b="1" dirty="0">
                <a:latin typeface="宋体" panose="02010600030101010101" pitchFamily="2" charset="-122"/>
              </a:rPr>
              <a:t>中仍然有效。如果</a:t>
            </a:r>
            <a:r>
              <a:rPr lang="en-US" altLang="zh-CN" sz="2800" b="1"/>
              <a:t>B2</a:t>
            </a:r>
            <a:r>
              <a:rPr lang="zh-CN" altLang="en-US" sz="2800" b="1" dirty="0">
                <a:latin typeface="宋体" panose="02010600030101010101" pitchFamily="2" charset="-122"/>
              </a:rPr>
              <a:t>对</a:t>
            </a:r>
            <a:r>
              <a:rPr lang="en-US" altLang="zh-CN" sz="2800" b="1"/>
              <a:t>X</a:t>
            </a:r>
            <a:r>
              <a:rPr lang="zh-CN" altLang="en-US" sz="2800" b="1" dirty="0">
                <a:latin typeface="宋体" panose="02010600030101010101" pitchFamily="2" charset="-122"/>
              </a:rPr>
              <a:t>重新作了说明，那么，</a:t>
            </a:r>
            <a:r>
              <a:rPr lang="en-US" altLang="zh-CN" sz="2800" b="1"/>
              <a:t>B2</a:t>
            </a:r>
            <a:r>
              <a:rPr lang="zh-CN" altLang="en-US" sz="2800" b="1" dirty="0">
                <a:latin typeface="宋体" panose="02010600030101010101" pitchFamily="2" charset="-122"/>
              </a:rPr>
              <a:t>对</a:t>
            </a:r>
            <a:r>
              <a:rPr lang="en-US" altLang="zh-CN" sz="2800" b="1"/>
              <a:t>X</a:t>
            </a:r>
            <a:r>
              <a:rPr lang="zh-CN" altLang="en-US" sz="2800" b="1" dirty="0">
                <a:latin typeface="宋体" panose="02010600030101010101" pitchFamily="2" charset="-122"/>
              </a:rPr>
              <a:t>的任何引用都是指重新说明过的这个</a:t>
            </a:r>
            <a:r>
              <a:rPr lang="en-US" altLang="zh-CN" sz="2800" b="1"/>
              <a:t>X</a:t>
            </a:r>
            <a:r>
              <a:rPr lang="zh-CN" altLang="en-US" sz="2800" b="1" dirty="0">
                <a:latin typeface="宋体" panose="02010600030101010101" pitchFamily="2" charset="-122"/>
              </a:rPr>
              <a:t>。</a:t>
            </a:r>
            <a:endParaRPr lang="zh-CN" altLang="en-US" sz="2800" b="1" dirty="0">
              <a:latin typeface="宋体" panose="02010600030101010101" pitchFamily="2" charset="-122"/>
            </a:endParaRPr>
          </a:p>
        </p:txBody>
      </p:sp>
      <p:sp>
        <p:nvSpPr>
          <p:cNvPr id="23554" name="灯片编号占位符 1"/>
          <p:cNvSpPr>
            <a:spLocks noGrp="1"/>
          </p:cNvSpPr>
          <p:nvPr>
            <p:ph type="sldNum" sz="quarter" idx="12"/>
          </p:nvPr>
        </p:nvSpPr>
        <p:spPr>
          <a:ln/>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dirty="0">
                <a:solidFill>
                  <a:schemeClr val="tx1"/>
                </a:solidFill>
              </a:rPr>
            </a:fld>
            <a:endParaRPr lang="zh-CN" altLang="en-US" sz="1200"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891">
                                            <p:txEl>
                                              <p:charRg st="0" end="29"/>
                                            </p:txEl>
                                          </p:spTgt>
                                        </p:tgtEl>
                                        <p:attrNameLst>
                                          <p:attrName>style.visibility</p:attrName>
                                        </p:attrNameLst>
                                      </p:cBhvr>
                                      <p:to>
                                        <p:strVal val="visible"/>
                                      </p:to>
                                    </p:set>
                                    <p:anim calcmode="lin" valueType="num">
                                      <p:cBhvr additive="base">
                                        <p:cTn id="7" dur="500" fill="hold"/>
                                        <p:tgtEl>
                                          <p:spTgt spid="37891">
                                            <p:txEl>
                                              <p:charRg st="0" end="2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891">
                                            <p:txEl>
                                              <p:charRg st="0" end="29"/>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7891">
                                            <p:txEl>
                                              <p:charRg st="29" end="53"/>
                                            </p:txEl>
                                          </p:spTgt>
                                        </p:tgtEl>
                                        <p:attrNameLst>
                                          <p:attrName>style.visibility</p:attrName>
                                        </p:attrNameLst>
                                      </p:cBhvr>
                                      <p:to>
                                        <p:strVal val="visible"/>
                                      </p:to>
                                    </p:set>
                                    <p:anim calcmode="lin" valueType="num">
                                      <p:cBhvr additive="base">
                                        <p:cTn id="13" dur="500" fill="hold"/>
                                        <p:tgtEl>
                                          <p:spTgt spid="37891">
                                            <p:txEl>
                                              <p:charRg st="29" end="5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7891">
                                            <p:txEl>
                                              <p:charRg st="29" end="5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7891">
                                            <p:txEl>
                                              <p:charRg st="53" end="71"/>
                                            </p:txEl>
                                          </p:spTgt>
                                        </p:tgtEl>
                                        <p:attrNameLst>
                                          <p:attrName>style.visibility</p:attrName>
                                        </p:attrNameLst>
                                      </p:cBhvr>
                                      <p:to>
                                        <p:strVal val="visible"/>
                                      </p:to>
                                    </p:set>
                                    <p:anim calcmode="lin" valueType="num">
                                      <p:cBhvr additive="base">
                                        <p:cTn id="19" dur="500" fill="hold"/>
                                        <p:tgtEl>
                                          <p:spTgt spid="37891">
                                            <p:txEl>
                                              <p:charRg st="53" end="7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7891">
                                            <p:txEl>
                                              <p:charRg st="53" end="7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7891">
                                            <p:txEl>
                                              <p:charRg st="71" end="102"/>
                                            </p:txEl>
                                          </p:spTgt>
                                        </p:tgtEl>
                                        <p:attrNameLst>
                                          <p:attrName>style.visibility</p:attrName>
                                        </p:attrNameLst>
                                      </p:cBhvr>
                                      <p:to>
                                        <p:strVal val="visible"/>
                                      </p:to>
                                    </p:set>
                                    <p:anim calcmode="lin" valueType="num">
                                      <p:cBhvr additive="base">
                                        <p:cTn id="25" dur="500" fill="hold"/>
                                        <p:tgtEl>
                                          <p:spTgt spid="37891">
                                            <p:txEl>
                                              <p:charRg st="71" end="10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7891">
                                            <p:txEl>
                                              <p:charRg st="71" end="10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7891">
                                            <p:txEl>
                                              <p:charRg st="102" end="188"/>
                                            </p:txEl>
                                          </p:spTgt>
                                        </p:tgtEl>
                                        <p:attrNameLst>
                                          <p:attrName>style.visibility</p:attrName>
                                        </p:attrNameLst>
                                      </p:cBhvr>
                                      <p:to>
                                        <p:strVal val="visible"/>
                                      </p:to>
                                    </p:set>
                                    <p:anim calcmode="lin" valueType="num">
                                      <p:cBhvr additive="base">
                                        <p:cTn id="31" dur="500" fill="hold"/>
                                        <p:tgtEl>
                                          <p:spTgt spid="37891">
                                            <p:txEl>
                                              <p:charRg st="102" end="18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7891">
                                            <p:txEl>
                                              <p:charRg st="102" end="18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ldLvl="2"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Rectangle 2"/>
          <p:cNvSpPr>
            <a:spLocks noGrp="1"/>
          </p:cNvSpPr>
          <p:nvPr>
            <p:ph idx="1"/>
          </p:nvPr>
        </p:nvSpPr>
        <p:spPr>
          <a:xfrm>
            <a:off x="323850" y="120650"/>
            <a:ext cx="3505200" cy="6261100"/>
          </a:xfrm>
          <a:ln/>
        </p:spPr>
        <p:txBody>
          <a:bodyPr vert="horz" wrap="square" lIns="91440" tIns="45720" rIns="91440" bIns="45720" anchor="t" anchorCtr="0"/>
          <a:p>
            <a:pPr eaLnBrk="1" hangingPunct="1">
              <a:lnSpc>
                <a:spcPct val="80000"/>
              </a:lnSpc>
              <a:spcBef>
                <a:spcPct val="5000"/>
              </a:spcBef>
              <a:buNone/>
            </a:pPr>
            <a:r>
              <a:rPr lang="" altLang="zh-CN" sz="2600" b="1" dirty="0"/>
              <a:t>program main</a:t>
            </a:r>
            <a:endParaRPr lang="" altLang="zh-CN" sz="2600" b="1" dirty="0"/>
          </a:p>
          <a:p>
            <a:pPr eaLnBrk="1" hangingPunct="1">
              <a:lnSpc>
                <a:spcPct val="80000"/>
              </a:lnSpc>
              <a:spcBef>
                <a:spcPct val="5000"/>
              </a:spcBef>
              <a:buNone/>
            </a:pPr>
            <a:r>
              <a:rPr lang="" altLang="zh-CN" sz="2600" b="1" dirty="0"/>
              <a:t>    </a:t>
            </a:r>
            <a:r>
              <a:rPr lang="en-US" altLang="zh-CN" sz="2600" b="1" dirty="0" err="1"/>
              <a:t>var</a:t>
            </a:r>
            <a:r>
              <a:rPr lang="en-US" altLang="zh-CN" sz="2600" b="1"/>
              <a:t>  A, B : real;</a:t>
            </a:r>
            <a:endParaRPr lang="en-US" altLang="zh-CN" sz="2600" b="1"/>
          </a:p>
          <a:p>
            <a:pPr eaLnBrk="1" hangingPunct="1">
              <a:lnSpc>
                <a:spcPct val="80000"/>
              </a:lnSpc>
              <a:spcBef>
                <a:spcPct val="5000"/>
              </a:spcBef>
              <a:buNone/>
            </a:pPr>
            <a:r>
              <a:rPr lang="" altLang="zh-CN" sz="2600" b="1" dirty="0"/>
              <a:t>    </a:t>
            </a:r>
            <a:r>
              <a:rPr lang="en-US" altLang="zh-CN" sz="2600" b="1">
                <a:sym typeface="MT Extra" panose="05050102010205020202" pitchFamily="18" charset="2"/>
              </a:rPr>
              <a:t>…</a:t>
            </a:r>
            <a:endParaRPr lang="" altLang="zh-CN" sz="2600" b="1" dirty="0"/>
          </a:p>
          <a:p>
            <a:pPr eaLnBrk="1" hangingPunct="1">
              <a:lnSpc>
                <a:spcPct val="80000"/>
              </a:lnSpc>
              <a:spcBef>
                <a:spcPct val="5000"/>
              </a:spcBef>
              <a:buNone/>
            </a:pPr>
            <a:r>
              <a:rPr lang="" altLang="zh-CN" sz="2600" b="1" dirty="0"/>
              <a:t>   </a:t>
            </a:r>
            <a:r>
              <a:rPr lang="" altLang="zh-CN" sz="2600" b="1" dirty="0">
                <a:solidFill>
                  <a:srgbClr val="FF0066"/>
                </a:solidFill>
              </a:rPr>
              <a:t>procedure P1</a:t>
            </a:r>
            <a:endParaRPr lang="" altLang="zh-CN" sz="2600" b="1" dirty="0">
              <a:solidFill>
                <a:srgbClr val="FF0066"/>
              </a:solidFill>
            </a:endParaRPr>
          </a:p>
          <a:p>
            <a:pPr eaLnBrk="1" hangingPunct="1">
              <a:lnSpc>
                <a:spcPct val="80000"/>
              </a:lnSpc>
              <a:spcBef>
                <a:spcPct val="5000"/>
              </a:spcBef>
              <a:buNone/>
            </a:pPr>
            <a:r>
              <a:rPr lang="" altLang="zh-CN" sz="2600" b="1" dirty="0">
                <a:solidFill>
                  <a:srgbClr val="FF0066"/>
                </a:solidFill>
              </a:rPr>
              <a:t>     var B:boolean;</a:t>
            </a:r>
            <a:endParaRPr lang="" altLang="zh-CN" sz="2600" b="1" dirty="0">
              <a:solidFill>
                <a:srgbClr val="FF0066"/>
              </a:solidFill>
            </a:endParaRPr>
          </a:p>
          <a:p>
            <a:pPr eaLnBrk="1" hangingPunct="1">
              <a:lnSpc>
                <a:spcPct val="80000"/>
              </a:lnSpc>
              <a:spcBef>
                <a:spcPct val="5000"/>
              </a:spcBef>
              <a:buNone/>
            </a:pPr>
            <a:r>
              <a:rPr lang="" altLang="zh-CN" sz="2600" b="1" dirty="0">
                <a:solidFill>
                  <a:srgbClr val="FF0066"/>
                </a:solidFill>
              </a:rPr>
              <a:t> 		</a:t>
            </a:r>
            <a:r>
              <a:rPr lang="en-US" altLang="zh-CN" sz="2600" b="1">
                <a:solidFill>
                  <a:srgbClr val="FF0066"/>
                </a:solidFill>
                <a:sym typeface="MT Extra" panose="05050102010205020202" pitchFamily="18" charset="2"/>
              </a:rPr>
              <a:t>…</a:t>
            </a:r>
            <a:r>
              <a:rPr lang="" altLang="zh-CN" sz="2600" b="1" dirty="0">
                <a:solidFill>
                  <a:srgbClr val="FF0066"/>
                </a:solidFill>
              </a:rPr>
              <a:t> </a:t>
            </a:r>
            <a:endParaRPr lang="" altLang="zh-CN" sz="2600" b="1" dirty="0">
              <a:solidFill>
                <a:srgbClr val="FF0066"/>
              </a:solidFill>
            </a:endParaRPr>
          </a:p>
          <a:p>
            <a:pPr eaLnBrk="1" hangingPunct="1">
              <a:lnSpc>
                <a:spcPct val="80000"/>
              </a:lnSpc>
              <a:spcBef>
                <a:spcPct val="5000"/>
              </a:spcBef>
              <a:buNone/>
            </a:pPr>
            <a:r>
              <a:rPr lang="" altLang="zh-CN" sz="2600" b="1" dirty="0">
                <a:solidFill>
                  <a:srgbClr val="FF0066"/>
                </a:solidFill>
              </a:rPr>
              <a:t>   begin</a:t>
            </a:r>
            <a:endParaRPr lang="" altLang="zh-CN" sz="2600" b="1" dirty="0">
              <a:solidFill>
                <a:srgbClr val="FF0066"/>
              </a:solidFill>
            </a:endParaRPr>
          </a:p>
          <a:p>
            <a:pPr eaLnBrk="1" hangingPunct="1">
              <a:lnSpc>
                <a:spcPct val="80000"/>
              </a:lnSpc>
              <a:spcBef>
                <a:spcPct val="5000"/>
              </a:spcBef>
              <a:buNone/>
            </a:pPr>
            <a:r>
              <a:rPr lang="" altLang="zh-CN" sz="2600" b="1" dirty="0">
                <a:solidFill>
                  <a:srgbClr val="FF0066"/>
                </a:solidFill>
              </a:rPr>
              <a:t> 		</a:t>
            </a:r>
            <a:r>
              <a:rPr lang="en-US" altLang="zh-CN" sz="2600" b="1">
                <a:solidFill>
                  <a:srgbClr val="FF0066"/>
                </a:solidFill>
                <a:sym typeface="MT Extra" panose="05050102010205020202" pitchFamily="18" charset="2"/>
              </a:rPr>
              <a:t>…</a:t>
            </a:r>
            <a:endParaRPr lang="" altLang="zh-CN" sz="2600" b="1" dirty="0">
              <a:solidFill>
                <a:srgbClr val="FF0066"/>
              </a:solidFill>
            </a:endParaRPr>
          </a:p>
          <a:p>
            <a:pPr eaLnBrk="1" hangingPunct="1">
              <a:lnSpc>
                <a:spcPct val="80000"/>
              </a:lnSpc>
              <a:spcBef>
                <a:spcPct val="5000"/>
              </a:spcBef>
              <a:buNone/>
            </a:pPr>
            <a:r>
              <a:rPr lang="" altLang="zh-CN" sz="2600" b="1" dirty="0">
                <a:solidFill>
                  <a:srgbClr val="FF0066"/>
                </a:solidFill>
              </a:rPr>
              <a:t>   end</a:t>
            </a:r>
            <a:endParaRPr lang="" altLang="zh-CN" sz="2600" b="1" dirty="0">
              <a:solidFill>
                <a:srgbClr val="FF0066"/>
              </a:solidFill>
            </a:endParaRPr>
          </a:p>
          <a:p>
            <a:pPr eaLnBrk="1" hangingPunct="1">
              <a:lnSpc>
                <a:spcPct val="80000"/>
              </a:lnSpc>
              <a:spcBef>
                <a:spcPct val="5000"/>
              </a:spcBef>
              <a:buNone/>
            </a:pPr>
            <a:r>
              <a:rPr lang="" altLang="zh-CN" sz="2600" b="1" dirty="0"/>
              <a:t>   </a:t>
            </a:r>
            <a:r>
              <a:rPr lang="" altLang="zh-CN" sz="2600" b="1" dirty="0">
                <a:solidFill>
                  <a:srgbClr val="008080"/>
                </a:solidFill>
              </a:rPr>
              <a:t>procedure P2</a:t>
            </a:r>
            <a:endParaRPr lang="" altLang="zh-CN" sz="2600" b="1" dirty="0">
              <a:solidFill>
                <a:srgbClr val="008080"/>
              </a:solidFill>
            </a:endParaRPr>
          </a:p>
          <a:p>
            <a:pPr eaLnBrk="1" hangingPunct="1">
              <a:lnSpc>
                <a:spcPct val="80000"/>
              </a:lnSpc>
              <a:spcBef>
                <a:spcPct val="5000"/>
              </a:spcBef>
              <a:buNone/>
            </a:pPr>
            <a:r>
              <a:rPr lang="" altLang="zh-CN" sz="2600" b="1" dirty="0">
                <a:solidFill>
                  <a:srgbClr val="008080"/>
                </a:solidFill>
              </a:rPr>
              <a:t>     var A:integer;</a:t>
            </a:r>
            <a:endParaRPr lang="" altLang="zh-CN" sz="2600" b="1" dirty="0">
              <a:solidFill>
                <a:srgbClr val="008080"/>
              </a:solidFill>
            </a:endParaRPr>
          </a:p>
          <a:p>
            <a:pPr eaLnBrk="1" hangingPunct="1">
              <a:lnSpc>
                <a:spcPct val="80000"/>
              </a:lnSpc>
              <a:spcBef>
                <a:spcPct val="5000"/>
              </a:spcBef>
              <a:buNone/>
            </a:pPr>
            <a:r>
              <a:rPr lang="" altLang="zh-CN" sz="2600" b="1" dirty="0">
                <a:solidFill>
                  <a:srgbClr val="008080"/>
                </a:solidFill>
              </a:rPr>
              <a:t> 		</a:t>
            </a:r>
            <a:r>
              <a:rPr lang="en-US" altLang="zh-CN" sz="2600" b="1">
                <a:solidFill>
                  <a:srgbClr val="008080"/>
                </a:solidFill>
                <a:sym typeface="MT Extra" panose="05050102010205020202" pitchFamily="18" charset="2"/>
              </a:rPr>
              <a:t>…</a:t>
            </a:r>
            <a:endParaRPr lang="" altLang="zh-CN" sz="2600" b="1" dirty="0">
              <a:solidFill>
                <a:srgbClr val="008080"/>
              </a:solidFill>
            </a:endParaRPr>
          </a:p>
          <a:p>
            <a:pPr eaLnBrk="1" hangingPunct="1">
              <a:lnSpc>
                <a:spcPct val="80000"/>
              </a:lnSpc>
              <a:spcBef>
                <a:spcPct val="5000"/>
              </a:spcBef>
              <a:buNone/>
            </a:pPr>
            <a:r>
              <a:rPr lang="" altLang="zh-CN" sz="2600" b="1" dirty="0">
                <a:solidFill>
                  <a:srgbClr val="008080"/>
                </a:solidFill>
              </a:rPr>
              <a:t>   begin</a:t>
            </a:r>
            <a:endParaRPr lang="" altLang="zh-CN" sz="2600" b="1" dirty="0">
              <a:solidFill>
                <a:srgbClr val="008080"/>
              </a:solidFill>
            </a:endParaRPr>
          </a:p>
          <a:p>
            <a:pPr eaLnBrk="1" hangingPunct="1">
              <a:lnSpc>
                <a:spcPct val="80000"/>
              </a:lnSpc>
              <a:spcBef>
                <a:spcPct val="5000"/>
              </a:spcBef>
              <a:buNone/>
            </a:pPr>
            <a:r>
              <a:rPr lang="" altLang="zh-CN" sz="2600" b="1" dirty="0">
                <a:solidFill>
                  <a:srgbClr val="008080"/>
                </a:solidFill>
              </a:rPr>
              <a:t> 		</a:t>
            </a:r>
            <a:r>
              <a:rPr lang="en-US" altLang="zh-CN" sz="2600" b="1">
                <a:solidFill>
                  <a:srgbClr val="008080"/>
                </a:solidFill>
                <a:sym typeface="MT Extra" panose="05050102010205020202" pitchFamily="18" charset="2"/>
              </a:rPr>
              <a:t>…</a:t>
            </a:r>
            <a:endParaRPr lang="" altLang="zh-CN" sz="2600" b="1" dirty="0">
              <a:solidFill>
                <a:srgbClr val="008080"/>
              </a:solidFill>
            </a:endParaRPr>
          </a:p>
          <a:p>
            <a:pPr eaLnBrk="1" hangingPunct="1">
              <a:lnSpc>
                <a:spcPct val="80000"/>
              </a:lnSpc>
              <a:spcBef>
                <a:spcPct val="5000"/>
              </a:spcBef>
              <a:buNone/>
            </a:pPr>
            <a:r>
              <a:rPr lang="" altLang="zh-CN" sz="2600" b="1" dirty="0">
                <a:solidFill>
                  <a:srgbClr val="008080"/>
                </a:solidFill>
              </a:rPr>
              <a:t>   end</a:t>
            </a:r>
            <a:endParaRPr lang="" altLang="zh-CN" sz="2600" b="1" dirty="0">
              <a:solidFill>
                <a:srgbClr val="008080"/>
              </a:solidFill>
            </a:endParaRPr>
          </a:p>
          <a:p>
            <a:pPr eaLnBrk="1" hangingPunct="1">
              <a:lnSpc>
                <a:spcPct val="80000"/>
              </a:lnSpc>
              <a:spcBef>
                <a:spcPct val="5000"/>
              </a:spcBef>
              <a:buNone/>
            </a:pPr>
            <a:r>
              <a:rPr lang="" altLang="zh-CN" sz="2600" b="1" dirty="0"/>
              <a:t>begin</a:t>
            </a:r>
            <a:endParaRPr lang="" altLang="zh-CN" sz="2600" b="1" dirty="0"/>
          </a:p>
          <a:p>
            <a:pPr eaLnBrk="1" hangingPunct="1">
              <a:lnSpc>
                <a:spcPct val="90000"/>
              </a:lnSpc>
              <a:spcBef>
                <a:spcPct val="5000"/>
              </a:spcBef>
              <a:buNone/>
            </a:pPr>
            <a:r>
              <a:rPr lang="" altLang="zh-CN" sz="2600" b="1" dirty="0"/>
              <a:t> 	</a:t>
            </a:r>
            <a:r>
              <a:rPr lang="en-US" altLang="zh-CN" sz="2600" b="1">
                <a:sym typeface="MT Extra" panose="05050102010205020202" pitchFamily="18" charset="2"/>
              </a:rPr>
              <a:t>…</a:t>
            </a:r>
            <a:endParaRPr lang="" altLang="zh-CN" sz="2600" b="1" dirty="0"/>
          </a:p>
          <a:p>
            <a:pPr eaLnBrk="1" hangingPunct="1">
              <a:lnSpc>
                <a:spcPct val="80000"/>
              </a:lnSpc>
              <a:spcBef>
                <a:spcPct val="5000"/>
              </a:spcBef>
              <a:buNone/>
            </a:pPr>
            <a:r>
              <a:rPr lang="" altLang="zh-CN" sz="2600" b="1" dirty="0"/>
              <a:t>end</a:t>
            </a:r>
            <a:endParaRPr lang="" altLang="zh-CN" sz="2600" b="1" dirty="0"/>
          </a:p>
        </p:txBody>
      </p:sp>
      <p:sp>
        <p:nvSpPr>
          <p:cNvPr id="56323" name="Text Box 3"/>
          <p:cNvSpPr txBox="1"/>
          <p:nvPr/>
        </p:nvSpPr>
        <p:spPr>
          <a:xfrm>
            <a:off x="3581400" y="-12700"/>
            <a:ext cx="1190625" cy="488950"/>
          </a:xfrm>
          <a:prstGeom prst="rect">
            <a:avLst/>
          </a:prstGeom>
          <a:noFill/>
          <a:ln w="12700">
            <a:noFill/>
          </a:ln>
        </p:spPr>
        <p:txBody>
          <a:bodyPr wrap="none" anchor="t" anchorCtr="0">
            <a:spAutoFit/>
          </a:bodyPr>
          <a:p>
            <a:pPr algn="ctr"/>
            <a:r>
              <a:rPr lang="en-US" altLang="zh-CN" sz="2600" b="1" dirty="0" err="1">
                <a:solidFill>
                  <a:srgbClr val="CC00CC"/>
                </a:solidFill>
                <a:latin typeface="Times New Roman" panose="02020603050405020304" pitchFamily="18" charset="0"/>
              </a:rPr>
              <a:t>A(real</a:t>
            </a:r>
            <a:r>
              <a:rPr lang="en-US" altLang="zh-CN" sz="2600" b="1">
                <a:solidFill>
                  <a:srgbClr val="CC00CC"/>
                </a:solidFill>
                <a:latin typeface="Times New Roman" panose="02020603050405020304" pitchFamily="18" charset="0"/>
              </a:rPr>
              <a:t>)</a:t>
            </a:r>
            <a:endParaRPr lang="en-US" altLang="zh-CN" sz="2600" b="1">
              <a:solidFill>
                <a:srgbClr val="CC00CC"/>
              </a:solidFill>
              <a:latin typeface="Times New Roman" panose="02020603050405020304" pitchFamily="18" charset="0"/>
            </a:endParaRPr>
          </a:p>
        </p:txBody>
      </p:sp>
      <p:grpSp>
        <p:nvGrpSpPr>
          <p:cNvPr id="56327" name="Group 7"/>
          <p:cNvGrpSpPr/>
          <p:nvPr/>
        </p:nvGrpSpPr>
        <p:grpSpPr>
          <a:xfrm>
            <a:off x="3810000" y="693738"/>
            <a:ext cx="762000" cy="3021012"/>
            <a:chOff x="2784" y="432"/>
            <a:chExt cx="480" cy="2064"/>
          </a:xfrm>
        </p:grpSpPr>
        <p:sp>
          <p:nvSpPr>
            <p:cNvPr id="24580" name="Line 4"/>
            <p:cNvSpPr/>
            <p:nvPr/>
          </p:nvSpPr>
          <p:spPr>
            <a:xfrm>
              <a:off x="2832" y="432"/>
              <a:ext cx="384" cy="0"/>
            </a:xfrm>
            <a:prstGeom prst="line">
              <a:avLst/>
            </a:prstGeom>
            <a:ln w="38100" cap="sq" cmpd="sng">
              <a:solidFill>
                <a:srgbClr val="FF00FF"/>
              </a:solidFill>
              <a:prstDash val="solid"/>
              <a:round/>
              <a:headEnd type="none" w="sm" len="sm"/>
              <a:tailEnd type="none" w="sm" len="sm"/>
            </a:ln>
          </p:spPr>
        </p:sp>
        <p:sp>
          <p:nvSpPr>
            <p:cNvPr id="24581" name="Line 5"/>
            <p:cNvSpPr/>
            <p:nvPr/>
          </p:nvSpPr>
          <p:spPr>
            <a:xfrm>
              <a:off x="3024" y="432"/>
              <a:ext cx="0" cy="2064"/>
            </a:xfrm>
            <a:prstGeom prst="line">
              <a:avLst/>
            </a:prstGeom>
            <a:ln w="38100" cap="sq" cmpd="sng">
              <a:solidFill>
                <a:srgbClr val="FF00FF"/>
              </a:solidFill>
              <a:prstDash val="solid"/>
              <a:round/>
              <a:headEnd type="none" w="sm" len="sm"/>
              <a:tailEnd type="none" w="sm" len="sm"/>
            </a:ln>
          </p:spPr>
        </p:sp>
        <p:sp>
          <p:nvSpPr>
            <p:cNvPr id="24582" name="Line 6"/>
            <p:cNvSpPr/>
            <p:nvPr/>
          </p:nvSpPr>
          <p:spPr>
            <a:xfrm>
              <a:off x="2784" y="2496"/>
              <a:ext cx="480" cy="0"/>
            </a:xfrm>
            <a:prstGeom prst="line">
              <a:avLst/>
            </a:prstGeom>
            <a:ln w="38100" cap="sq" cmpd="sng">
              <a:solidFill>
                <a:srgbClr val="FF00FF"/>
              </a:solidFill>
              <a:prstDash val="solid"/>
              <a:round/>
              <a:headEnd type="none" w="sm" len="sm"/>
              <a:tailEnd type="none" w="sm" len="sm"/>
            </a:ln>
          </p:spPr>
        </p:sp>
      </p:grpSp>
      <p:grpSp>
        <p:nvGrpSpPr>
          <p:cNvPr id="56332" name="Group 12"/>
          <p:cNvGrpSpPr/>
          <p:nvPr/>
        </p:nvGrpSpPr>
        <p:grpSpPr>
          <a:xfrm>
            <a:off x="3886200" y="5467350"/>
            <a:ext cx="609600" cy="698500"/>
            <a:chOff x="2880" y="3744"/>
            <a:chExt cx="384" cy="576"/>
          </a:xfrm>
        </p:grpSpPr>
        <p:sp>
          <p:nvSpPr>
            <p:cNvPr id="24584" name="Line 9"/>
            <p:cNvSpPr/>
            <p:nvPr/>
          </p:nvSpPr>
          <p:spPr>
            <a:xfrm>
              <a:off x="2880" y="3744"/>
              <a:ext cx="384" cy="0"/>
            </a:xfrm>
            <a:prstGeom prst="line">
              <a:avLst/>
            </a:prstGeom>
            <a:ln w="38100" cap="sq" cmpd="sng">
              <a:solidFill>
                <a:srgbClr val="FF00FF"/>
              </a:solidFill>
              <a:prstDash val="solid"/>
              <a:round/>
              <a:headEnd type="none" w="sm" len="sm"/>
              <a:tailEnd type="none" w="sm" len="sm"/>
            </a:ln>
          </p:spPr>
        </p:sp>
        <p:sp>
          <p:nvSpPr>
            <p:cNvPr id="24585" name="Line 10"/>
            <p:cNvSpPr/>
            <p:nvPr/>
          </p:nvSpPr>
          <p:spPr>
            <a:xfrm>
              <a:off x="3072" y="3744"/>
              <a:ext cx="0" cy="576"/>
            </a:xfrm>
            <a:prstGeom prst="line">
              <a:avLst/>
            </a:prstGeom>
            <a:ln w="38100" cap="sq" cmpd="sng">
              <a:solidFill>
                <a:srgbClr val="FF00FF"/>
              </a:solidFill>
              <a:prstDash val="solid"/>
              <a:round/>
              <a:headEnd type="none" w="sm" len="sm"/>
              <a:tailEnd type="none" w="sm" len="sm"/>
            </a:ln>
          </p:spPr>
        </p:sp>
        <p:sp>
          <p:nvSpPr>
            <p:cNvPr id="24586" name="Line 11"/>
            <p:cNvSpPr/>
            <p:nvPr/>
          </p:nvSpPr>
          <p:spPr>
            <a:xfrm>
              <a:off x="2880" y="4320"/>
              <a:ext cx="384" cy="0"/>
            </a:xfrm>
            <a:prstGeom prst="line">
              <a:avLst/>
            </a:prstGeom>
            <a:ln w="38100" cap="sq" cmpd="sng">
              <a:solidFill>
                <a:srgbClr val="FF00FF"/>
              </a:solidFill>
              <a:prstDash val="solid"/>
              <a:round/>
              <a:headEnd type="none" w="sm" len="sm"/>
              <a:tailEnd type="none" w="sm" len="sm"/>
            </a:ln>
          </p:spPr>
        </p:sp>
      </p:grpSp>
      <p:sp>
        <p:nvSpPr>
          <p:cNvPr id="56333" name="Text Box 13"/>
          <p:cNvSpPr txBox="1"/>
          <p:nvPr/>
        </p:nvSpPr>
        <p:spPr>
          <a:xfrm>
            <a:off x="6618288" y="-26987"/>
            <a:ext cx="1173162" cy="488950"/>
          </a:xfrm>
          <a:prstGeom prst="rect">
            <a:avLst/>
          </a:prstGeom>
          <a:noFill/>
          <a:ln w="12700">
            <a:noFill/>
          </a:ln>
        </p:spPr>
        <p:txBody>
          <a:bodyPr wrap="none" anchor="t" anchorCtr="0">
            <a:spAutoFit/>
          </a:bodyPr>
          <a:p>
            <a:pPr algn="ctr"/>
            <a:r>
              <a:rPr lang="en-US" altLang="zh-CN" sz="2600" b="1" dirty="0" err="1">
                <a:solidFill>
                  <a:srgbClr val="3366CC"/>
                </a:solidFill>
                <a:latin typeface="Times New Roman" panose="02020603050405020304" pitchFamily="18" charset="0"/>
              </a:rPr>
              <a:t>B(real</a:t>
            </a:r>
            <a:r>
              <a:rPr lang="en-US" altLang="zh-CN" sz="2600" b="1">
                <a:solidFill>
                  <a:srgbClr val="3366CC"/>
                </a:solidFill>
                <a:latin typeface="Times New Roman" panose="02020603050405020304" pitchFamily="18" charset="0"/>
              </a:rPr>
              <a:t>)</a:t>
            </a:r>
            <a:endParaRPr lang="en-US" altLang="zh-CN" sz="2600" b="1">
              <a:solidFill>
                <a:srgbClr val="3366CC"/>
              </a:solidFill>
              <a:latin typeface="Times New Roman" panose="02020603050405020304" pitchFamily="18" charset="0"/>
            </a:endParaRPr>
          </a:p>
        </p:txBody>
      </p:sp>
      <p:grpSp>
        <p:nvGrpSpPr>
          <p:cNvPr id="56334" name="Group 14"/>
          <p:cNvGrpSpPr/>
          <p:nvPr/>
        </p:nvGrpSpPr>
        <p:grpSpPr>
          <a:xfrm>
            <a:off x="6889750" y="679450"/>
            <a:ext cx="609600" cy="914400"/>
            <a:chOff x="2880" y="3744"/>
            <a:chExt cx="384" cy="576"/>
          </a:xfrm>
        </p:grpSpPr>
        <p:sp>
          <p:nvSpPr>
            <p:cNvPr id="24589" name="Line 15"/>
            <p:cNvSpPr/>
            <p:nvPr/>
          </p:nvSpPr>
          <p:spPr>
            <a:xfrm>
              <a:off x="2880" y="3744"/>
              <a:ext cx="384" cy="0"/>
            </a:xfrm>
            <a:prstGeom prst="line">
              <a:avLst/>
            </a:prstGeom>
            <a:ln w="38100" cap="sq" cmpd="sng">
              <a:solidFill>
                <a:srgbClr val="0000FF"/>
              </a:solidFill>
              <a:prstDash val="solid"/>
              <a:round/>
              <a:headEnd type="none" w="sm" len="sm"/>
              <a:tailEnd type="none" w="sm" len="sm"/>
            </a:ln>
          </p:spPr>
        </p:sp>
        <p:sp>
          <p:nvSpPr>
            <p:cNvPr id="24590" name="Line 16"/>
            <p:cNvSpPr/>
            <p:nvPr/>
          </p:nvSpPr>
          <p:spPr>
            <a:xfrm>
              <a:off x="3072" y="3744"/>
              <a:ext cx="0" cy="576"/>
            </a:xfrm>
            <a:prstGeom prst="line">
              <a:avLst/>
            </a:prstGeom>
            <a:ln w="38100" cap="sq" cmpd="sng">
              <a:solidFill>
                <a:srgbClr val="0000FF"/>
              </a:solidFill>
              <a:prstDash val="solid"/>
              <a:round/>
              <a:headEnd type="none" w="sm" len="sm"/>
              <a:tailEnd type="none" w="sm" len="sm"/>
            </a:ln>
          </p:spPr>
        </p:sp>
        <p:sp>
          <p:nvSpPr>
            <p:cNvPr id="24591" name="Line 17"/>
            <p:cNvSpPr/>
            <p:nvPr/>
          </p:nvSpPr>
          <p:spPr>
            <a:xfrm>
              <a:off x="2880" y="4320"/>
              <a:ext cx="384" cy="0"/>
            </a:xfrm>
            <a:prstGeom prst="line">
              <a:avLst/>
            </a:prstGeom>
            <a:ln w="38100" cap="sq" cmpd="sng">
              <a:solidFill>
                <a:srgbClr val="0000FF"/>
              </a:solidFill>
              <a:prstDash val="solid"/>
              <a:round/>
              <a:headEnd type="none" w="sm" len="sm"/>
              <a:tailEnd type="none" w="sm" len="sm"/>
            </a:ln>
          </p:spPr>
        </p:sp>
      </p:grpSp>
      <p:grpSp>
        <p:nvGrpSpPr>
          <p:cNvPr id="56338" name="Group 18"/>
          <p:cNvGrpSpPr/>
          <p:nvPr/>
        </p:nvGrpSpPr>
        <p:grpSpPr>
          <a:xfrm>
            <a:off x="6846888" y="3243263"/>
            <a:ext cx="762000" cy="2908300"/>
            <a:chOff x="2784" y="432"/>
            <a:chExt cx="480" cy="2064"/>
          </a:xfrm>
        </p:grpSpPr>
        <p:sp>
          <p:nvSpPr>
            <p:cNvPr id="24593" name="Line 19"/>
            <p:cNvSpPr/>
            <p:nvPr/>
          </p:nvSpPr>
          <p:spPr>
            <a:xfrm>
              <a:off x="2832" y="432"/>
              <a:ext cx="384" cy="0"/>
            </a:xfrm>
            <a:prstGeom prst="line">
              <a:avLst/>
            </a:prstGeom>
            <a:ln w="38100" cap="sq" cmpd="sng">
              <a:solidFill>
                <a:srgbClr val="0000FF"/>
              </a:solidFill>
              <a:prstDash val="solid"/>
              <a:round/>
              <a:headEnd type="none" w="sm" len="sm"/>
              <a:tailEnd type="none" w="sm" len="sm"/>
            </a:ln>
          </p:spPr>
        </p:sp>
        <p:sp>
          <p:nvSpPr>
            <p:cNvPr id="24594" name="Line 20"/>
            <p:cNvSpPr/>
            <p:nvPr/>
          </p:nvSpPr>
          <p:spPr>
            <a:xfrm>
              <a:off x="3024" y="432"/>
              <a:ext cx="0" cy="2064"/>
            </a:xfrm>
            <a:prstGeom prst="line">
              <a:avLst/>
            </a:prstGeom>
            <a:ln w="38100" cap="sq" cmpd="sng">
              <a:solidFill>
                <a:srgbClr val="0000FF"/>
              </a:solidFill>
              <a:prstDash val="solid"/>
              <a:round/>
              <a:headEnd type="none" w="sm" len="sm"/>
              <a:tailEnd type="none" w="sm" len="sm"/>
            </a:ln>
          </p:spPr>
        </p:sp>
        <p:sp>
          <p:nvSpPr>
            <p:cNvPr id="24595" name="Line 21"/>
            <p:cNvSpPr/>
            <p:nvPr/>
          </p:nvSpPr>
          <p:spPr>
            <a:xfrm>
              <a:off x="2784" y="2496"/>
              <a:ext cx="480" cy="0"/>
            </a:xfrm>
            <a:prstGeom prst="line">
              <a:avLst/>
            </a:prstGeom>
            <a:ln w="38100" cap="sq" cmpd="sng">
              <a:solidFill>
                <a:srgbClr val="0000FF"/>
              </a:solidFill>
              <a:prstDash val="solid"/>
              <a:round/>
              <a:headEnd type="none" w="sm" len="sm"/>
              <a:tailEnd type="none" w="sm" len="sm"/>
            </a:ln>
          </p:spPr>
        </p:sp>
      </p:grpSp>
      <p:sp>
        <p:nvSpPr>
          <p:cNvPr id="56342" name="Text Box 22"/>
          <p:cNvSpPr txBox="1"/>
          <p:nvPr/>
        </p:nvSpPr>
        <p:spPr>
          <a:xfrm>
            <a:off x="7913688" y="-26987"/>
            <a:ext cx="1230312" cy="488950"/>
          </a:xfrm>
          <a:prstGeom prst="rect">
            <a:avLst/>
          </a:prstGeom>
          <a:noFill/>
          <a:ln w="12700">
            <a:noFill/>
          </a:ln>
        </p:spPr>
        <p:txBody>
          <a:bodyPr wrap="none" anchor="t" anchorCtr="0">
            <a:spAutoFit/>
          </a:bodyPr>
          <a:p>
            <a:pPr algn="ctr"/>
            <a:r>
              <a:rPr lang="en-US" altLang="zh-CN" sz="2600" b="1" dirty="0" err="1">
                <a:solidFill>
                  <a:srgbClr val="FF0066"/>
                </a:solidFill>
                <a:latin typeface="Times New Roman" panose="02020603050405020304" pitchFamily="18" charset="0"/>
              </a:rPr>
              <a:t>B(bool</a:t>
            </a:r>
            <a:r>
              <a:rPr lang="en-US" altLang="zh-CN" sz="2600" b="1">
                <a:solidFill>
                  <a:srgbClr val="FF0066"/>
                </a:solidFill>
                <a:latin typeface="Times New Roman" panose="02020603050405020304" pitchFamily="18" charset="0"/>
              </a:rPr>
              <a:t>)</a:t>
            </a:r>
            <a:endParaRPr lang="en-US" altLang="zh-CN" sz="2600" b="1">
              <a:solidFill>
                <a:srgbClr val="FF0066"/>
              </a:solidFill>
              <a:latin typeface="Times New Roman" panose="02020603050405020304" pitchFamily="18" charset="0"/>
            </a:endParaRPr>
          </a:p>
        </p:txBody>
      </p:sp>
      <p:grpSp>
        <p:nvGrpSpPr>
          <p:cNvPr id="56347" name="Group 27"/>
          <p:cNvGrpSpPr/>
          <p:nvPr/>
        </p:nvGrpSpPr>
        <p:grpSpPr>
          <a:xfrm>
            <a:off x="8294688" y="1566863"/>
            <a:ext cx="609600" cy="1676400"/>
            <a:chOff x="4560" y="1200"/>
            <a:chExt cx="384" cy="1056"/>
          </a:xfrm>
        </p:grpSpPr>
        <p:sp>
          <p:nvSpPr>
            <p:cNvPr id="24598" name="Line 24"/>
            <p:cNvSpPr/>
            <p:nvPr/>
          </p:nvSpPr>
          <p:spPr>
            <a:xfrm>
              <a:off x="4560" y="1200"/>
              <a:ext cx="384" cy="0"/>
            </a:xfrm>
            <a:prstGeom prst="line">
              <a:avLst/>
            </a:prstGeom>
            <a:ln w="38100" cap="sq" cmpd="sng">
              <a:solidFill>
                <a:srgbClr val="FF0000"/>
              </a:solidFill>
              <a:prstDash val="solid"/>
              <a:round/>
              <a:headEnd type="none" w="sm" len="sm"/>
              <a:tailEnd type="none" w="sm" len="sm"/>
            </a:ln>
          </p:spPr>
        </p:sp>
        <p:sp>
          <p:nvSpPr>
            <p:cNvPr id="24599" name="Line 25"/>
            <p:cNvSpPr/>
            <p:nvPr/>
          </p:nvSpPr>
          <p:spPr>
            <a:xfrm>
              <a:off x="4752" y="1200"/>
              <a:ext cx="0" cy="1056"/>
            </a:xfrm>
            <a:prstGeom prst="line">
              <a:avLst/>
            </a:prstGeom>
            <a:ln w="38100" cap="sq" cmpd="sng">
              <a:solidFill>
                <a:srgbClr val="FF0000"/>
              </a:solidFill>
              <a:prstDash val="solid"/>
              <a:round/>
              <a:headEnd type="none" w="sm" len="sm"/>
              <a:tailEnd type="none" w="sm" len="sm"/>
            </a:ln>
          </p:spPr>
        </p:sp>
        <p:sp>
          <p:nvSpPr>
            <p:cNvPr id="24600" name="Line 26"/>
            <p:cNvSpPr/>
            <p:nvPr/>
          </p:nvSpPr>
          <p:spPr>
            <a:xfrm>
              <a:off x="4560" y="2256"/>
              <a:ext cx="384" cy="0"/>
            </a:xfrm>
            <a:prstGeom prst="line">
              <a:avLst/>
            </a:prstGeom>
            <a:ln w="38100" cap="sq" cmpd="sng">
              <a:solidFill>
                <a:srgbClr val="FF0000"/>
              </a:solidFill>
              <a:prstDash val="solid"/>
              <a:round/>
              <a:headEnd type="none" w="sm" len="sm"/>
              <a:tailEnd type="none" w="sm" len="sm"/>
            </a:ln>
          </p:spPr>
        </p:sp>
      </p:grpSp>
      <p:sp>
        <p:nvSpPr>
          <p:cNvPr id="56353" name="Text Box 33"/>
          <p:cNvSpPr txBox="1"/>
          <p:nvPr/>
        </p:nvSpPr>
        <p:spPr>
          <a:xfrm>
            <a:off x="4932363" y="-26987"/>
            <a:ext cx="1630362" cy="488950"/>
          </a:xfrm>
          <a:prstGeom prst="rect">
            <a:avLst/>
          </a:prstGeom>
          <a:noFill/>
          <a:ln w="12700">
            <a:noFill/>
          </a:ln>
        </p:spPr>
        <p:txBody>
          <a:bodyPr wrap="none" anchor="t" anchorCtr="0">
            <a:spAutoFit/>
          </a:bodyPr>
          <a:p>
            <a:pPr algn="ctr"/>
            <a:r>
              <a:rPr lang="en-US" altLang="zh-CN" sz="2600" b="1" dirty="0" err="1">
                <a:solidFill>
                  <a:srgbClr val="008080"/>
                </a:solidFill>
                <a:latin typeface="Times New Roman" panose="02020603050405020304" pitchFamily="18" charset="0"/>
              </a:rPr>
              <a:t>A(integer</a:t>
            </a:r>
            <a:r>
              <a:rPr lang="en-US" altLang="zh-CN" sz="2600" b="1">
                <a:solidFill>
                  <a:srgbClr val="008080"/>
                </a:solidFill>
                <a:latin typeface="Times New Roman" panose="02020603050405020304" pitchFamily="18" charset="0"/>
              </a:rPr>
              <a:t>)</a:t>
            </a:r>
            <a:endParaRPr lang="en-US" altLang="zh-CN" sz="2600" b="1">
              <a:solidFill>
                <a:srgbClr val="008080"/>
              </a:solidFill>
              <a:latin typeface="Times New Roman" panose="02020603050405020304" pitchFamily="18" charset="0"/>
            </a:endParaRPr>
          </a:p>
        </p:txBody>
      </p:sp>
      <p:grpSp>
        <p:nvGrpSpPr>
          <p:cNvPr id="56354" name="Group 34"/>
          <p:cNvGrpSpPr/>
          <p:nvPr/>
        </p:nvGrpSpPr>
        <p:grpSpPr>
          <a:xfrm>
            <a:off x="5435600" y="3717925"/>
            <a:ext cx="609600" cy="1663700"/>
            <a:chOff x="5376" y="2448"/>
            <a:chExt cx="384" cy="1200"/>
          </a:xfrm>
        </p:grpSpPr>
        <p:sp>
          <p:nvSpPr>
            <p:cNvPr id="24603" name="Line 35"/>
            <p:cNvSpPr/>
            <p:nvPr/>
          </p:nvSpPr>
          <p:spPr>
            <a:xfrm>
              <a:off x="5376" y="2448"/>
              <a:ext cx="384" cy="0"/>
            </a:xfrm>
            <a:prstGeom prst="line">
              <a:avLst/>
            </a:prstGeom>
            <a:ln w="38100" cap="sq" cmpd="sng">
              <a:solidFill>
                <a:srgbClr val="339966"/>
              </a:solidFill>
              <a:prstDash val="solid"/>
              <a:round/>
              <a:headEnd type="none" w="sm" len="sm"/>
              <a:tailEnd type="none" w="sm" len="sm"/>
            </a:ln>
          </p:spPr>
        </p:sp>
        <p:sp>
          <p:nvSpPr>
            <p:cNvPr id="24604" name="Line 36"/>
            <p:cNvSpPr/>
            <p:nvPr/>
          </p:nvSpPr>
          <p:spPr>
            <a:xfrm>
              <a:off x="5568" y="2448"/>
              <a:ext cx="0" cy="1200"/>
            </a:xfrm>
            <a:prstGeom prst="line">
              <a:avLst/>
            </a:prstGeom>
            <a:ln w="38100" cap="sq" cmpd="sng">
              <a:solidFill>
                <a:srgbClr val="339966"/>
              </a:solidFill>
              <a:prstDash val="solid"/>
              <a:round/>
              <a:headEnd type="none" w="sm" len="sm"/>
              <a:tailEnd type="none" w="sm" len="sm"/>
            </a:ln>
          </p:spPr>
        </p:sp>
        <p:sp>
          <p:nvSpPr>
            <p:cNvPr id="24605" name="Line 37"/>
            <p:cNvSpPr/>
            <p:nvPr/>
          </p:nvSpPr>
          <p:spPr>
            <a:xfrm>
              <a:off x="5376" y="3648"/>
              <a:ext cx="384" cy="0"/>
            </a:xfrm>
            <a:prstGeom prst="line">
              <a:avLst/>
            </a:prstGeom>
            <a:ln w="38100" cap="sq" cmpd="sng">
              <a:solidFill>
                <a:srgbClr val="339966"/>
              </a:solidFill>
              <a:prstDash val="solid"/>
              <a:round/>
              <a:headEnd type="none" w="sm" len="sm"/>
              <a:tailEnd type="none" w="sm" len="sm"/>
            </a:ln>
          </p:spPr>
        </p:sp>
      </p:grpSp>
      <p:sp>
        <p:nvSpPr>
          <p:cNvPr id="24606" name="灯片编号占位符 1"/>
          <p:cNvSpPr>
            <a:spLocks noGrp="1"/>
          </p:cNvSpPr>
          <p:nvPr>
            <p:ph type="sldNum" sz="quarter" idx="12"/>
          </p:nvPr>
        </p:nvSpPr>
        <p:spPr>
          <a:ln/>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dirty="0">
                <a:solidFill>
                  <a:schemeClr val="tx1"/>
                </a:solidFill>
              </a:rPr>
            </a:fld>
            <a:endParaRPr lang="zh-CN" altLang="en-US" sz="1200"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6322"/>
                                        </p:tgtEl>
                                        <p:attrNameLst>
                                          <p:attrName>style.visibility</p:attrName>
                                        </p:attrNameLst>
                                      </p:cBhvr>
                                      <p:to>
                                        <p:strVal val="visible"/>
                                      </p:to>
                                    </p:set>
                                    <p:anim calcmode="lin" valueType="num">
                                      <p:cBhvr additive="base">
                                        <p:cTn id="7" dur="500" fill="hold"/>
                                        <p:tgtEl>
                                          <p:spTgt spid="56322"/>
                                        </p:tgtEl>
                                        <p:attrNameLst>
                                          <p:attrName>ppt_x</p:attrName>
                                        </p:attrNameLst>
                                      </p:cBhvr>
                                      <p:tavLst>
                                        <p:tav tm="0">
                                          <p:val>
                                            <p:strVal val="0-#ppt_w/2"/>
                                          </p:val>
                                        </p:tav>
                                        <p:tav tm="100000">
                                          <p:val>
                                            <p:strVal val="#ppt_x"/>
                                          </p:val>
                                        </p:tav>
                                      </p:tavLst>
                                    </p:anim>
                                    <p:anim calcmode="lin" valueType="num">
                                      <p:cBhvr additive="base">
                                        <p:cTn id="8" dur="500" fill="hold"/>
                                        <p:tgtEl>
                                          <p:spTgt spid="5632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56323"/>
                                        </p:tgtEl>
                                        <p:attrNameLst>
                                          <p:attrName>style.visibility</p:attrName>
                                        </p:attrNameLst>
                                      </p:cBhvr>
                                      <p:to>
                                        <p:strVal val="visible"/>
                                      </p:to>
                                    </p:set>
                                    <p:animEffect transition="in" filter="wipe(up)">
                                      <p:cBhvr>
                                        <p:cTn id="13" dur="500"/>
                                        <p:tgtEl>
                                          <p:spTgt spid="56323"/>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56327"/>
                                        </p:tgtEl>
                                        <p:attrNameLst>
                                          <p:attrName>style.visibility</p:attrName>
                                        </p:attrNameLst>
                                      </p:cBhvr>
                                      <p:to>
                                        <p:strVal val="visible"/>
                                      </p:to>
                                    </p:set>
                                    <p:animEffect transition="in" filter="wipe(up)">
                                      <p:cBhvr>
                                        <p:cTn id="18" dur="500"/>
                                        <p:tgtEl>
                                          <p:spTgt spid="5632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56332"/>
                                        </p:tgtEl>
                                        <p:attrNameLst>
                                          <p:attrName>style.visibility</p:attrName>
                                        </p:attrNameLst>
                                      </p:cBhvr>
                                      <p:to>
                                        <p:strVal val="visible"/>
                                      </p:to>
                                    </p:set>
                                    <p:animEffect transition="in" filter="wipe(up)">
                                      <p:cBhvr>
                                        <p:cTn id="23" dur="500"/>
                                        <p:tgtEl>
                                          <p:spTgt spid="5633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56353"/>
                                        </p:tgtEl>
                                        <p:attrNameLst>
                                          <p:attrName>style.visibility</p:attrName>
                                        </p:attrNameLst>
                                      </p:cBhvr>
                                      <p:to>
                                        <p:strVal val="visible"/>
                                      </p:to>
                                    </p:set>
                                    <p:animEffect transition="in" filter="wipe(up)">
                                      <p:cBhvr>
                                        <p:cTn id="28" dur="500"/>
                                        <p:tgtEl>
                                          <p:spTgt spid="56353"/>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56354"/>
                                        </p:tgtEl>
                                        <p:attrNameLst>
                                          <p:attrName>style.visibility</p:attrName>
                                        </p:attrNameLst>
                                      </p:cBhvr>
                                      <p:to>
                                        <p:strVal val="visible"/>
                                      </p:to>
                                    </p:set>
                                    <p:animEffect transition="in" filter="wipe(up)">
                                      <p:cBhvr>
                                        <p:cTn id="33" dur="500"/>
                                        <p:tgtEl>
                                          <p:spTgt spid="56354"/>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56333"/>
                                        </p:tgtEl>
                                        <p:attrNameLst>
                                          <p:attrName>style.visibility</p:attrName>
                                        </p:attrNameLst>
                                      </p:cBhvr>
                                      <p:to>
                                        <p:strVal val="visible"/>
                                      </p:to>
                                    </p:set>
                                    <p:animEffect transition="in" filter="wipe(up)">
                                      <p:cBhvr>
                                        <p:cTn id="38" dur="500"/>
                                        <p:tgtEl>
                                          <p:spTgt spid="56333"/>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56334"/>
                                        </p:tgtEl>
                                        <p:attrNameLst>
                                          <p:attrName>style.visibility</p:attrName>
                                        </p:attrNameLst>
                                      </p:cBhvr>
                                      <p:to>
                                        <p:strVal val="visible"/>
                                      </p:to>
                                    </p:set>
                                    <p:animEffect transition="in" filter="wipe(up)">
                                      <p:cBhvr>
                                        <p:cTn id="43" dur="500"/>
                                        <p:tgtEl>
                                          <p:spTgt spid="56334"/>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nodeType="clickEffect">
                                  <p:stCondLst>
                                    <p:cond delay="0"/>
                                  </p:stCondLst>
                                  <p:childTnLst>
                                    <p:set>
                                      <p:cBhvr>
                                        <p:cTn id="47" dur="1" fill="hold">
                                          <p:stCondLst>
                                            <p:cond delay="0"/>
                                          </p:stCondLst>
                                        </p:cTn>
                                        <p:tgtEl>
                                          <p:spTgt spid="56338"/>
                                        </p:tgtEl>
                                        <p:attrNameLst>
                                          <p:attrName>style.visibility</p:attrName>
                                        </p:attrNameLst>
                                      </p:cBhvr>
                                      <p:to>
                                        <p:strVal val="visible"/>
                                      </p:to>
                                    </p:set>
                                    <p:animEffect transition="in" filter="wipe(up)">
                                      <p:cBhvr>
                                        <p:cTn id="48" dur="500"/>
                                        <p:tgtEl>
                                          <p:spTgt spid="56338"/>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grpId="0" nodeType="clickEffect">
                                  <p:stCondLst>
                                    <p:cond delay="0"/>
                                  </p:stCondLst>
                                  <p:childTnLst>
                                    <p:set>
                                      <p:cBhvr>
                                        <p:cTn id="52" dur="1" fill="hold">
                                          <p:stCondLst>
                                            <p:cond delay="0"/>
                                          </p:stCondLst>
                                        </p:cTn>
                                        <p:tgtEl>
                                          <p:spTgt spid="56342"/>
                                        </p:tgtEl>
                                        <p:attrNameLst>
                                          <p:attrName>style.visibility</p:attrName>
                                        </p:attrNameLst>
                                      </p:cBhvr>
                                      <p:to>
                                        <p:strVal val="visible"/>
                                      </p:to>
                                    </p:set>
                                    <p:animEffect transition="in" filter="wipe(up)">
                                      <p:cBhvr>
                                        <p:cTn id="53" dur="500"/>
                                        <p:tgtEl>
                                          <p:spTgt spid="56342"/>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nodeType="clickEffect">
                                  <p:stCondLst>
                                    <p:cond delay="0"/>
                                  </p:stCondLst>
                                  <p:childTnLst>
                                    <p:set>
                                      <p:cBhvr>
                                        <p:cTn id="57" dur="1" fill="hold">
                                          <p:stCondLst>
                                            <p:cond delay="0"/>
                                          </p:stCondLst>
                                        </p:cTn>
                                        <p:tgtEl>
                                          <p:spTgt spid="56347"/>
                                        </p:tgtEl>
                                        <p:attrNameLst>
                                          <p:attrName>style.visibility</p:attrName>
                                        </p:attrNameLst>
                                      </p:cBhvr>
                                      <p:to>
                                        <p:strVal val="visible"/>
                                      </p:to>
                                    </p:set>
                                    <p:animEffect transition="in" filter="wipe(up)">
                                      <p:cBhvr>
                                        <p:cTn id="58" dur="500"/>
                                        <p:tgtEl>
                                          <p:spTgt spid="563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2" grpId="0"/>
      <p:bldP spid="56323" grpId="0"/>
      <p:bldP spid="56333" grpId="0"/>
      <p:bldP spid="56342" grpId="0"/>
      <p:bldP spid="5635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Rectangle 3"/>
          <p:cNvSpPr>
            <a:spLocks noGrp="1"/>
          </p:cNvSpPr>
          <p:nvPr>
            <p:ph idx="1"/>
          </p:nvPr>
        </p:nvSpPr>
        <p:spPr>
          <a:xfrm>
            <a:off x="457200" y="2125663"/>
            <a:ext cx="8148638" cy="2014537"/>
          </a:xfrm>
          <a:ln/>
        </p:spPr>
        <p:txBody>
          <a:bodyPr vert="horz" wrap="square" lIns="91440" tIns="45720" rIns="91440" bIns="45720" anchor="t" anchorCtr="0"/>
          <a:p>
            <a:pPr lvl="1" indent="-436245" eaLnBrk="1" hangingPunct="1"/>
            <a:r>
              <a:rPr lang="en-US" altLang="zh-CN" sz="3200" b="1"/>
              <a:t>PASCAL</a:t>
            </a:r>
            <a:r>
              <a:rPr lang="zh-CN" altLang="en-US" sz="3200" b="1" dirty="0"/>
              <a:t>提供了丰富的数据类型和运算方式，它允许用户动态地申请和退还存贮空间。</a:t>
            </a:r>
            <a:endParaRPr lang="zh-CN" altLang="en-US" sz="3200" b="1" dirty="0"/>
          </a:p>
        </p:txBody>
      </p:sp>
      <p:sp>
        <p:nvSpPr>
          <p:cNvPr id="25602" name="灯片编号占位符 1"/>
          <p:cNvSpPr>
            <a:spLocks noGrp="1"/>
          </p:cNvSpPr>
          <p:nvPr>
            <p:ph type="sldNum" sz="quarter" idx="12"/>
          </p:nvPr>
        </p:nvSpPr>
        <p:spPr>
          <a:ln/>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dirty="0">
                <a:solidFill>
                  <a:schemeClr val="tx1"/>
                </a:solidFill>
              </a:rPr>
            </a:fld>
            <a:endParaRPr lang="zh-CN" altLang="en-US" sz="1200" dirty="0">
              <a:solidFill>
                <a:schemeClr val="tx1"/>
              </a:solidFill>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Rectangle 2"/>
          <p:cNvSpPr>
            <a:spLocks noGrp="1"/>
          </p:cNvSpPr>
          <p:nvPr>
            <p:ph type="title"/>
          </p:nvPr>
        </p:nvSpPr>
        <p:spPr>
          <a:xfrm>
            <a:off x="323850" y="188913"/>
            <a:ext cx="8229600" cy="914400"/>
          </a:xfrm>
          <a:ln/>
        </p:spPr>
        <p:txBody>
          <a:bodyPr vert="horz" wrap="square" lIns="91440" tIns="45720" rIns="91440" bIns="45720" anchor="b" anchorCtr="0"/>
          <a:p>
            <a:pPr eaLnBrk="1" hangingPunct="1"/>
            <a:r>
              <a:rPr lang="zh-CN" altLang="en-US" b="1" dirty="0"/>
              <a:t>第二章</a:t>
            </a:r>
            <a:r>
              <a:rPr lang="zh-CN" altLang="en-US" b="1" dirty="0">
                <a:latin typeface="黑体" panose="02010609060101010101" pitchFamily="49" charset="-122"/>
              </a:rPr>
              <a:t>  </a:t>
            </a:r>
            <a:r>
              <a:rPr lang="zh-CN" altLang="en-US" b="1" dirty="0"/>
              <a:t>高级语言及其语法描述</a:t>
            </a:r>
            <a:r>
              <a:rPr lang="zh-CN" altLang="en-US" b="1" dirty="0">
                <a:latin typeface="黑体" panose="02010609060101010101" pitchFamily="49" charset="-122"/>
              </a:rPr>
              <a:t> </a:t>
            </a:r>
            <a:endParaRPr lang="zh-CN" altLang="en-US" b="1" dirty="0">
              <a:latin typeface="黑体" panose="02010609060101010101" pitchFamily="49" charset="-122"/>
            </a:endParaRPr>
          </a:p>
        </p:txBody>
      </p:sp>
      <p:sp>
        <p:nvSpPr>
          <p:cNvPr id="7171" name="Rectangle 3"/>
          <p:cNvSpPr>
            <a:spLocks noGrp="1"/>
          </p:cNvSpPr>
          <p:nvPr>
            <p:ph idx="1"/>
          </p:nvPr>
        </p:nvSpPr>
        <p:spPr>
          <a:xfrm>
            <a:off x="685800" y="1600200"/>
            <a:ext cx="8001000" cy="4648200"/>
          </a:xfrm>
          <a:ln/>
        </p:spPr>
        <p:txBody>
          <a:bodyPr vert="horz" wrap="square" lIns="91440" tIns="45720" rIns="91440" bIns="45720" anchor="t" anchorCtr="0"/>
          <a:p>
            <a:pPr eaLnBrk="1" hangingPunct="1">
              <a:lnSpc>
                <a:spcPct val="90000"/>
              </a:lnSpc>
            </a:pPr>
            <a:r>
              <a:rPr lang="zh-CN" altLang="en-US" b="1" dirty="0">
                <a:latin typeface="宋体" panose="02010600030101010101" pitchFamily="2" charset="-122"/>
              </a:rPr>
              <a:t>常用的高级语言</a:t>
            </a:r>
            <a:endParaRPr lang="zh-CN" altLang="en-US" b="1" dirty="0">
              <a:latin typeface="宋体" panose="02010600030101010101" pitchFamily="2" charset="-122"/>
            </a:endParaRPr>
          </a:p>
          <a:p>
            <a:pPr lvl="1" indent="-436245" eaLnBrk="1" hangingPunct="1">
              <a:lnSpc>
                <a:spcPct val="90000"/>
              </a:lnSpc>
            </a:pPr>
            <a:r>
              <a:rPr lang="zh-CN" altLang="en-US" b="1" dirty="0">
                <a:latin typeface="宋体" panose="02010600030101010101" pitchFamily="2" charset="-122"/>
              </a:rPr>
              <a:t> </a:t>
            </a:r>
            <a:r>
              <a:rPr lang="en-US" altLang="zh-CN" sz="2600" b="1">
                <a:latin typeface="宋体" panose="02010600030101010101" pitchFamily="2" charset="-122"/>
              </a:rPr>
              <a:t>FORTRAN	</a:t>
            </a:r>
            <a:r>
              <a:rPr lang="zh-CN" altLang="en-US" sz="2600" b="1" dirty="0">
                <a:latin typeface="宋体" panose="02010600030101010101" pitchFamily="2" charset="-122"/>
              </a:rPr>
              <a:t>数值计算</a:t>
            </a:r>
            <a:endParaRPr lang="zh-CN" altLang="en-US" sz="2600" b="1" dirty="0">
              <a:latin typeface="宋体" panose="02010600030101010101" pitchFamily="2" charset="-122"/>
            </a:endParaRPr>
          </a:p>
          <a:p>
            <a:pPr lvl="1" indent="-436245" eaLnBrk="1" hangingPunct="1">
              <a:lnSpc>
                <a:spcPct val="90000"/>
              </a:lnSpc>
            </a:pPr>
            <a:r>
              <a:rPr lang="zh-CN" altLang="en-US" sz="2600" b="1" dirty="0">
                <a:latin typeface="宋体" panose="02010600030101010101" pitchFamily="2" charset="-122"/>
              </a:rPr>
              <a:t> </a:t>
            </a:r>
            <a:r>
              <a:rPr lang="en-US" altLang="zh-CN" sz="2600" b="1">
                <a:latin typeface="宋体" panose="02010600030101010101" pitchFamily="2" charset="-122"/>
              </a:rPr>
              <a:t>COBOL		</a:t>
            </a:r>
            <a:r>
              <a:rPr lang="zh-CN" altLang="en-US" sz="2600" b="1" dirty="0">
                <a:latin typeface="宋体" panose="02010600030101010101" pitchFamily="2" charset="-122"/>
              </a:rPr>
              <a:t>事务处理</a:t>
            </a:r>
            <a:endParaRPr lang="zh-CN" altLang="en-US" sz="2600" b="1" dirty="0">
              <a:latin typeface="宋体" panose="02010600030101010101" pitchFamily="2" charset="-122"/>
            </a:endParaRPr>
          </a:p>
          <a:p>
            <a:pPr lvl="1" indent="-436245" eaLnBrk="1" hangingPunct="1">
              <a:lnSpc>
                <a:spcPct val="90000"/>
              </a:lnSpc>
            </a:pPr>
            <a:r>
              <a:rPr lang="zh-CN" altLang="en-US" sz="2600" b="1" dirty="0">
                <a:latin typeface="宋体" panose="02010600030101010101" pitchFamily="2" charset="-122"/>
              </a:rPr>
              <a:t> </a:t>
            </a:r>
            <a:r>
              <a:rPr lang="en-US" altLang="zh-CN" sz="2600" b="1">
                <a:latin typeface="宋体" panose="02010600030101010101" pitchFamily="2" charset="-122"/>
              </a:rPr>
              <a:t>PASCAL	</a:t>
            </a:r>
            <a:r>
              <a:rPr lang="zh-CN" altLang="en-US" sz="2600" b="1" dirty="0">
                <a:latin typeface="宋体" panose="02010600030101010101" pitchFamily="2" charset="-122"/>
              </a:rPr>
              <a:t>结构程序设计</a:t>
            </a:r>
            <a:endParaRPr lang="zh-CN" altLang="en-US" sz="2600" b="1" dirty="0">
              <a:latin typeface="宋体" panose="02010600030101010101" pitchFamily="2" charset="-122"/>
            </a:endParaRPr>
          </a:p>
          <a:p>
            <a:pPr lvl="1" indent="-436245" eaLnBrk="1" hangingPunct="1">
              <a:lnSpc>
                <a:spcPct val="90000"/>
              </a:lnSpc>
            </a:pPr>
            <a:r>
              <a:rPr lang="zh-CN" altLang="en-US" sz="2600" b="1" dirty="0">
                <a:latin typeface="宋体" panose="02010600030101010101" pitchFamily="2" charset="-122"/>
              </a:rPr>
              <a:t> </a:t>
            </a:r>
            <a:r>
              <a:rPr lang="en-US" altLang="zh-CN" sz="2600" b="1">
                <a:latin typeface="宋体" panose="02010600030101010101" pitchFamily="2" charset="-122"/>
              </a:rPr>
              <a:t>ADA		</a:t>
            </a:r>
            <a:r>
              <a:rPr lang="zh-CN" altLang="en-US" sz="2600" b="1" dirty="0">
                <a:latin typeface="宋体" panose="02010600030101010101" pitchFamily="2" charset="-122"/>
              </a:rPr>
              <a:t>大型程序、嵌入式实时系统</a:t>
            </a:r>
            <a:endParaRPr lang="zh-CN" altLang="en-US" sz="2600" b="1" dirty="0">
              <a:latin typeface="宋体" panose="02010600030101010101" pitchFamily="2" charset="-122"/>
            </a:endParaRPr>
          </a:p>
          <a:p>
            <a:pPr lvl="1" indent="-436245" eaLnBrk="1" hangingPunct="1">
              <a:lnSpc>
                <a:spcPct val="90000"/>
              </a:lnSpc>
            </a:pPr>
            <a:r>
              <a:rPr lang="zh-CN" altLang="en-US" sz="2600" b="1" dirty="0">
                <a:latin typeface="宋体" panose="02010600030101010101" pitchFamily="2" charset="-122"/>
              </a:rPr>
              <a:t> </a:t>
            </a:r>
            <a:r>
              <a:rPr lang="en-US" altLang="zh-CN" sz="2600" b="1">
                <a:latin typeface="宋体" panose="02010600030101010101" pitchFamily="2" charset="-122"/>
              </a:rPr>
              <a:t>PROLOG	</a:t>
            </a:r>
            <a:r>
              <a:rPr lang="zh-CN" altLang="en-US" sz="2600" b="1" dirty="0">
                <a:latin typeface="宋体" panose="02010600030101010101" pitchFamily="2" charset="-122"/>
              </a:rPr>
              <a:t>逻辑程序设计</a:t>
            </a:r>
            <a:endParaRPr lang="zh-CN" altLang="en-US" sz="2600" b="1" dirty="0">
              <a:latin typeface="宋体" panose="02010600030101010101" pitchFamily="2" charset="-122"/>
            </a:endParaRPr>
          </a:p>
          <a:p>
            <a:pPr lvl="1" indent="-436245" eaLnBrk="1" hangingPunct="1">
              <a:lnSpc>
                <a:spcPct val="90000"/>
              </a:lnSpc>
            </a:pPr>
            <a:r>
              <a:rPr lang="zh-CN" altLang="en-US" sz="2600" b="1" dirty="0">
                <a:latin typeface="宋体" panose="02010600030101010101" pitchFamily="2" charset="-122"/>
              </a:rPr>
              <a:t> </a:t>
            </a:r>
            <a:r>
              <a:rPr lang="en-US" altLang="zh-CN" sz="2600" b="1">
                <a:latin typeface="宋体" panose="02010600030101010101" pitchFamily="2" charset="-122"/>
              </a:rPr>
              <a:t>ALGOL		</a:t>
            </a:r>
            <a:r>
              <a:rPr lang="zh-CN" altLang="en-US" sz="2600" b="1" dirty="0">
                <a:latin typeface="宋体" panose="02010600030101010101" pitchFamily="2" charset="-122"/>
              </a:rPr>
              <a:t>算法语言</a:t>
            </a:r>
            <a:endParaRPr lang="zh-CN" altLang="en-US" sz="2600" b="1" dirty="0">
              <a:latin typeface="宋体" panose="02010600030101010101" pitchFamily="2" charset="-122"/>
            </a:endParaRPr>
          </a:p>
          <a:p>
            <a:pPr lvl="1" indent="-436245" eaLnBrk="1" hangingPunct="1">
              <a:lnSpc>
                <a:spcPct val="90000"/>
              </a:lnSpc>
            </a:pPr>
            <a:r>
              <a:rPr lang="zh-CN" altLang="en-US" sz="2600" b="1" dirty="0">
                <a:latin typeface="宋体" panose="02010600030101010101" pitchFamily="2" charset="-122"/>
              </a:rPr>
              <a:t> </a:t>
            </a:r>
            <a:r>
              <a:rPr lang="en-US" altLang="zh-CN" sz="2600" b="1">
                <a:latin typeface="宋体" panose="02010600030101010101" pitchFamily="2" charset="-122"/>
              </a:rPr>
              <a:t>C/C++		</a:t>
            </a:r>
            <a:r>
              <a:rPr lang="zh-CN" altLang="en-US" sz="2600" b="1" dirty="0">
                <a:latin typeface="宋体" panose="02010600030101010101" pitchFamily="2" charset="-122"/>
              </a:rPr>
              <a:t>系统程序设计</a:t>
            </a:r>
            <a:endParaRPr lang="zh-CN" altLang="en-US" sz="2600" b="1" dirty="0">
              <a:latin typeface="宋体" panose="02010600030101010101" pitchFamily="2" charset="-122"/>
            </a:endParaRPr>
          </a:p>
          <a:p>
            <a:pPr lvl="1" indent="-436245" eaLnBrk="1" hangingPunct="1">
              <a:lnSpc>
                <a:spcPct val="90000"/>
              </a:lnSpc>
            </a:pPr>
            <a:r>
              <a:rPr lang="zh-CN" altLang="en-US" sz="2600" b="1" dirty="0">
                <a:latin typeface="宋体" panose="02010600030101010101" pitchFamily="2" charset="-122"/>
              </a:rPr>
              <a:t> </a:t>
            </a:r>
            <a:r>
              <a:rPr lang="en-US" altLang="zh-CN" sz="2600" b="1">
                <a:latin typeface="宋体" panose="02010600030101010101" pitchFamily="2" charset="-122"/>
              </a:rPr>
              <a:t>Java		Internet</a:t>
            </a:r>
            <a:r>
              <a:rPr lang="zh-CN" altLang="en-US" sz="2600" b="1" dirty="0">
                <a:latin typeface="宋体" panose="02010600030101010101" pitchFamily="2" charset="-122"/>
              </a:rPr>
              <a:t>程序设计</a:t>
            </a:r>
            <a:endParaRPr lang="zh-CN" altLang="en-US" sz="2600" b="1" dirty="0">
              <a:latin typeface="宋体" panose="02010600030101010101" pitchFamily="2" charset="-122"/>
            </a:endParaRPr>
          </a:p>
        </p:txBody>
      </p:sp>
      <p:sp>
        <p:nvSpPr>
          <p:cNvPr id="2" name="Line 32"/>
          <p:cNvSpPr/>
          <p:nvPr/>
        </p:nvSpPr>
        <p:spPr>
          <a:xfrm>
            <a:off x="0" y="1052513"/>
            <a:ext cx="9144000" cy="0"/>
          </a:xfrm>
          <a:prstGeom prst="line">
            <a:avLst/>
          </a:prstGeom>
          <a:ln w="28575" cap="flat" cmpd="sng">
            <a:solidFill>
              <a:schemeClr val="tx1"/>
            </a:solidFill>
            <a:prstDash val="solid"/>
            <a:miter/>
            <a:headEnd type="none" w="med" len="med"/>
            <a:tailEnd type="none" w="med" len="med"/>
          </a:ln>
        </p:spPr>
      </p:sp>
      <p:sp>
        <p:nvSpPr>
          <p:cNvPr id="7172" name="灯片编号占位符 2"/>
          <p:cNvSpPr>
            <a:spLocks noGrp="1"/>
          </p:cNvSpPr>
          <p:nvPr>
            <p:ph type="sldNum" sz="quarter" idx="12"/>
          </p:nvPr>
        </p:nvSpPr>
        <p:spPr>
          <a:ln/>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dirty="0">
                <a:solidFill>
                  <a:schemeClr val="tx1"/>
                </a:solidFill>
              </a:rPr>
            </a:fld>
            <a:endParaRPr lang="zh-CN" altLang="en-US" sz="1200"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171">
                                            <p:txEl>
                                              <p:charRg st="0" end="8"/>
                                            </p:txEl>
                                          </p:spTgt>
                                        </p:tgtEl>
                                        <p:attrNameLst>
                                          <p:attrName>style.visibility</p:attrName>
                                        </p:attrNameLst>
                                      </p:cBhvr>
                                      <p:to>
                                        <p:strVal val="visible"/>
                                      </p:to>
                                    </p:set>
                                    <p:animEffect transition="in" filter="dissolve">
                                      <p:cBhvr>
                                        <p:cTn id="7" dur="500"/>
                                        <p:tgtEl>
                                          <p:spTgt spid="7171">
                                            <p:txEl>
                                              <p:charRg st="0"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171">
                                            <p:txEl>
                                              <p:charRg st="8" end="22"/>
                                            </p:txEl>
                                          </p:spTgt>
                                        </p:tgtEl>
                                        <p:attrNameLst>
                                          <p:attrName>style.visibility</p:attrName>
                                        </p:attrNameLst>
                                      </p:cBhvr>
                                      <p:to>
                                        <p:strVal val="visible"/>
                                      </p:to>
                                    </p:set>
                                    <p:animEffect transition="in" filter="wipe(left)">
                                      <p:cBhvr>
                                        <p:cTn id="12" dur="1000"/>
                                        <p:tgtEl>
                                          <p:spTgt spid="7171">
                                            <p:txEl>
                                              <p:charRg st="8" end="2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171">
                                            <p:txEl>
                                              <p:charRg st="22" end="35"/>
                                            </p:txEl>
                                          </p:spTgt>
                                        </p:tgtEl>
                                        <p:attrNameLst>
                                          <p:attrName>style.visibility</p:attrName>
                                        </p:attrNameLst>
                                      </p:cBhvr>
                                      <p:to>
                                        <p:strVal val="visible"/>
                                      </p:to>
                                    </p:set>
                                    <p:animEffect transition="in" filter="wipe(left)">
                                      <p:cBhvr>
                                        <p:cTn id="17" dur="1000"/>
                                        <p:tgtEl>
                                          <p:spTgt spid="7171">
                                            <p:txEl>
                                              <p:charRg st="22" end="3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171">
                                            <p:txEl>
                                              <p:charRg st="35" end="50"/>
                                            </p:txEl>
                                          </p:spTgt>
                                        </p:tgtEl>
                                        <p:attrNameLst>
                                          <p:attrName>style.visibility</p:attrName>
                                        </p:attrNameLst>
                                      </p:cBhvr>
                                      <p:to>
                                        <p:strVal val="visible"/>
                                      </p:to>
                                    </p:set>
                                    <p:animEffect transition="in" filter="wipe(left)">
                                      <p:cBhvr>
                                        <p:cTn id="22" dur="1000"/>
                                        <p:tgtEl>
                                          <p:spTgt spid="7171">
                                            <p:txEl>
                                              <p:charRg st="35" end="5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171">
                                            <p:txEl>
                                              <p:charRg st="50" end="69"/>
                                            </p:txEl>
                                          </p:spTgt>
                                        </p:tgtEl>
                                        <p:attrNameLst>
                                          <p:attrName>style.visibility</p:attrName>
                                        </p:attrNameLst>
                                      </p:cBhvr>
                                      <p:to>
                                        <p:strVal val="visible"/>
                                      </p:to>
                                    </p:set>
                                    <p:animEffect transition="in" filter="wipe(left)">
                                      <p:cBhvr>
                                        <p:cTn id="27" dur="1000"/>
                                        <p:tgtEl>
                                          <p:spTgt spid="7171">
                                            <p:txEl>
                                              <p:charRg st="50" end="6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171">
                                            <p:txEl>
                                              <p:charRg st="69" end="84"/>
                                            </p:txEl>
                                          </p:spTgt>
                                        </p:tgtEl>
                                        <p:attrNameLst>
                                          <p:attrName>style.visibility</p:attrName>
                                        </p:attrNameLst>
                                      </p:cBhvr>
                                      <p:to>
                                        <p:strVal val="visible"/>
                                      </p:to>
                                    </p:set>
                                    <p:animEffect transition="in" filter="wipe(left)">
                                      <p:cBhvr>
                                        <p:cTn id="32" dur="1000"/>
                                        <p:tgtEl>
                                          <p:spTgt spid="7171">
                                            <p:txEl>
                                              <p:charRg st="69" end="8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171">
                                            <p:txEl>
                                              <p:charRg st="84" end="97"/>
                                            </p:txEl>
                                          </p:spTgt>
                                        </p:tgtEl>
                                        <p:attrNameLst>
                                          <p:attrName>style.visibility</p:attrName>
                                        </p:attrNameLst>
                                      </p:cBhvr>
                                      <p:to>
                                        <p:strVal val="visible"/>
                                      </p:to>
                                    </p:set>
                                    <p:animEffect transition="in" filter="wipe(left)">
                                      <p:cBhvr>
                                        <p:cTn id="37" dur="1000"/>
                                        <p:tgtEl>
                                          <p:spTgt spid="7171">
                                            <p:txEl>
                                              <p:charRg st="84" end="9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7171">
                                            <p:txEl>
                                              <p:charRg st="97" end="112"/>
                                            </p:txEl>
                                          </p:spTgt>
                                        </p:tgtEl>
                                        <p:attrNameLst>
                                          <p:attrName>style.visibility</p:attrName>
                                        </p:attrNameLst>
                                      </p:cBhvr>
                                      <p:to>
                                        <p:strVal val="visible"/>
                                      </p:to>
                                    </p:set>
                                    <p:animEffect transition="in" filter="wipe(left)">
                                      <p:cBhvr>
                                        <p:cTn id="42" dur="1000"/>
                                        <p:tgtEl>
                                          <p:spTgt spid="7171">
                                            <p:txEl>
                                              <p:charRg st="97" end="11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7171">
                                            <p:txEl>
                                              <p:charRg st="112" end="132"/>
                                            </p:txEl>
                                          </p:spTgt>
                                        </p:tgtEl>
                                        <p:attrNameLst>
                                          <p:attrName>style.visibility</p:attrName>
                                        </p:attrNameLst>
                                      </p:cBhvr>
                                      <p:to>
                                        <p:strVal val="visible"/>
                                      </p:to>
                                    </p:set>
                                    <p:animEffect transition="in" filter="wipe(left)">
                                      <p:cBhvr>
                                        <p:cTn id="47" dur="1000"/>
                                        <p:tgtEl>
                                          <p:spTgt spid="7171">
                                            <p:txEl>
                                              <p:charRg st="112" end="13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ldLvl="2"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Rectangle 1026"/>
          <p:cNvSpPr>
            <a:spLocks noGrp="1"/>
          </p:cNvSpPr>
          <p:nvPr>
            <p:ph idx="1"/>
          </p:nvPr>
        </p:nvSpPr>
        <p:spPr>
          <a:xfrm>
            <a:off x="468313" y="1052513"/>
            <a:ext cx="8153400" cy="4876800"/>
          </a:xfrm>
          <a:ln/>
        </p:spPr>
        <p:txBody>
          <a:bodyPr vert="horz" wrap="square" lIns="91440" tIns="45720" rIns="91440" bIns="45720" anchor="t" anchorCtr="0"/>
          <a:p>
            <a:pPr eaLnBrk="1" hangingPunct="1"/>
            <a:r>
              <a:rPr lang="en-US" altLang="zh-CN" b="1"/>
              <a:t>ADA</a:t>
            </a:r>
            <a:endParaRPr lang="" altLang="zh-CN" b="1" dirty="0">
              <a:latin typeface="宋体" panose="02010600030101010101" pitchFamily="2" charset="-122"/>
            </a:endParaRPr>
          </a:p>
          <a:p>
            <a:pPr lvl="1" indent="-436245" algn="just" eaLnBrk="1" hangingPunct="1"/>
            <a:r>
              <a:rPr lang="zh-CN" altLang="en-US" b="1" dirty="0"/>
              <a:t>程序包</a:t>
            </a:r>
            <a:r>
              <a:rPr lang="en-US" altLang="zh-CN" b="1"/>
              <a:t>(package)</a:t>
            </a:r>
            <a:r>
              <a:rPr lang="zh-CN" altLang="en-US" b="1" dirty="0"/>
              <a:t>：把数据和操作代码封装在一起，支持数据抽象。</a:t>
            </a:r>
            <a:endParaRPr lang="zh-CN" altLang="en-US" b="1" dirty="0"/>
          </a:p>
          <a:p>
            <a:pPr lvl="1" indent="-436245" algn="just" eaLnBrk="1" hangingPunct="1"/>
            <a:r>
              <a:rPr lang="zh-CN" altLang="en-US" b="1" dirty="0"/>
              <a:t>一个程序包分为两部分：</a:t>
            </a:r>
            <a:endParaRPr lang="zh-CN" altLang="en-US" b="1" dirty="0"/>
          </a:p>
          <a:p>
            <a:pPr lvl="2" indent="-394970" eaLnBrk="1" hangingPunct="1"/>
            <a:r>
              <a:rPr lang="zh-CN" altLang="en-US" b="1" dirty="0"/>
              <a:t>可见的规范说明部分，它定义了程序包外面可以访问的对象。</a:t>
            </a:r>
            <a:endParaRPr lang="zh-CN" altLang="en-US" b="1" dirty="0"/>
          </a:p>
          <a:p>
            <a:pPr lvl="2" indent="-394970" eaLnBrk="1" hangingPunct="1"/>
            <a:r>
              <a:rPr lang="zh-CN" altLang="en-US" b="1" dirty="0"/>
              <a:t>程序包体，它实际定义程序包的实现细节。</a:t>
            </a:r>
            <a:endParaRPr lang="zh-CN" altLang="en-US" b="1" dirty="0"/>
          </a:p>
        </p:txBody>
      </p:sp>
      <p:sp>
        <p:nvSpPr>
          <p:cNvPr id="26626" name="灯片编号占位符 1"/>
          <p:cNvSpPr>
            <a:spLocks noGrp="1"/>
          </p:cNvSpPr>
          <p:nvPr>
            <p:ph type="sldNum" sz="quarter" idx="12"/>
          </p:nvPr>
        </p:nvSpPr>
        <p:spPr>
          <a:ln/>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dirty="0">
                <a:solidFill>
                  <a:schemeClr val="tx1"/>
                </a:solidFill>
              </a:rPr>
            </a:fld>
            <a:endParaRPr lang="zh-CN" altLang="en-US" sz="1200"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5538">
                                            <p:txEl>
                                              <p:charRg st="0" end="4"/>
                                            </p:txEl>
                                          </p:spTgt>
                                        </p:tgtEl>
                                        <p:attrNameLst>
                                          <p:attrName>style.visibility</p:attrName>
                                        </p:attrNameLst>
                                      </p:cBhvr>
                                      <p:to>
                                        <p:strVal val="visible"/>
                                      </p:to>
                                    </p:set>
                                    <p:animEffect transition="in" filter="wipe(up)">
                                      <p:cBhvr>
                                        <p:cTn id="7" dur="500"/>
                                        <p:tgtEl>
                                          <p:spTgt spid="65538">
                                            <p:txEl>
                                              <p:charRg st="0"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5538">
                                            <p:txEl>
                                              <p:charRg st="4" end="39"/>
                                            </p:txEl>
                                          </p:spTgt>
                                        </p:tgtEl>
                                        <p:attrNameLst>
                                          <p:attrName>style.visibility</p:attrName>
                                        </p:attrNameLst>
                                      </p:cBhvr>
                                      <p:to>
                                        <p:strVal val="visible"/>
                                      </p:to>
                                    </p:set>
                                    <p:animEffect transition="in" filter="wipe(up)">
                                      <p:cBhvr>
                                        <p:cTn id="12" dur="500"/>
                                        <p:tgtEl>
                                          <p:spTgt spid="65538">
                                            <p:txEl>
                                              <p:charRg st="4" end="3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5538">
                                            <p:txEl>
                                              <p:charRg st="39" end="51"/>
                                            </p:txEl>
                                          </p:spTgt>
                                        </p:tgtEl>
                                        <p:attrNameLst>
                                          <p:attrName>style.visibility</p:attrName>
                                        </p:attrNameLst>
                                      </p:cBhvr>
                                      <p:to>
                                        <p:strVal val="visible"/>
                                      </p:to>
                                    </p:set>
                                    <p:animEffect transition="in" filter="wipe(up)">
                                      <p:cBhvr>
                                        <p:cTn id="17" dur="500"/>
                                        <p:tgtEl>
                                          <p:spTgt spid="65538">
                                            <p:txEl>
                                              <p:charRg st="39" end="51"/>
                                            </p:txEl>
                                          </p:spTgt>
                                        </p:tgtEl>
                                      </p:cBhvr>
                                    </p:animEffect>
                                  </p:childTnLst>
                                </p:cTn>
                              </p:par>
                            </p:childTnLst>
                          </p:cTn>
                        </p:par>
                        <p:par>
                          <p:cTn id="18" fill="hold">
                            <p:stCondLst>
                              <p:cond delay="500"/>
                            </p:stCondLst>
                            <p:childTnLst>
                              <p:par>
                                <p:cTn id="19" presetID="22" presetClass="entr" presetSubtype="1" fill="hold" grpId="0" nodeType="afterEffect">
                                  <p:stCondLst>
                                    <p:cond delay="0"/>
                                  </p:stCondLst>
                                  <p:childTnLst>
                                    <p:set>
                                      <p:cBhvr>
                                        <p:cTn id="20" dur="1" fill="hold">
                                          <p:stCondLst>
                                            <p:cond delay="0"/>
                                          </p:stCondLst>
                                        </p:cTn>
                                        <p:tgtEl>
                                          <p:spTgt spid="65538">
                                            <p:txEl>
                                              <p:charRg st="51" end="79"/>
                                            </p:txEl>
                                          </p:spTgt>
                                        </p:tgtEl>
                                        <p:attrNameLst>
                                          <p:attrName>style.visibility</p:attrName>
                                        </p:attrNameLst>
                                      </p:cBhvr>
                                      <p:to>
                                        <p:strVal val="visible"/>
                                      </p:to>
                                    </p:set>
                                    <p:animEffect transition="in" filter="wipe(up)">
                                      <p:cBhvr>
                                        <p:cTn id="21" dur="500"/>
                                        <p:tgtEl>
                                          <p:spTgt spid="65538">
                                            <p:txEl>
                                              <p:charRg st="51" end="79"/>
                                            </p:txEl>
                                          </p:spTgt>
                                        </p:tgtEl>
                                      </p:cBhvr>
                                    </p:animEffect>
                                  </p:childTnLst>
                                </p:cTn>
                              </p:par>
                            </p:childTnLst>
                          </p:cTn>
                        </p:par>
                        <p:par>
                          <p:cTn id="22" fill="hold">
                            <p:stCondLst>
                              <p:cond delay="1000"/>
                            </p:stCondLst>
                            <p:childTnLst>
                              <p:par>
                                <p:cTn id="23" presetID="22" presetClass="entr" presetSubtype="1" fill="hold" grpId="0" nodeType="afterEffect">
                                  <p:stCondLst>
                                    <p:cond delay="4000"/>
                                  </p:stCondLst>
                                  <p:childTnLst>
                                    <p:set>
                                      <p:cBhvr>
                                        <p:cTn id="24" dur="1" fill="hold">
                                          <p:stCondLst>
                                            <p:cond delay="0"/>
                                          </p:stCondLst>
                                        </p:cTn>
                                        <p:tgtEl>
                                          <p:spTgt spid="65538">
                                            <p:txEl>
                                              <p:charRg st="79" end="99"/>
                                            </p:txEl>
                                          </p:spTgt>
                                        </p:tgtEl>
                                        <p:attrNameLst>
                                          <p:attrName>style.visibility</p:attrName>
                                        </p:attrNameLst>
                                      </p:cBhvr>
                                      <p:to>
                                        <p:strVal val="visible"/>
                                      </p:to>
                                    </p:set>
                                    <p:animEffect transition="in" filter="wipe(up)">
                                      <p:cBhvr>
                                        <p:cTn id="25" dur="500"/>
                                        <p:tgtEl>
                                          <p:spTgt spid="65538">
                                            <p:txEl>
                                              <p:charRg st="79" end="9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8"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Rectangle 2050"/>
          <p:cNvSpPr>
            <a:spLocks noGrp="1"/>
          </p:cNvSpPr>
          <p:nvPr>
            <p:ph idx="1"/>
          </p:nvPr>
        </p:nvSpPr>
        <p:spPr>
          <a:xfrm>
            <a:off x="323850" y="620713"/>
            <a:ext cx="8439150" cy="5184775"/>
          </a:xfrm>
          <a:ln/>
        </p:spPr>
        <p:txBody>
          <a:bodyPr vert="horz" wrap="square" lIns="91440" tIns="45720" rIns="91440" bIns="45720" anchor="t" anchorCtr="0"/>
          <a:p>
            <a:pPr algn="just" eaLnBrk="1" hangingPunct="1">
              <a:lnSpc>
                <a:spcPct val="90000"/>
              </a:lnSpc>
              <a:spcBef>
                <a:spcPct val="0"/>
              </a:spcBef>
              <a:buNone/>
            </a:pPr>
            <a:r>
              <a:rPr lang="en-US" altLang="zh-CN" sz="2200" b="1">
                <a:solidFill>
                  <a:srgbClr val="FF0066"/>
                </a:solidFill>
                <a:latin typeface="Courier New" panose="02070309020205020404" pitchFamily="49" charset="0"/>
              </a:rPr>
              <a:t>package STACKS is</a:t>
            </a:r>
            <a:endParaRPr lang="en-US" altLang="zh-CN" sz="2200" b="1">
              <a:solidFill>
                <a:srgbClr val="FF0066"/>
              </a:solidFill>
              <a:latin typeface="Courier New" panose="02070309020205020404" pitchFamily="49" charset="0"/>
            </a:endParaRPr>
          </a:p>
          <a:p>
            <a:pPr algn="just" eaLnBrk="1" hangingPunct="1">
              <a:lnSpc>
                <a:spcPct val="90000"/>
              </a:lnSpc>
              <a:spcBef>
                <a:spcPct val="0"/>
              </a:spcBef>
              <a:buNone/>
            </a:pPr>
            <a:r>
              <a:rPr lang="en-US" altLang="zh-CN" sz="2200" b="1">
                <a:solidFill>
                  <a:srgbClr val="FF0066"/>
                </a:solidFill>
                <a:latin typeface="Courier New" panose="02070309020205020404" pitchFamily="49" charset="0"/>
              </a:rPr>
              <a:t>  type ELEM is private;</a:t>
            </a:r>
            <a:endParaRPr lang="en-US" altLang="zh-CN" sz="2200" b="1">
              <a:solidFill>
                <a:srgbClr val="FF0066"/>
              </a:solidFill>
              <a:latin typeface="Courier New" panose="02070309020205020404" pitchFamily="49" charset="0"/>
            </a:endParaRPr>
          </a:p>
          <a:p>
            <a:pPr algn="just" eaLnBrk="1" hangingPunct="1">
              <a:lnSpc>
                <a:spcPct val="90000"/>
              </a:lnSpc>
              <a:spcBef>
                <a:spcPct val="0"/>
              </a:spcBef>
              <a:buNone/>
            </a:pPr>
            <a:r>
              <a:rPr lang="en-US" altLang="zh-CN" sz="2200" b="1">
                <a:solidFill>
                  <a:srgbClr val="FF0066"/>
                </a:solidFill>
                <a:latin typeface="Courier New" panose="02070309020205020404" pitchFamily="49" charset="0"/>
              </a:rPr>
              <a:t>  type STACK is limited private;</a:t>
            </a:r>
            <a:endParaRPr lang="en-US" altLang="zh-CN" sz="2200" b="1">
              <a:solidFill>
                <a:srgbClr val="FF0066"/>
              </a:solidFill>
              <a:latin typeface="Courier New" panose="02070309020205020404" pitchFamily="49" charset="0"/>
            </a:endParaRPr>
          </a:p>
          <a:p>
            <a:pPr algn="just" eaLnBrk="1" hangingPunct="1">
              <a:lnSpc>
                <a:spcPct val="90000"/>
              </a:lnSpc>
              <a:spcBef>
                <a:spcPct val="0"/>
              </a:spcBef>
              <a:buNone/>
            </a:pPr>
            <a:r>
              <a:rPr lang="en-US" altLang="zh-CN" sz="2200" b="1">
                <a:solidFill>
                  <a:srgbClr val="FF0066"/>
                </a:solidFill>
                <a:latin typeface="Courier New" panose="02070309020205020404" pitchFamily="49" charset="0"/>
              </a:rPr>
              <a:t>  procedure push (S: in out STACK; E: in ELEM);</a:t>
            </a:r>
            <a:endParaRPr lang="en-US" altLang="zh-CN" sz="2200" b="1">
              <a:solidFill>
                <a:srgbClr val="FF0066"/>
              </a:solidFill>
              <a:latin typeface="Courier New" panose="02070309020205020404" pitchFamily="49" charset="0"/>
            </a:endParaRPr>
          </a:p>
          <a:p>
            <a:pPr algn="just" eaLnBrk="1" hangingPunct="1">
              <a:lnSpc>
                <a:spcPct val="90000"/>
              </a:lnSpc>
              <a:spcBef>
                <a:spcPct val="0"/>
              </a:spcBef>
              <a:buNone/>
            </a:pPr>
            <a:r>
              <a:rPr lang="en-US" altLang="zh-CN" sz="2200" b="1">
                <a:solidFill>
                  <a:srgbClr val="FF0066"/>
                </a:solidFill>
                <a:latin typeface="Courier New" panose="02070309020205020404" pitchFamily="49" charset="0"/>
              </a:rPr>
              <a:t>  procedure pop (S: in out STACK; E: out ELEM);</a:t>
            </a:r>
            <a:endParaRPr lang="en-US" altLang="zh-CN" sz="2200" b="1">
              <a:solidFill>
                <a:srgbClr val="FF0066"/>
              </a:solidFill>
              <a:latin typeface="Courier New" panose="02070309020205020404" pitchFamily="49" charset="0"/>
            </a:endParaRPr>
          </a:p>
          <a:p>
            <a:pPr algn="just" eaLnBrk="1" hangingPunct="1">
              <a:lnSpc>
                <a:spcPct val="90000"/>
              </a:lnSpc>
              <a:spcBef>
                <a:spcPct val="0"/>
              </a:spcBef>
              <a:buNone/>
            </a:pPr>
            <a:r>
              <a:rPr lang="en-US" altLang="zh-CN" sz="2200" b="1">
                <a:solidFill>
                  <a:srgbClr val="FF0066"/>
                </a:solidFill>
                <a:latin typeface="Courier New" panose="02070309020205020404" pitchFamily="49" charset="0"/>
              </a:rPr>
              <a:t>  …</a:t>
            </a:r>
            <a:endParaRPr lang="en-US" altLang="zh-CN" sz="2200" b="1">
              <a:solidFill>
                <a:srgbClr val="FF0066"/>
              </a:solidFill>
              <a:latin typeface="Courier New" panose="02070309020205020404" pitchFamily="49" charset="0"/>
            </a:endParaRPr>
          </a:p>
          <a:p>
            <a:pPr algn="just" eaLnBrk="1" hangingPunct="1">
              <a:lnSpc>
                <a:spcPct val="90000"/>
              </a:lnSpc>
              <a:spcBef>
                <a:spcPct val="0"/>
              </a:spcBef>
              <a:buNone/>
            </a:pPr>
            <a:r>
              <a:rPr lang="en-US" altLang="zh-CN" sz="2200" b="1">
                <a:solidFill>
                  <a:srgbClr val="FF0066"/>
                </a:solidFill>
                <a:latin typeface="Courier New" panose="02070309020205020404" pitchFamily="49" charset="0"/>
              </a:rPr>
              <a:t>end STACK;</a:t>
            </a:r>
            <a:endParaRPr lang="en-US" altLang="zh-CN" sz="2200" b="1">
              <a:solidFill>
                <a:srgbClr val="FF0066"/>
              </a:solidFill>
              <a:latin typeface="Courier New" panose="02070309020205020404" pitchFamily="49" charset="0"/>
            </a:endParaRPr>
          </a:p>
          <a:p>
            <a:pPr algn="just" eaLnBrk="1" hangingPunct="1">
              <a:lnSpc>
                <a:spcPct val="90000"/>
              </a:lnSpc>
              <a:spcBef>
                <a:spcPct val="0"/>
              </a:spcBef>
              <a:buNone/>
            </a:pPr>
            <a:r>
              <a:rPr lang="en-US" altLang="zh-CN" sz="2200" b="1">
                <a:solidFill>
                  <a:srgbClr val="3366CC"/>
                </a:solidFill>
                <a:latin typeface="Courier New" panose="02070309020205020404" pitchFamily="49" charset="0"/>
              </a:rPr>
              <a:t>package body STACKS is </a:t>
            </a:r>
            <a:endParaRPr lang="en-US" altLang="zh-CN" sz="2200" b="1">
              <a:solidFill>
                <a:srgbClr val="3366CC"/>
              </a:solidFill>
              <a:latin typeface="Courier New" panose="02070309020205020404" pitchFamily="49" charset="0"/>
            </a:endParaRPr>
          </a:p>
          <a:p>
            <a:pPr algn="just" eaLnBrk="1" hangingPunct="1">
              <a:lnSpc>
                <a:spcPct val="90000"/>
              </a:lnSpc>
              <a:spcBef>
                <a:spcPct val="0"/>
              </a:spcBef>
              <a:buNone/>
            </a:pPr>
            <a:r>
              <a:rPr lang="en-US" altLang="zh-CN" sz="2200" b="1">
                <a:solidFill>
                  <a:srgbClr val="3366CC"/>
                </a:solidFill>
                <a:latin typeface="Courier New" panose="02070309020205020404" pitchFamily="49" charset="0"/>
              </a:rPr>
              <a:t>  procedure </a:t>
            </a:r>
            <a:r>
              <a:rPr lang="en-US" altLang="zh-CN" sz="2200" b="1" dirty="0" err="1">
                <a:solidFill>
                  <a:srgbClr val="3366CC"/>
                </a:solidFill>
                <a:latin typeface="Courier New" panose="02070309020205020404" pitchFamily="49" charset="0"/>
              </a:rPr>
              <a:t>push(S</a:t>
            </a:r>
            <a:r>
              <a:rPr lang="en-US" altLang="zh-CN" sz="2200" b="1">
                <a:solidFill>
                  <a:srgbClr val="3366CC"/>
                </a:solidFill>
                <a:latin typeface="Courier New" panose="02070309020205020404" pitchFamily="49" charset="0"/>
              </a:rPr>
              <a:t>: in out STACK; E: in ELEM);</a:t>
            </a:r>
            <a:endParaRPr lang="en-US" altLang="zh-CN" sz="2200" b="1">
              <a:solidFill>
                <a:srgbClr val="3366CC"/>
              </a:solidFill>
              <a:latin typeface="Courier New" panose="02070309020205020404" pitchFamily="49" charset="0"/>
            </a:endParaRPr>
          </a:p>
          <a:p>
            <a:pPr algn="just" eaLnBrk="1" hangingPunct="1">
              <a:lnSpc>
                <a:spcPct val="90000"/>
              </a:lnSpc>
              <a:spcBef>
                <a:spcPct val="0"/>
              </a:spcBef>
              <a:buNone/>
            </a:pPr>
            <a:r>
              <a:rPr lang="en-US" altLang="zh-CN" sz="2200" b="1">
                <a:solidFill>
                  <a:srgbClr val="3366CC"/>
                </a:solidFill>
                <a:latin typeface="Courier New" panose="02070309020205020404" pitchFamily="49" charset="0"/>
              </a:rPr>
              <a:t>  begin</a:t>
            </a:r>
            <a:endParaRPr lang="en-US" altLang="zh-CN" sz="2200" b="1">
              <a:solidFill>
                <a:srgbClr val="3366CC"/>
              </a:solidFill>
              <a:latin typeface="Courier New" panose="02070309020205020404" pitchFamily="49" charset="0"/>
            </a:endParaRPr>
          </a:p>
          <a:p>
            <a:pPr algn="just" eaLnBrk="1" hangingPunct="1">
              <a:lnSpc>
                <a:spcPct val="90000"/>
              </a:lnSpc>
              <a:spcBef>
                <a:spcPct val="0"/>
              </a:spcBef>
              <a:buNone/>
            </a:pPr>
            <a:r>
              <a:rPr lang="en-US" altLang="zh-CN" sz="2200" b="1">
                <a:solidFill>
                  <a:srgbClr val="3366CC"/>
                </a:solidFill>
                <a:latin typeface="Courier New" panose="02070309020205020404" pitchFamily="49" charset="0"/>
              </a:rPr>
              <a:t>  ……</a:t>
            </a:r>
            <a:r>
              <a:rPr lang="zh-CN" altLang="en-US" sz="2200" b="1" dirty="0">
                <a:solidFill>
                  <a:srgbClr val="3366CC"/>
                </a:solidFill>
                <a:latin typeface="Courier New" panose="02070309020205020404" pitchFamily="49" charset="0"/>
              </a:rPr>
              <a:t>实现细节</a:t>
            </a:r>
            <a:endParaRPr lang="zh-CN" altLang="en-US" sz="2200" b="1" dirty="0">
              <a:solidFill>
                <a:srgbClr val="3366CC"/>
              </a:solidFill>
              <a:latin typeface="Courier New" panose="02070309020205020404" pitchFamily="49" charset="0"/>
            </a:endParaRPr>
          </a:p>
          <a:p>
            <a:pPr algn="just" eaLnBrk="1" hangingPunct="1">
              <a:lnSpc>
                <a:spcPct val="90000"/>
              </a:lnSpc>
              <a:spcBef>
                <a:spcPct val="0"/>
              </a:spcBef>
              <a:buNone/>
            </a:pPr>
            <a:r>
              <a:rPr lang="zh-CN" altLang="en-US" sz="2200" b="1" dirty="0">
                <a:solidFill>
                  <a:srgbClr val="3366CC"/>
                </a:solidFill>
                <a:latin typeface="Courier New" panose="02070309020205020404" pitchFamily="49" charset="0"/>
              </a:rPr>
              <a:t>  </a:t>
            </a:r>
            <a:r>
              <a:rPr lang="en-US" altLang="zh-CN" sz="2200" b="1">
                <a:solidFill>
                  <a:srgbClr val="3366CC"/>
                </a:solidFill>
                <a:latin typeface="Courier New" panose="02070309020205020404" pitchFamily="49" charset="0"/>
              </a:rPr>
              <a:t>end push;</a:t>
            </a:r>
            <a:endParaRPr lang="en-US" altLang="zh-CN" sz="2200" b="1">
              <a:solidFill>
                <a:srgbClr val="3366CC"/>
              </a:solidFill>
              <a:latin typeface="Courier New" panose="02070309020205020404" pitchFamily="49" charset="0"/>
            </a:endParaRPr>
          </a:p>
          <a:p>
            <a:pPr algn="just" eaLnBrk="1" hangingPunct="1">
              <a:lnSpc>
                <a:spcPct val="90000"/>
              </a:lnSpc>
              <a:spcBef>
                <a:spcPct val="0"/>
              </a:spcBef>
              <a:buNone/>
            </a:pPr>
            <a:r>
              <a:rPr lang="en-US" altLang="zh-CN" sz="2200" b="1">
                <a:solidFill>
                  <a:srgbClr val="3366CC"/>
                </a:solidFill>
                <a:latin typeface="Courier New" panose="02070309020205020404" pitchFamily="49" charset="0"/>
              </a:rPr>
              <a:t>  procedure pop (S: in out STACK; E: out ELEM);</a:t>
            </a:r>
            <a:endParaRPr lang="en-US" altLang="zh-CN" sz="2200" b="1">
              <a:solidFill>
                <a:srgbClr val="3366CC"/>
              </a:solidFill>
              <a:latin typeface="Courier New" panose="02070309020205020404" pitchFamily="49" charset="0"/>
            </a:endParaRPr>
          </a:p>
          <a:p>
            <a:pPr algn="just" eaLnBrk="1" hangingPunct="1">
              <a:lnSpc>
                <a:spcPct val="90000"/>
              </a:lnSpc>
              <a:spcBef>
                <a:spcPct val="0"/>
              </a:spcBef>
              <a:buNone/>
            </a:pPr>
            <a:r>
              <a:rPr lang="en-US" altLang="zh-CN" sz="2200" b="1">
                <a:solidFill>
                  <a:srgbClr val="3366CC"/>
                </a:solidFill>
                <a:latin typeface="Courier New" panose="02070309020205020404" pitchFamily="49" charset="0"/>
              </a:rPr>
              <a:t>  begin</a:t>
            </a:r>
            <a:endParaRPr lang="en-US" altLang="zh-CN" sz="2200" b="1">
              <a:solidFill>
                <a:srgbClr val="3366CC"/>
              </a:solidFill>
              <a:latin typeface="Courier New" panose="02070309020205020404" pitchFamily="49" charset="0"/>
            </a:endParaRPr>
          </a:p>
          <a:p>
            <a:pPr algn="just" eaLnBrk="1" hangingPunct="1">
              <a:lnSpc>
                <a:spcPct val="90000"/>
              </a:lnSpc>
              <a:spcBef>
                <a:spcPct val="0"/>
              </a:spcBef>
              <a:buNone/>
            </a:pPr>
            <a:r>
              <a:rPr lang="en-US" altLang="zh-CN" sz="2200" b="1">
                <a:solidFill>
                  <a:srgbClr val="3366CC"/>
                </a:solidFill>
                <a:latin typeface="Courier New" panose="02070309020205020404" pitchFamily="49" charset="0"/>
              </a:rPr>
              <a:t>  ……</a:t>
            </a:r>
            <a:r>
              <a:rPr lang="zh-CN" altLang="en-US" sz="2200" b="1" dirty="0">
                <a:solidFill>
                  <a:srgbClr val="3366CC"/>
                </a:solidFill>
                <a:latin typeface="Courier New" panose="02070309020205020404" pitchFamily="49" charset="0"/>
              </a:rPr>
              <a:t>实现细节</a:t>
            </a:r>
            <a:endParaRPr lang="zh-CN" altLang="en-US" sz="2200" b="1" dirty="0">
              <a:solidFill>
                <a:srgbClr val="3366CC"/>
              </a:solidFill>
              <a:latin typeface="Courier New" panose="02070309020205020404" pitchFamily="49" charset="0"/>
            </a:endParaRPr>
          </a:p>
          <a:p>
            <a:pPr algn="just" eaLnBrk="1" hangingPunct="1">
              <a:lnSpc>
                <a:spcPct val="90000"/>
              </a:lnSpc>
              <a:spcBef>
                <a:spcPct val="0"/>
              </a:spcBef>
              <a:buNone/>
            </a:pPr>
            <a:r>
              <a:rPr lang="zh-CN" altLang="en-US" sz="2200" b="1" dirty="0">
                <a:solidFill>
                  <a:srgbClr val="3366CC"/>
                </a:solidFill>
                <a:latin typeface="Courier New" panose="02070309020205020404" pitchFamily="49" charset="0"/>
              </a:rPr>
              <a:t>  </a:t>
            </a:r>
            <a:r>
              <a:rPr lang="en-US" altLang="zh-CN" sz="2200" b="1">
                <a:solidFill>
                  <a:srgbClr val="3366CC"/>
                </a:solidFill>
                <a:latin typeface="Courier New" panose="02070309020205020404" pitchFamily="49" charset="0"/>
              </a:rPr>
              <a:t>end pop;</a:t>
            </a:r>
            <a:endParaRPr lang="en-US" altLang="zh-CN" sz="2200" b="1">
              <a:solidFill>
                <a:srgbClr val="3366CC"/>
              </a:solidFill>
              <a:latin typeface="Courier New" panose="02070309020205020404" pitchFamily="49" charset="0"/>
            </a:endParaRPr>
          </a:p>
          <a:p>
            <a:pPr eaLnBrk="1" hangingPunct="1">
              <a:lnSpc>
                <a:spcPct val="90000"/>
              </a:lnSpc>
              <a:spcBef>
                <a:spcPct val="0"/>
              </a:spcBef>
              <a:buNone/>
            </a:pPr>
            <a:r>
              <a:rPr lang="en-US" altLang="zh-CN" sz="2200" b="1">
                <a:solidFill>
                  <a:srgbClr val="3366CC"/>
                </a:solidFill>
                <a:latin typeface="Courier New" panose="02070309020205020404" pitchFamily="49" charset="0"/>
              </a:rPr>
              <a:t>end; </a:t>
            </a:r>
            <a:endParaRPr lang="en-US" altLang="zh-CN" sz="2200" b="1">
              <a:solidFill>
                <a:srgbClr val="3366CC"/>
              </a:solidFill>
              <a:latin typeface="Courier New" panose="02070309020205020404" pitchFamily="49" charset="0"/>
            </a:endParaRPr>
          </a:p>
        </p:txBody>
      </p:sp>
      <p:sp>
        <p:nvSpPr>
          <p:cNvPr id="27650" name="灯片编号占位符 1"/>
          <p:cNvSpPr>
            <a:spLocks noGrp="1"/>
          </p:cNvSpPr>
          <p:nvPr>
            <p:ph type="sldNum" sz="quarter" idx="12"/>
          </p:nvPr>
        </p:nvSpPr>
        <p:spPr>
          <a:ln/>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dirty="0">
                <a:solidFill>
                  <a:schemeClr val="tx1"/>
                </a:solidFill>
              </a:rPr>
            </a:fld>
            <a:endParaRPr lang="zh-CN" altLang="en-US" sz="1200" dirty="0">
              <a:solidFill>
                <a:schemeClr val="tx1"/>
              </a:solidFill>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Rectangle 2"/>
          <p:cNvSpPr>
            <a:spLocks noGrp="1"/>
          </p:cNvSpPr>
          <p:nvPr>
            <p:ph idx="1"/>
          </p:nvPr>
        </p:nvSpPr>
        <p:spPr>
          <a:xfrm>
            <a:off x="609600" y="1600200"/>
            <a:ext cx="8153400" cy="3557588"/>
          </a:xfrm>
          <a:ln/>
        </p:spPr>
        <p:txBody>
          <a:bodyPr vert="horz" wrap="square" lIns="91440" tIns="45720" rIns="91440" bIns="45720" anchor="t" anchorCtr="0"/>
          <a:p>
            <a:pPr eaLnBrk="1" hangingPunct="1"/>
            <a:r>
              <a:rPr lang="en-US" altLang="zh-CN" b="1"/>
              <a:t>JAVA</a:t>
            </a:r>
            <a:endParaRPr lang="" altLang="zh-CN" b="1" dirty="0"/>
          </a:p>
          <a:p>
            <a:pPr lvl="1" indent="-436245" algn="just" eaLnBrk="1" hangingPunct="1"/>
            <a:r>
              <a:rPr lang="en-US" altLang="zh-CN" b="1"/>
              <a:t>Java</a:t>
            </a:r>
            <a:r>
              <a:rPr lang="zh-CN" altLang="en-US" b="1" dirty="0"/>
              <a:t>是一种面向对象的高级语言</a:t>
            </a:r>
            <a:endParaRPr lang="zh-CN" altLang="en-US" b="1" dirty="0"/>
          </a:p>
          <a:p>
            <a:pPr lvl="2" indent="-394970" eaLnBrk="1" hangingPunct="1"/>
            <a:r>
              <a:rPr lang="zh-CN" altLang="en-US" b="1" dirty="0"/>
              <a:t>类（</a:t>
            </a:r>
            <a:r>
              <a:rPr lang="en-US" altLang="zh-CN" b="1"/>
              <a:t>Class</a:t>
            </a:r>
            <a:r>
              <a:rPr lang="zh-CN" altLang="en-US" b="1" dirty="0"/>
              <a:t>）</a:t>
            </a:r>
            <a:endParaRPr lang="zh-CN" altLang="en-US" b="1" dirty="0"/>
          </a:p>
          <a:p>
            <a:pPr lvl="2" indent="-394970" eaLnBrk="1" hangingPunct="1"/>
            <a:r>
              <a:rPr lang="zh-CN" altLang="en-US" b="1" dirty="0"/>
              <a:t>继承</a:t>
            </a:r>
            <a:r>
              <a:rPr lang="en-US" altLang="zh-CN" b="1"/>
              <a:t>(Inheritance)</a:t>
            </a:r>
            <a:endParaRPr lang="en-US" altLang="zh-CN" b="1"/>
          </a:p>
          <a:p>
            <a:pPr lvl="2" indent="-394970" eaLnBrk="1" hangingPunct="1"/>
            <a:r>
              <a:rPr lang="zh-CN" altLang="en-US" b="1" dirty="0"/>
              <a:t>多态性</a:t>
            </a:r>
            <a:r>
              <a:rPr lang="en-US" altLang="zh-CN" b="1"/>
              <a:t>(Polymorphism)</a:t>
            </a:r>
            <a:r>
              <a:rPr lang="zh-CN" altLang="en-US" b="1" dirty="0"/>
              <a:t>和动态绑定</a:t>
            </a:r>
            <a:r>
              <a:rPr lang="en-US" altLang="zh-CN" b="1"/>
              <a:t>(Dynamic binding)</a:t>
            </a:r>
            <a:endParaRPr lang="en-US" altLang="zh-CN" b="1"/>
          </a:p>
        </p:txBody>
      </p:sp>
      <p:sp>
        <p:nvSpPr>
          <p:cNvPr id="28674" name="灯片编号占位符 1"/>
          <p:cNvSpPr>
            <a:spLocks noGrp="1"/>
          </p:cNvSpPr>
          <p:nvPr>
            <p:ph type="sldNum" sz="quarter" idx="12"/>
          </p:nvPr>
        </p:nvSpPr>
        <p:spPr>
          <a:ln/>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dirty="0">
                <a:solidFill>
                  <a:schemeClr val="tx1"/>
                </a:solidFill>
              </a:rPr>
            </a:fld>
            <a:endParaRPr lang="zh-CN" altLang="en-US" sz="1200"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7586">
                                            <p:txEl>
                                              <p:charRg st="0" end="5"/>
                                            </p:txEl>
                                          </p:spTgt>
                                        </p:tgtEl>
                                        <p:attrNameLst>
                                          <p:attrName>style.visibility</p:attrName>
                                        </p:attrNameLst>
                                      </p:cBhvr>
                                      <p:to>
                                        <p:strVal val="visible"/>
                                      </p:to>
                                    </p:set>
                                    <p:animEffect transition="in" filter="wipe(up)">
                                      <p:cBhvr>
                                        <p:cTn id="7" dur="500"/>
                                        <p:tgtEl>
                                          <p:spTgt spid="67586">
                                            <p:txEl>
                                              <p:charRg st="0" end="5"/>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7586">
                                            <p:txEl>
                                              <p:charRg st="5" end="22"/>
                                            </p:txEl>
                                          </p:spTgt>
                                        </p:tgtEl>
                                        <p:attrNameLst>
                                          <p:attrName>style.visibility</p:attrName>
                                        </p:attrNameLst>
                                      </p:cBhvr>
                                      <p:to>
                                        <p:strVal val="visible"/>
                                      </p:to>
                                    </p:set>
                                    <p:animEffect transition="in" filter="wipe(up)">
                                      <p:cBhvr>
                                        <p:cTn id="11" dur="500"/>
                                        <p:tgtEl>
                                          <p:spTgt spid="67586">
                                            <p:txEl>
                                              <p:charRg st="5" end="22"/>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67586">
                                            <p:txEl>
                                              <p:charRg st="22" end="31"/>
                                            </p:txEl>
                                          </p:spTgt>
                                        </p:tgtEl>
                                        <p:attrNameLst>
                                          <p:attrName>style.visibility</p:attrName>
                                        </p:attrNameLst>
                                      </p:cBhvr>
                                      <p:to>
                                        <p:strVal val="visible"/>
                                      </p:to>
                                    </p:set>
                                    <p:animEffect transition="in" filter="wipe(up)">
                                      <p:cBhvr>
                                        <p:cTn id="15" dur="500"/>
                                        <p:tgtEl>
                                          <p:spTgt spid="67586">
                                            <p:txEl>
                                              <p:charRg st="22" end="31"/>
                                            </p:txEl>
                                          </p:spTgt>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67586">
                                            <p:txEl>
                                              <p:charRg st="31" end="47"/>
                                            </p:txEl>
                                          </p:spTgt>
                                        </p:tgtEl>
                                        <p:attrNameLst>
                                          <p:attrName>style.visibility</p:attrName>
                                        </p:attrNameLst>
                                      </p:cBhvr>
                                      <p:to>
                                        <p:strVal val="visible"/>
                                      </p:to>
                                    </p:set>
                                    <p:animEffect transition="in" filter="wipe(up)">
                                      <p:cBhvr>
                                        <p:cTn id="19" dur="500"/>
                                        <p:tgtEl>
                                          <p:spTgt spid="67586">
                                            <p:txEl>
                                              <p:charRg st="31" end="47"/>
                                            </p:txEl>
                                          </p:spTgt>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67586">
                                            <p:txEl>
                                              <p:charRg st="47" end="87"/>
                                            </p:txEl>
                                          </p:spTgt>
                                        </p:tgtEl>
                                        <p:attrNameLst>
                                          <p:attrName>style.visibility</p:attrName>
                                        </p:attrNameLst>
                                      </p:cBhvr>
                                      <p:to>
                                        <p:strVal val="visible"/>
                                      </p:to>
                                    </p:set>
                                    <p:animEffect transition="in" filter="wipe(up)">
                                      <p:cBhvr>
                                        <p:cTn id="23" dur="500"/>
                                        <p:tgtEl>
                                          <p:spTgt spid="67586">
                                            <p:txEl>
                                              <p:charRg st="47" end="8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6"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Rectangle 1026"/>
          <p:cNvSpPr>
            <a:spLocks noGrp="1"/>
          </p:cNvSpPr>
          <p:nvPr>
            <p:ph idx="1"/>
          </p:nvPr>
        </p:nvSpPr>
        <p:spPr>
          <a:xfrm>
            <a:off x="685800" y="908050"/>
            <a:ext cx="7543800" cy="5257800"/>
          </a:xfrm>
          <a:ln/>
        </p:spPr>
        <p:txBody>
          <a:bodyPr vert="horz" wrap="square" lIns="91440" tIns="45720" rIns="91440" bIns="45720" anchor="t" anchorCtr="0"/>
          <a:p>
            <a:pPr algn="just" eaLnBrk="1" hangingPunct="1">
              <a:lnSpc>
                <a:spcPct val="80000"/>
              </a:lnSpc>
              <a:spcBef>
                <a:spcPct val="0"/>
              </a:spcBef>
              <a:buNone/>
            </a:pPr>
            <a:r>
              <a:rPr lang="en-US" altLang="zh-CN" sz="2200" b="1">
                <a:latin typeface="Courier New" panose="02070309020205020404" pitchFamily="49" charset="0"/>
              </a:rPr>
              <a:t>class Car{</a:t>
            </a:r>
            <a:endParaRPr lang="en-US" altLang="zh-CN" sz="2200" b="1">
              <a:latin typeface="Courier New" panose="02070309020205020404" pitchFamily="49" charset="0"/>
            </a:endParaRPr>
          </a:p>
          <a:p>
            <a:pPr algn="just" eaLnBrk="1" hangingPunct="1">
              <a:lnSpc>
                <a:spcPct val="80000"/>
              </a:lnSpc>
              <a:spcBef>
                <a:spcPct val="0"/>
              </a:spcBef>
              <a:buNone/>
            </a:pPr>
            <a:r>
              <a:rPr lang="en-US" altLang="zh-CN" sz="2200" b="1">
                <a:latin typeface="Courier New" panose="02070309020205020404" pitchFamily="49" charset="0"/>
              </a:rPr>
              <a:t>  </a:t>
            </a:r>
            <a:r>
              <a:rPr lang="en-US" altLang="zh-CN" sz="2200" b="1" dirty="0" err="1">
                <a:latin typeface="Courier New" panose="02070309020205020404" pitchFamily="49" charset="0"/>
              </a:rPr>
              <a:t>int</a:t>
            </a:r>
            <a:r>
              <a:rPr lang="en-US" altLang="zh-CN" sz="2200" b="1">
                <a:latin typeface="Courier New" panose="02070309020205020404" pitchFamily="49" charset="0"/>
              </a:rPr>
              <a:t> </a:t>
            </a:r>
            <a:r>
              <a:rPr lang="en-US" altLang="zh-CN" sz="2200" b="1" dirty="0" err="1">
                <a:latin typeface="Courier New" panose="02070309020205020404" pitchFamily="49" charset="0"/>
              </a:rPr>
              <a:t>color_number</a:t>
            </a:r>
            <a:r>
              <a:rPr lang="en-US" altLang="zh-CN" sz="2200" b="1">
                <a:latin typeface="Courier New" panose="02070309020205020404" pitchFamily="49" charset="0"/>
              </a:rPr>
              <a:t>;</a:t>
            </a:r>
            <a:endParaRPr lang="en-US" altLang="zh-CN" sz="2200" b="1">
              <a:latin typeface="Courier New" panose="02070309020205020404" pitchFamily="49" charset="0"/>
            </a:endParaRPr>
          </a:p>
          <a:p>
            <a:pPr algn="just" eaLnBrk="1" hangingPunct="1">
              <a:lnSpc>
                <a:spcPct val="80000"/>
              </a:lnSpc>
              <a:spcBef>
                <a:spcPct val="0"/>
              </a:spcBef>
              <a:buNone/>
            </a:pPr>
            <a:r>
              <a:rPr lang="en-US" altLang="zh-CN" sz="2200" b="1">
                <a:latin typeface="Courier New" panose="02070309020205020404" pitchFamily="49" charset="0"/>
              </a:rPr>
              <a:t>  </a:t>
            </a:r>
            <a:r>
              <a:rPr lang="en-US" altLang="zh-CN" sz="2200" b="1" dirty="0" err="1">
                <a:latin typeface="Courier New" panose="02070309020205020404" pitchFamily="49" charset="0"/>
              </a:rPr>
              <a:t>int</a:t>
            </a:r>
            <a:r>
              <a:rPr lang="en-US" altLang="zh-CN" sz="2200" b="1">
                <a:latin typeface="Courier New" panose="02070309020205020404" pitchFamily="49" charset="0"/>
              </a:rPr>
              <a:t> </a:t>
            </a:r>
            <a:r>
              <a:rPr lang="en-US" altLang="zh-CN" sz="2200" b="1" dirty="0" err="1">
                <a:latin typeface="Courier New" panose="02070309020205020404" pitchFamily="49" charset="0"/>
              </a:rPr>
              <a:t>door_number</a:t>
            </a:r>
            <a:r>
              <a:rPr lang="en-US" altLang="zh-CN" sz="2200" b="1">
                <a:latin typeface="Courier New" panose="02070309020205020404" pitchFamily="49" charset="0"/>
              </a:rPr>
              <a:t>;</a:t>
            </a:r>
            <a:endParaRPr lang="en-US" altLang="zh-CN" sz="2200" b="1">
              <a:latin typeface="Courier New" panose="02070309020205020404" pitchFamily="49" charset="0"/>
            </a:endParaRPr>
          </a:p>
          <a:p>
            <a:pPr algn="just" eaLnBrk="1" hangingPunct="1">
              <a:lnSpc>
                <a:spcPct val="80000"/>
              </a:lnSpc>
              <a:spcBef>
                <a:spcPct val="0"/>
              </a:spcBef>
              <a:buNone/>
            </a:pPr>
            <a:r>
              <a:rPr lang="en-US" altLang="zh-CN" sz="2200" b="1">
                <a:latin typeface="Courier New" panose="02070309020205020404" pitchFamily="49" charset="0"/>
              </a:rPr>
              <a:t>  </a:t>
            </a:r>
            <a:r>
              <a:rPr lang="en-US" altLang="zh-CN" sz="2200" b="1" dirty="0" err="1">
                <a:latin typeface="Courier New" panose="02070309020205020404" pitchFamily="49" charset="0"/>
              </a:rPr>
              <a:t>int</a:t>
            </a:r>
            <a:r>
              <a:rPr lang="en-US" altLang="zh-CN" sz="2200" b="1">
                <a:latin typeface="Courier New" panose="02070309020205020404" pitchFamily="49" charset="0"/>
              </a:rPr>
              <a:t> speed;</a:t>
            </a:r>
            <a:endParaRPr lang="en-US" altLang="zh-CN" sz="2200" b="1">
              <a:latin typeface="Courier New" panose="02070309020205020404" pitchFamily="49" charset="0"/>
            </a:endParaRPr>
          </a:p>
          <a:p>
            <a:pPr algn="just" eaLnBrk="1" hangingPunct="1">
              <a:lnSpc>
                <a:spcPct val="80000"/>
              </a:lnSpc>
              <a:spcBef>
                <a:spcPct val="0"/>
              </a:spcBef>
              <a:buNone/>
            </a:pPr>
            <a:r>
              <a:rPr lang="en-US" altLang="zh-CN" sz="2200" b="1">
                <a:latin typeface="Courier New" panose="02070309020205020404" pitchFamily="49" charset="0"/>
              </a:rPr>
              <a:t>  …</a:t>
            </a:r>
            <a:endParaRPr lang="en-US" altLang="zh-CN" sz="2200" b="1">
              <a:latin typeface="Courier New" panose="02070309020205020404" pitchFamily="49" charset="0"/>
            </a:endParaRPr>
          </a:p>
          <a:p>
            <a:pPr algn="just" eaLnBrk="1" hangingPunct="1">
              <a:lnSpc>
                <a:spcPct val="80000"/>
              </a:lnSpc>
              <a:spcBef>
                <a:spcPct val="0"/>
              </a:spcBef>
              <a:buNone/>
            </a:pPr>
            <a:r>
              <a:rPr lang="en-US" altLang="zh-CN" sz="2200" b="1">
                <a:latin typeface="Courier New" panose="02070309020205020404" pitchFamily="49" charset="0"/>
              </a:rPr>
              <a:t>  </a:t>
            </a:r>
            <a:r>
              <a:rPr lang="en-US" altLang="zh-CN" sz="2200" b="1" dirty="0" err="1">
                <a:latin typeface="Courier New" panose="02070309020205020404" pitchFamily="49" charset="0"/>
              </a:rPr>
              <a:t>push_break</a:t>
            </a:r>
            <a:r>
              <a:rPr lang="en-US" altLang="zh-CN" sz="2200" b="1">
                <a:latin typeface="Courier New" panose="02070309020205020404" pitchFamily="49" charset="0"/>
              </a:rPr>
              <a:t> ( ) {</a:t>
            </a:r>
            <a:endParaRPr lang="en-US" altLang="zh-CN" sz="2200" b="1">
              <a:latin typeface="Courier New" panose="02070309020205020404" pitchFamily="49" charset="0"/>
            </a:endParaRPr>
          </a:p>
          <a:p>
            <a:pPr algn="just" eaLnBrk="1" hangingPunct="1">
              <a:lnSpc>
                <a:spcPct val="80000"/>
              </a:lnSpc>
              <a:spcBef>
                <a:spcPct val="0"/>
              </a:spcBef>
              <a:buNone/>
            </a:pPr>
            <a:r>
              <a:rPr lang="en-US" altLang="zh-CN" sz="2200" b="1">
                <a:latin typeface="Courier New" panose="02070309020205020404" pitchFamily="49" charset="0"/>
              </a:rPr>
              <a:t>  …</a:t>
            </a:r>
            <a:endParaRPr lang="en-US" altLang="zh-CN" sz="2200" b="1">
              <a:latin typeface="Courier New" panose="02070309020205020404" pitchFamily="49" charset="0"/>
            </a:endParaRPr>
          </a:p>
          <a:p>
            <a:pPr algn="just" eaLnBrk="1" hangingPunct="1">
              <a:lnSpc>
                <a:spcPct val="80000"/>
              </a:lnSpc>
              <a:spcBef>
                <a:spcPct val="0"/>
              </a:spcBef>
              <a:buNone/>
            </a:pPr>
            <a:r>
              <a:rPr lang="en-US" altLang="zh-CN" sz="2200" b="1">
                <a:latin typeface="Courier New" panose="02070309020205020404" pitchFamily="49" charset="0"/>
              </a:rPr>
              <a:t>  }</a:t>
            </a:r>
            <a:endParaRPr lang="en-US" altLang="zh-CN" sz="2200" b="1">
              <a:latin typeface="Courier New" panose="02070309020205020404" pitchFamily="49" charset="0"/>
            </a:endParaRPr>
          </a:p>
          <a:p>
            <a:pPr algn="just" eaLnBrk="1" hangingPunct="1">
              <a:lnSpc>
                <a:spcPct val="80000"/>
              </a:lnSpc>
              <a:spcBef>
                <a:spcPct val="0"/>
              </a:spcBef>
              <a:buNone/>
            </a:pPr>
            <a:r>
              <a:rPr lang="en-US" altLang="zh-CN" sz="2200" b="1">
                <a:latin typeface="Courier New" panose="02070309020205020404" pitchFamily="49" charset="0"/>
              </a:rPr>
              <a:t>  </a:t>
            </a:r>
            <a:r>
              <a:rPr lang="en-US" altLang="zh-CN" sz="2200" b="1" dirty="0" err="1">
                <a:latin typeface="Courier New" panose="02070309020205020404" pitchFamily="49" charset="0"/>
              </a:rPr>
              <a:t>add_oil</a:t>
            </a:r>
            <a:r>
              <a:rPr lang="en-US" altLang="zh-CN" sz="2200" b="1">
                <a:latin typeface="Courier New" panose="02070309020205020404" pitchFamily="49" charset="0"/>
              </a:rPr>
              <a:t> ( ) {</a:t>
            </a:r>
            <a:endParaRPr lang="en-US" altLang="zh-CN" sz="2200" b="1">
              <a:latin typeface="Courier New" panose="02070309020205020404" pitchFamily="49" charset="0"/>
            </a:endParaRPr>
          </a:p>
          <a:p>
            <a:pPr algn="just" eaLnBrk="1" hangingPunct="1">
              <a:lnSpc>
                <a:spcPct val="80000"/>
              </a:lnSpc>
              <a:spcBef>
                <a:spcPct val="0"/>
              </a:spcBef>
              <a:buNone/>
            </a:pPr>
            <a:r>
              <a:rPr lang="en-US" altLang="zh-CN" sz="2200" b="1">
                <a:latin typeface="Courier New" panose="02070309020205020404" pitchFamily="49" charset="0"/>
              </a:rPr>
              <a:t>  …</a:t>
            </a:r>
            <a:endParaRPr lang="en-US" altLang="zh-CN" sz="2200" b="1">
              <a:latin typeface="Courier New" panose="02070309020205020404" pitchFamily="49" charset="0"/>
            </a:endParaRPr>
          </a:p>
          <a:p>
            <a:pPr algn="just" eaLnBrk="1" hangingPunct="1">
              <a:lnSpc>
                <a:spcPct val="80000"/>
              </a:lnSpc>
              <a:spcBef>
                <a:spcPct val="0"/>
              </a:spcBef>
              <a:buNone/>
            </a:pPr>
            <a:r>
              <a:rPr lang="en-US" altLang="zh-CN" sz="2200" b="1">
                <a:latin typeface="Courier New" panose="02070309020205020404" pitchFamily="49" charset="0"/>
              </a:rPr>
              <a:t>  }</a:t>
            </a:r>
            <a:endParaRPr lang="en-US" altLang="zh-CN" sz="2200" b="1">
              <a:latin typeface="Courier New" panose="02070309020205020404" pitchFamily="49" charset="0"/>
            </a:endParaRPr>
          </a:p>
          <a:p>
            <a:pPr algn="just" eaLnBrk="1" hangingPunct="1">
              <a:lnSpc>
                <a:spcPct val="80000"/>
              </a:lnSpc>
              <a:spcBef>
                <a:spcPct val="0"/>
              </a:spcBef>
              <a:buNone/>
            </a:pPr>
            <a:r>
              <a:rPr lang="en-US" altLang="zh-CN" sz="2200" b="1">
                <a:latin typeface="Courier New" panose="02070309020205020404" pitchFamily="49" charset="0"/>
              </a:rPr>
              <a:t>}</a:t>
            </a:r>
            <a:endParaRPr lang="en-US" altLang="zh-CN" sz="2200" b="1">
              <a:latin typeface="Courier New" panose="02070309020205020404" pitchFamily="49" charset="0"/>
            </a:endParaRPr>
          </a:p>
          <a:p>
            <a:pPr algn="just" eaLnBrk="1" hangingPunct="1">
              <a:lnSpc>
                <a:spcPct val="80000"/>
              </a:lnSpc>
              <a:spcBef>
                <a:spcPct val="0"/>
              </a:spcBef>
              <a:buNone/>
            </a:pPr>
            <a:r>
              <a:rPr lang="en-US" altLang="zh-CN" sz="2200" b="1">
                <a:latin typeface="Courier New" panose="02070309020205020404" pitchFamily="49" charset="0"/>
              </a:rPr>
              <a:t> </a:t>
            </a:r>
            <a:endParaRPr lang="en-US" altLang="zh-CN" sz="2200" b="1">
              <a:latin typeface="Courier New" panose="02070309020205020404" pitchFamily="49" charset="0"/>
            </a:endParaRPr>
          </a:p>
          <a:p>
            <a:pPr algn="just" eaLnBrk="1" hangingPunct="1">
              <a:lnSpc>
                <a:spcPct val="80000"/>
              </a:lnSpc>
              <a:spcBef>
                <a:spcPct val="0"/>
              </a:spcBef>
              <a:buNone/>
            </a:pPr>
            <a:r>
              <a:rPr lang="en-US" altLang="zh-CN" sz="2200" b="1">
                <a:latin typeface="Courier New" panose="02070309020205020404" pitchFamily="49" charset="0"/>
              </a:rPr>
              <a:t>class </a:t>
            </a:r>
            <a:r>
              <a:rPr lang="en-US" altLang="zh-CN" sz="2200" b="1" dirty="0" err="1">
                <a:latin typeface="Courier New" panose="02070309020205020404" pitchFamily="49" charset="0"/>
              </a:rPr>
              <a:t>Trash_Car</a:t>
            </a:r>
            <a:r>
              <a:rPr lang="en-US" altLang="zh-CN" sz="2200" b="1">
                <a:latin typeface="Courier New" panose="02070309020205020404" pitchFamily="49" charset="0"/>
              </a:rPr>
              <a:t> extends car {</a:t>
            </a:r>
            <a:endParaRPr lang="en-US" altLang="zh-CN" sz="2200" b="1">
              <a:latin typeface="Courier New" panose="02070309020205020404" pitchFamily="49" charset="0"/>
            </a:endParaRPr>
          </a:p>
          <a:p>
            <a:pPr algn="just" eaLnBrk="1" hangingPunct="1">
              <a:lnSpc>
                <a:spcPct val="80000"/>
              </a:lnSpc>
              <a:spcBef>
                <a:spcPct val="0"/>
              </a:spcBef>
              <a:buNone/>
            </a:pPr>
            <a:r>
              <a:rPr lang="en-US" altLang="zh-CN" sz="2200" b="1">
                <a:latin typeface="Courier New" panose="02070309020205020404" pitchFamily="49" charset="0"/>
              </a:rPr>
              <a:t>  double amount;</a:t>
            </a:r>
            <a:endParaRPr lang="en-US" altLang="zh-CN" sz="2200" b="1">
              <a:latin typeface="Courier New" panose="02070309020205020404" pitchFamily="49" charset="0"/>
            </a:endParaRPr>
          </a:p>
          <a:p>
            <a:pPr algn="just" eaLnBrk="1" hangingPunct="1">
              <a:lnSpc>
                <a:spcPct val="80000"/>
              </a:lnSpc>
              <a:spcBef>
                <a:spcPct val="0"/>
              </a:spcBef>
              <a:buNone/>
            </a:pPr>
            <a:r>
              <a:rPr lang="en-US" altLang="zh-CN" sz="2200" b="1">
                <a:latin typeface="Courier New" panose="02070309020205020404" pitchFamily="49" charset="0"/>
              </a:rPr>
              <a:t>  </a:t>
            </a:r>
            <a:r>
              <a:rPr lang="en-US" altLang="zh-CN" sz="2200" b="1" dirty="0" err="1">
                <a:latin typeface="Courier New" panose="02070309020205020404" pitchFamily="49" charset="0"/>
              </a:rPr>
              <a:t>fill_trash</a:t>
            </a:r>
            <a:r>
              <a:rPr lang="en-US" altLang="zh-CN" sz="2200" b="1">
                <a:latin typeface="Courier New" panose="02070309020205020404" pitchFamily="49" charset="0"/>
              </a:rPr>
              <a:t> ( ) {</a:t>
            </a:r>
            <a:endParaRPr lang="en-US" altLang="zh-CN" sz="2200" b="1">
              <a:latin typeface="Courier New" panose="02070309020205020404" pitchFamily="49" charset="0"/>
            </a:endParaRPr>
          </a:p>
          <a:p>
            <a:pPr algn="just" eaLnBrk="1" hangingPunct="1">
              <a:lnSpc>
                <a:spcPct val="80000"/>
              </a:lnSpc>
              <a:spcBef>
                <a:spcPct val="0"/>
              </a:spcBef>
              <a:buNone/>
            </a:pPr>
            <a:r>
              <a:rPr lang="en-US" altLang="zh-CN" sz="2200" b="1">
                <a:latin typeface="Courier New" panose="02070309020205020404" pitchFamily="49" charset="0"/>
              </a:rPr>
              <a:t>  …</a:t>
            </a:r>
            <a:endParaRPr lang="en-US" altLang="zh-CN" sz="2200" b="1">
              <a:latin typeface="Courier New" panose="02070309020205020404" pitchFamily="49" charset="0"/>
            </a:endParaRPr>
          </a:p>
          <a:p>
            <a:pPr algn="just" eaLnBrk="1" hangingPunct="1">
              <a:lnSpc>
                <a:spcPct val="80000"/>
              </a:lnSpc>
              <a:spcBef>
                <a:spcPct val="0"/>
              </a:spcBef>
              <a:buNone/>
            </a:pPr>
            <a:r>
              <a:rPr lang="en-US" altLang="zh-CN" sz="2200" b="1">
                <a:latin typeface="Courier New" panose="02070309020205020404" pitchFamily="49" charset="0"/>
              </a:rPr>
              <a:t>  }</a:t>
            </a:r>
            <a:endParaRPr lang="en-US" altLang="zh-CN" sz="2200" b="1">
              <a:latin typeface="Courier New" panose="02070309020205020404" pitchFamily="49" charset="0"/>
            </a:endParaRPr>
          </a:p>
          <a:p>
            <a:pPr algn="just" eaLnBrk="1" hangingPunct="1">
              <a:lnSpc>
                <a:spcPct val="80000"/>
              </a:lnSpc>
              <a:spcBef>
                <a:spcPct val="0"/>
              </a:spcBef>
              <a:buNone/>
            </a:pPr>
            <a:r>
              <a:rPr lang="en-US" altLang="zh-CN" sz="2200" b="1">
                <a:latin typeface="Courier New" panose="02070309020205020404" pitchFamily="49" charset="0"/>
              </a:rPr>
              <a:t>}</a:t>
            </a:r>
            <a:endParaRPr lang="en-US" altLang="zh-CN" sz="2200" b="1">
              <a:latin typeface="Courier New" panose="02070309020205020404" pitchFamily="49" charset="0"/>
              <a:ea typeface="Times New Roman" panose="02020603050405020304" pitchFamily="18" charset="0"/>
            </a:endParaRPr>
          </a:p>
        </p:txBody>
      </p:sp>
      <p:sp>
        <p:nvSpPr>
          <p:cNvPr id="29698" name="灯片编号占位符 1"/>
          <p:cNvSpPr>
            <a:spLocks noGrp="1"/>
          </p:cNvSpPr>
          <p:nvPr>
            <p:ph type="sldNum" sz="quarter" idx="12"/>
          </p:nvPr>
        </p:nvSpPr>
        <p:spPr>
          <a:ln/>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dirty="0">
                <a:solidFill>
                  <a:schemeClr val="tx1"/>
                </a:solidFill>
              </a:rPr>
            </a:fld>
            <a:endParaRPr lang="zh-CN" altLang="en-US" sz="1200" dirty="0">
              <a:solidFill>
                <a:schemeClr val="tx1"/>
              </a:solidFill>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Rectangle 1026"/>
          <p:cNvSpPr>
            <a:spLocks noGrp="1"/>
          </p:cNvSpPr>
          <p:nvPr>
            <p:ph type="title"/>
          </p:nvPr>
        </p:nvSpPr>
        <p:spPr>
          <a:xfrm>
            <a:off x="323850" y="260350"/>
            <a:ext cx="8001000" cy="755650"/>
          </a:xfrm>
          <a:ln/>
        </p:spPr>
        <p:txBody>
          <a:bodyPr vert="horz" wrap="square" lIns="91440" tIns="45720" rIns="91440" bIns="45720" anchor="b" anchorCtr="0"/>
          <a:p>
            <a:pPr eaLnBrk="1" hangingPunct="1"/>
            <a:r>
              <a:rPr lang="en-US" altLang="zh-CN" b="1">
                <a:latin typeface="黑体" panose="02010609060101010101" pitchFamily="49" charset="-122"/>
              </a:rPr>
              <a:t>2.2.3  </a:t>
            </a:r>
            <a:r>
              <a:rPr lang="zh-CN" altLang="en-US" b="1" dirty="0">
                <a:latin typeface="黑体" panose="02010609060101010101" pitchFamily="49" charset="-122"/>
              </a:rPr>
              <a:t>数据类型与操作 </a:t>
            </a:r>
            <a:endParaRPr lang="zh-CN" altLang="en-US" b="1" dirty="0">
              <a:latin typeface="黑体" panose="02010609060101010101" pitchFamily="49" charset="-122"/>
            </a:endParaRPr>
          </a:p>
        </p:txBody>
      </p:sp>
      <p:sp>
        <p:nvSpPr>
          <p:cNvPr id="63491" name="Rectangle 1027"/>
          <p:cNvSpPr>
            <a:spLocks noGrp="1"/>
          </p:cNvSpPr>
          <p:nvPr>
            <p:ph idx="1"/>
          </p:nvPr>
        </p:nvSpPr>
        <p:spPr>
          <a:xfrm>
            <a:off x="838200" y="1752600"/>
            <a:ext cx="7924800" cy="4114800"/>
          </a:xfrm>
          <a:ln/>
        </p:spPr>
        <p:txBody>
          <a:bodyPr vert="horz" wrap="square" lIns="91440" tIns="45720" rIns="91440" bIns="45720" anchor="t" anchorCtr="0"/>
          <a:p>
            <a:pPr eaLnBrk="1" hangingPunct="1"/>
            <a:r>
              <a:rPr lang="zh-CN" altLang="en-US" b="1" dirty="0"/>
              <a:t>一个数据类型通常包括以下三种要素：</a:t>
            </a:r>
            <a:endParaRPr lang="zh-CN" altLang="en-US" b="1" dirty="0"/>
          </a:p>
          <a:p>
            <a:pPr lvl="1" indent="-436245" eaLnBrk="1" hangingPunct="1"/>
            <a:r>
              <a:rPr lang="zh-CN" altLang="en-US" b="1" dirty="0"/>
              <a:t>用于区别这种类型数据对象的属性</a:t>
            </a:r>
            <a:endParaRPr lang="zh-CN" altLang="en-US" b="1" dirty="0"/>
          </a:p>
          <a:p>
            <a:pPr lvl="1" indent="-436245" eaLnBrk="1" hangingPunct="1"/>
            <a:r>
              <a:rPr lang="zh-CN" altLang="en-US" b="1" dirty="0"/>
              <a:t>这种类型的数据对象可以具有的值</a:t>
            </a:r>
            <a:endParaRPr lang="zh-CN" altLang="en-US" b="1" dirty="0"/>
          </a:p>
          <a:p>
            <a:pPr lvl="1" indent="-436245" eaLnBrk="1" hangingPunct="1"/>
            <a:r>
              <a:rPr lang="zh-CN" altLang="en-US" b="1" dirty="0"/>
              <a:t>可以作用于这种类型的数据对象的操作</a:t>
            </a:r>
            <a:endParaRPr lang="zh-CN" altLang="en-US" b="1" dirty="0"/>
          </a:p>
        </p:txBody>
      </p:sp>
      <p:sp>
        <p:nvSpPr>
          <p:cNvPr id="30723" name="Line 32"/>
          <p:cNvSpPr/>
          <p:nvPr/>
        </p:nvSpPr>
        <p:spPr>
          <a:xfrm>
            <a:off x="0" y="1052513"/>
            <a:ext cx="9144000" cy="0"/>
          </a:xfrm>
          <a:prstGeom prst="line">
            <a:avLst/>
          </a:prstGeom>
          <a:ln w="28575" cap="flat" cmpd="sng">
            <a:solidFill>
              <a:schemeClr val="tx1"/>
            </a:solidFill>
            <a:prstDash val="solid"/>
            <a:miter/>
            <a:headEnd type="none" w="med" len="med"/>
            <a:tailEnd type="none" w="med" len="med"/>
          </a:ln>
        </p:spPr>
      </p:sp>
      <p:sp>
        <p:nvSpPr>
          <p:cNvPr id="30724" name="灯片编号占位符 1"/>
          <p:cNvSpPr>
            <a:spLocks noGrp="1"/>
          </p:cNvSpPr>
          <p:nvPr>
            <p:ph type="sldNum" sz="quarter" idx="12"/>
          </p:nvPr>
        </p:nvSpPr>
        <p:spPr>
          <a:ln/>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dirty="0">
                <a:solidFill>
                  <a:schemeClr val="tx1"/>
                </a:solidFill>
              </a:rPr>
            </a:fld>
            <a:endParaRPr lang="zh-CN" altLang="en-US" sz="1200"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3491">
                                            <p:txEl>
                                              <p:charRg st="0" end="18"/>
                                            </p:txEl>
                                          </p:spTgt>
                                        </p:tgtEl>
                                        <p:attrNameLst>
                                          <p:attrName>style.visibility</p:attrName>
                                        </p:attrNameLst>
                                      </p:cBhvr>
                                      <p:to>
                                        <p:strVal val="visible"/>
                                      </p:to>
                                    </p:set>
                                    <p:animEffect transition="in" filter="wipe(up)">
                                      <p:cBhvr>
                                        <p:cTn id="7" dur="500"/>
                                        <p:tgtEl>
                                          <p:spTgt spid="63491">
                                            <p:txEl>
                                              <p:charRg st="0" end="18"/>
                                            </p:txEl>
                                          </p:spTgt>
                                        </p:tgtEl>
                                      </p:cBhvr>
                                    </p:animEffect>
                                  </p:childTnLst>
                                </p:cTn>
                              </p:par>
                            </p:childTnLst>
                          </p:cTn>
                        </p:par>
                        <p:par>
                          <p:cTn id="8" fill="hold">
                            <p:stCondLst>
                              <p:cond delay="500"/>
                            </p:stCondLst>
                            <p:childTnLst>
                              <p:par>
                                <p:cTn id="9" presetID="22" presetClass="entr" presetSubtype="1" fill="hold" grpId="0" nodeType="afterEffect">
                                  <p:stCondLst>
                                    <p:cond delay="3000"/>
                                  </p:stCondLst>
                                  <p:childTnLst>
                                    <p:set>
                                      <p:cBhvr>
                                        <p:cTn id="10" dur="1" fill="hold">
                                          <p:stCondLst>
                                            <p:cond delay="0"/>
                                          </p:stCondLst>
                                        </p:cTn>
                                        <p:tgtEl>
                                          <p:spTgt spid="63491">
                                            <p:txEl>
                                              <p:charRg st="18" end="34"/>
                                            </p:txEl>
                                          </p:spTgt>
                                        </p:tgtEl>
                                        <p:attrNameLst>
                                          <p:attrName>style.visibility</p:attrName>
                                        </p:attrNameLst>
                                      </p:cBhvr>
                                      <p:to>
                                        <p:strVal val="visible"/>
                                      </p:to>
                                    </p:set>
                                    <p:animEffect transition="in" filter="wipe(up)">
                                      <p:cBhvr>
                                        <p:cTn id="11" dur="500"/>
                                        <p:tgtEl>
                                          <p:spTgt spid="63491">
                                            <p:txEl>
                                              <p:charRg st="18" end="34"/>
                                            </p:txEl>
                                          </p:spTgt>
                                        </p:tgtEl>
                                      </p:cBhvr>
                                    </p:animEffect>
                                  </p:childTnLst>
                                </p:cTn>
                              </p:par>
                            </p:childTnLst>
                          </p:cTn>
                        </p:par>
                        <p:par>
                          <p:cTn id="12" fill="hold">
                            <p:stCondLst>
                              <p:cond delay="4000"/>
                            </p:stCondLst>
                            <p:childTnLst>
                              <p:par>
                                <p:cTn id="13" presetID="22" presetClass="entr" presetSubtype="1" fill="hold" grpId="0" nodeType="afterEffect">
                                  <p:stCondLst>
                                    <p:cond delay="6000"/>
                                  </p:stCondLst>
                                  <p:childTnLst>
                                    <p:set>
                                      <p:cBhvr>
                                        <p:cTn id="14" dur="1" fill="hold">
                                          <p:stCondLst>
                                            <p:cond delay="0"/>
                                          </p:stCondLst>
                                        </p:cTn>
                                        <p:tgtEl>
                                          <p:spTgt spid="63491">
                                            <p:txEl>
                                              <p:charRg st="34" end="50"/>
                                            </p:txEl>
                                          </p:spTgt>
                                        </p:tgtEl>
                                        <p:attrNameLst>
                                          <p:attrName>style.visibility</p:attrName>
                                        </p:attrNameLst>
                                      </p:cBhvr>
                                      <p:to>
                                        <p:strVal val="visible"/>
                                      </p:to>
                                    </p:set>
                                    <p:animEffect transition="in" filter="wipe(up)">
                                      <p:cBhvr>
                                        <p:cTn id="15" dur="500"/>
                                        <p:tgtEl>
                                          <p:spTgt spid="63491">
                                            <p:txEl>
                                              <p:charRg st="34" end="50"/>
                                            </p:txEl>
                                          </p:spTgt>
                                        </p:tgtEl>
                                      </p:cBhvr>
                                    </p:animEffect>
                                  </p:childTnLst>
                                </p:cTn>
                              </p:par>
                            </p:childTnLst>
                          </p:cTn>
                        </p:par>
                        <p:par>
                          <p:cTn id="16" fill="hold">
                            <p:stCondLst>
                              <p:cond delay="10500"/>
                            </p:stCondLst>
                            <p:childTnLst>
                              <p:par>
                                <p:cTn id="17" presetID="22" presetClass="entr" presetSubtype="1" fill="hold" grpId="0" nodeType="afterEffect">
                                  <p:stCondLst>
                                    <p:cond delay="6000"/>
                                  </p:stCondLst>
                                  <p:childTnLst>
                                    <p:set>
                                      <p:cBhvr>
                                        <p:cTn id="18" dur="1" fill="hold">
                                          <p:stCondLst>
                                            <p:cond delay="0"/>
                                          </p:stCondLst>
                                        </p:cTn>
                                        <p:tgtEl>
                                          <p:spTgt spid="63491">
                                            <p:txEl>
                                              <p:charRg st="50" end="68"/>
                                            </p:txEl>
                                          </p:spTgt>
                                        </p:tgtEl>
                                        <p:attrNameLst>
                                          <p:attrName>style.visibility</p:attrName>
                                        </p:attrNameLst>
                                      </p:cBhvr>
                                      <p:to>
                                        <p:strVal val="visible"/>
                                      </p:to>
                                    </p:set>
                                    <p:animEffect transition="in" filter="wipe(up)">
                                      <p:cBhvr>
                                        <p:cTn id="19" dur="500"/>
                                        <p:tgtEl>
                                          <p:spTgt spid="63491">
                                            <p:txEl>
                                              <p:charRg st="50" end="6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ldLvl="2"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31" name="Rectangle 3"/>
          <p:cNvSpPr>
            <a:spLocks noGrp="1"/>
          </p:cNvSpPr>
          <p:nvPr>
            <p:ph idx="1"/>
          </p:nvPr>
        </p:nvSpPr>
        <p:spPr>
          <a:xfrm>
            <a:off x="323850" y="981075"/>
            <a:ext cx="8207375" cy="4248150"/>
          </a:xfrm>
          <a:ln/>
        </p:spPr>
        <p:txBody>
          <a:bodyPr vert="horz" wrap="square" lIns="91440" tIns="45720" rIns="91440" bIns="45720" anchor="t" anchorCtr="0"/>
          <a:p>
            <a:pPr eaLnBrk="1" hangingPunct="1">
              <a:buNone/>
            </a:pPr>
            <a:r>
              <a:rPr lang="zh-CN" altLang="en-US" b="1" dirty="0">
                <a:latin typeface="宋体" panose="02010600030101010101" pitchFamily="2" charset="-122"/>
              </a:rPr>
              <a:t>一．初等数据类型</a:t>
            </a:r>
            <a:endParaRPr lang="zh-CN" altLang="en-US" b="1" dirty="0">
              <a:latin typeface="宋体" panose="02010600030101010101" pitchFamily="2" charset="-122"/>
            </a:endParaRPr>
          </a:p>
          <a:p>
            <a:pPr lvl="1" indent="-436245" eaLnBrk="1" hangingPunct="1"/>
            <a:r>
              <a:rPr lang="zh-CN" altLang="en-US" b="1" dirty="0">
                <a:latin typeface="宋体" panose="02010600030101010101" pitchFamily="2" charset="-122"/>
              </a:rPr>
              <a:t>数值类型：整型、实型、复数、双精度，   运算：</a:t>
            </a:r>
            <a:r>
              <a:rPr lang="en-US" altLang="zh-CN" b="1">
                <a:latin typeface="宋体" panose="02010600030101010101" pitchFamily="2" charset="-122"/>
              </a:rPr>
              <a:t>+</a:t>
            </a:r>
            <a:r>
              <a:rPr lang="zh-CN" altLang="en-US" b="1" dirty="0">
                <a:latin typeface="宋体" panose="02010600030101010101" pitchFamily="2" charset="-122"/>
              </a:rPr>
              <a:t>，</a:t>
            </a:r>
            <a:r>
              <a:rPr lang="en-US" altLang="zh-CN" b="1">
                <a:latin typeface="宋体" panose="02010600030101010101" pitchFamily="2" charset="-122"/>
              </a:rPr>
              <a:t>-</a:t>
            </a:r>
            <a:r>
              <a:rPr lang="zh-CN" altLang="en-US" b="1" dirty="0">
                <a:latin typeface="宋体" panose="02010600030101010101" pitchFamily="2" charset="-122"/>
              </a:rPr>
              <a:t>，*，</a:t>
            </a:r>
            <a:r>
              <a:rPr lang="en-US" altLang="zh-CN" b="1">
                <a:latin typeface="宋体" panose="02010600030101010101" pitchFamily="2" charset="-122"/>
              </a:rPr>
              <a:t>/</a:t>
            </a:r>
            <a:r>
              <a:rPr lang="zh-CN" altLang="en-US" b="1" dirty="0">
                <a:latin typeface="宋体" panose="02010600030101010101" pitchFamily="2" charset="-122"/>
              </a:rPr>
              <a:t>等</a:t>
            </a:r>
            <a:endParaRPr lang="zh-CN" altLang="en-US" b="1" dirty="0">
              <a:latin typeface="宋体" panose="02010600030101010101" pitchFamily="2" charset="-122"/>
            </a:endParaRPr>
          </a:p>
          <a:p>
            <a:pPr lvl="1" indent="-436245" eaLnBrk="1" hangingPunct="1"/>
            <a:r>
              <a:rPr lang="zh-CN" altLang="en-US" b="1" dirty="0">
                <a:latin typeface="宋体" panose="02010600030101010101" pitchFamily="2" charset="-122"/>
              </a:rPr>
              <a:t>逻辑类型：布尔运算：∨，∧，┑</a:t>
            </a:r>
            <a:endParaRPr lang="zh-CN" altLang="en-US" b="1" dirty="0">
              <a:latin typeface="宋体" panose="02010600030101010101" pitchFamily="2" charset="-122"/>
            </a:endParaRPr>
          </a:p>
          <a:p>
            <a:pPr lvl="1" indent="-436245" eaLnBrk="1" hangingPunct="1"/>
            <a:r>
              <a:rPr lang="zh-CN" altLang="en-US" b="1" dirty="0">
                <a:latin typeface="宋体" panose="02010600030101010101" pitchFamily="2" charset="-122"/>
              </a:rPr>
              <a:t>字符类型：符号处理</a:t>
            </a:r>
            <a:endParaRPr lang="zh-CN" altLang="en-US" b="1" dirty="0">
              <a:latin typeface="宋体" panose="02010600030101010101" pitchFamily="2" charset="-122"/>
            </a:endParaRPr>
          </a:p>
          <a:p>
            <a:pPr lvl="1" indent="-436245" eaLnBrk="1" hangingPunct="1"/>
            <a:r>
              <a:rPr lang="zh-CN" altLang="en-US" b="1" dirty="0">
                <a:latin typeface="宋体" panose="02010600030101010101" pitchFamily="2" charset="-122"/>
              </a:rPr>
              <a:t>指针类型</a:t>
            </a:r>
            <a:endParaRPr lang="zh-CN" altLang="en-US" b="1" dirty="0">
              <a:latin typeface="宋体" panose="02010600030101010101" pitchFamily="2" charset="-122"/>
            </a:endParaRPr>
          </a:p>
          <a:p>
            <a:pPr eaLnBrk="1" hangingPunct="1"/>
            <a:endParaRPr lang="en-US" altLang="zh-CN" b="1"/>
          </a:p>
        </p:txBody>
      </p:sp>
      <p:sp>
        <p:nvSpPr>
          <p:cNvPr id="31746" name="灯片编号占位符 1"/>
          <p:cNvSpPr>
            <a:spLocks noGrp="1"/>
          </p:cNvSpPr>
          <p:nvPr>
            <p:ph type="sldNum" sz="quarter" idx="12"/>
          </p:nvPr>
        </p:nvSpPr>
        <p:spPr>
          <a:ln/>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dirty="0">
                <a:solidFill>
                  <a:schemeClr val="tx1"/>
                </a:solidFill>
              </a:rPr>
            </a:fld>
            <a:endParaRPr lang="zh-CN" altLang="en-US" sz="1200"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9331">
                                            <p:txEl>
                                              <p:charRg st="0" end="9"/>
                                            </p:txEl>
                                          </p:spTgt>
                                        </p:tgtEl>
                                        <p:attrNameLst>
                                          <p:attrName>style.visibility</p:attrName>
                                        </p:attrNameLst>
                                      </p:cBhvr>
                                      <p:to>
                                        <p:strVal val="visible"/>
                                      </p:to>
                                    </p:set>
                                    <p:anim calcmode="lin" valueType="num">
                                      <p:cBhvr additive="base">
                                        <p:cTn id="7" dur="500" fill="hold"/>
                                        <p:tgtEl>
                                          <p:spTgt spid="99331">
                                            <p:txEl>
                                              <p:charRg st="0"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9331">
                                            <p:txEl>
                                              <p:charRg st="0" end="9"/>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9331">
                                            <p:txEl>
                                              <p:charRg st="9" end="42"/>
                                            </p:txEl>
                                          </p:spTgt>
                                        </p:tgtEl>
                                        <p:attrNameLst>
                                          <p:attrName>style.visibility</p:attrName>
                                        </p:attrNameLst>
                                      </p:cBhvr>
                                      <p:to>
                                        <p:strVal val="visible"/>
                                      </p:to>
                                    </p:set>
                                    <p:anim calcmode="lin" valueType="num">
                                      <p:cBhvr additive="base">
                                        <p:cTn id="13" dur="500" fill="hold"/>
                                        <p:tgtEl>
                                          <p:spTgt spid="99331">
                                            <p:txEl>
                                              <p:charRg st="9" end="4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9331">
                                            <p:txEl>
                                              <p:charRg st="9" end="4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9331">
                                            <p:txEl>
                                              <p:charRg st="42" end="58"/>
                                            </p:txEl>
                                          </p:spTgt>
                                        </p:tgtEl>
                                        <p:attrNameLst>
                                          <p:attrName>style.visibility</p:attrName>
                                        </p:attrNameLst>
                                      </p:cBhvr>
                                      <p:to>
                                        <p:strVal val="visible"/>
                                      </p:to>
                                    </p:set>
                                    <p:anim calcmode="lin" valueType="num">
                                      <p:cBhvr additive="base">
                                        <p:cTn id="19" dur="500" fill="hold"/>
                                        <p:tgtEl>
                                          <p:spTgt spid="99331">
                                            <p:txEl>
                                              <p:charRg st="42" end="5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9331">
                                            <p:txEl>
                                              <p:charRg st="42" end="58"/>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9331">
                                            <p:txEl>
                                              <p:charRg st="58" end="68"/>
                                            </p:txEl>
                                          </p:spTgt>
                                        </p:tgtEl>
                                        <p:attrNameLst>
                                          <p:attrName>style.visibility</p:attrName>
                                        </p:attrNameLst>
                                      </p:cBhvr>
                                      <p:to>
                                        <p:strVal val="visible"/>
                                      </p:to>
                                    </p:set>
                                    <p:anim calcmode="lin" valueType="num">
                                      <p:cBhvr additive="base">
                                        <p:cTn id="25" dur="500" fill="hold"/>
                                        <p:tgtEl>
                                          <p:spTgt spid="99331">
                                            <p:txEl>
                                              <p:charRg st="58" end="6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9331">
                                            <p:txEl>
                                              <p:charRg st="58" end="68"/>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9331">
                                            <p:txEl>
                                              <p:charRg st="68" end="73"/>
                                            </p:txEl>
                                          </p:spTgt>
                                        </p:tgtEl>
                                        <p:attrNameLst>
                                          <p:attrName>style.visibility</p:attrName>
                                        </p:attrNameLst>
                                      </p:cBhvr>
                                      <p:to>
                                        <p:strVal val="visible"/>
                                      </p:to>
                                    </p:set>
                                    <p:anim calcmode="lin" valueType="num">
                                      <p:cBhvr additive="base">
                                        <p:cTn id="31" dur="500" fill="hold"/>
                                        <p:tgtEl>
                                          <p:spTgt spid="99331">
                                            <p:txEl>
                                              <p:charRg st="68" end="7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9331">
                                            <p:txEl>
                                              <p:charRg st="68" end="7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1" grpId="0" bldLvl="2"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Rectangle 2"/>
          <p:cNvSpPr>
            <a:spLocks noGrp="1"/>
          </p:cNvSpPr>
          <p:nvPr>
            <p:ph type="title"/>
          </p:nvPr>
        </p:nvSpPr>
        <p:spPr>
          <a:ln/>
        </p:spPr>
        <p:txBody>
          <a:bodyPr vert="horz" wrap="square" lIns="91440" tIns="45720" rIns="91440" bIns="45720" anchor="b" anchorCtr="0"/>
          <a:p>
            <a:pPr eaLnBrk="1" hangingPunct="1"/>
            <a:r>
              <a:rPr lang="zh-CN" altLang="en-US" b="1" dirty="0">
                <a:latin typeface="宋体" panose="02010600030101010101" pitchFamily="2" charset="-122"/>
              </a:rPr>
              <a:t>标识符与名字</a:t>
            </a:r>
            <a:endParaRPr lang="zh-CN" altLang="en-US" b="1" dirty="0">
              <a:latin typeface="宋体" panose="02010600030101010101" pitchFamily="2" charset="-122"/>
            </a:endParaRPr>
          </a:p>
        </p:txBody>
      </p:sp>
      <p:sp>
        <p:nvSpPr>
          <p:cNvPr id="19459" name="Rectangle 3"/>
          <p:cNvSpPr>
            <a:spLocks noGrp="1"/>
          </p:cNvSpPr>
          <p:nvPr>
            <p:ph idx="1"/>
          </p:nvPr>
        </p:nvSpPr>
        <p:spPr>
          <a:xfrm>
            <a:off x="685800" y="2057400"/>
            <a:ext cx="8001000" cy="3124200"/>
          </a:xfrm>
          <a:ln/>
        </p:spPr>
        <p:txBody>
          <a:bodyPr vert="horz" wrap="square" lIns="91440" tIns="45720" rIns="91440" bIns="45720" anchor="t" anchorCtr="0"/>
          <a:p>
            <a:pPr eaLnBrk="1" hangingPunct="1"/>
            <a:r>
              <a:rPr lang="zh-CN" altLang="en-US" b="1" dirty="0">
                <a:solidFill>
                  <a:srgbClr val="FF0066"/>
                </a:solidFill>
                <a:latin typeface="宋体" panose="02010600030101010101" pitchFamily="2" charset="-122"/>
              </a:rPr>
              <a:t>标识符</a:t>
            </a:r>
            <a:r>
              <a:rPr lang="zh-CN" altLang="en-US" b="1" dirty="0">
                <a:latin typeface="宋体" panose="02010600030101010101" pitchFamily="2" charset="-122"/>
              </a:rPr>
              <a:t>：以字母开头的</a:t>
            </a:r>
            <a:r>
              <a:rPr lang="" altLang="en-US" b="1" dirty="0">
                <a:latin typeface="宋体" panose="02010600030101010101" pitchFamily="2" charset="-122"/>
              </a:rPr>
              <a:t>，</a:t>
            </a:r>
            <a:r>
              <a:rPr lang="zh-CN" altLang="en-US" b="1" dirty="0">
                <a:latin typeface="宋体" panose="02010600030101010101" pitchFamily="2" charset="-122"/>
              </a:rPr>
              <a:t>由字母数字组成的字符串</a:t>
            </a:r>
            <a:r>
              <a:rPr lang="" altLang="en-US" b="1" dirty="0">
                <a:latin typeface="宋体" panose="02010600030101010101" pitchFamily="2" charset="-122"/>
              </a:rPr>
              <a:t>。</a:t>
            </a:r>
            <a:endParaRPr lang="zh-CN" altLang="en-US" b="1" dirty="0">
              <a:latin typeface="宋体" panose="02010600030101010101" pitchFamily="2" charset="-122"/>
            </a:endParaRPr>
          </a:p>
          <a:p>
            <a:pPr eaLnBrk="1" hangingPunct="1"/>
            <a:r>
              <a:rPr lang="zh-CN" altLang="en-US" b="1" dirty="0">
                <a:solidFill>
                  <a:srgbClr val="FF0066"/>
                </a:solidFill>
                <a:latin typeface="宋体" panose="02010600030101010101" pitchFamily="2" charset="-122"/>
              </a:rPr>
              <a:t>标识符</a:t>
            </a:r>
            <a:r>
              <a:rPr lang="zh-CN" altLang="en-US" b="1" dirty="0">
                <a:latin typeface="宋体" panose="02010600030101010101" pitchFamily="2" charset="-122"/>
              </a:rPr>
              <a:t>与</a:t>
            </a:r>
            <a:r>
              <a:rPr lang="zh-CN" altLang="en-US" b="1" dirty="0">
                <a:solidFill>
                  <a:srgbClr val="3366CC"/>
                </a:solidFill>
                <a:latin typeface="宋体" panose="02010600030101010101" pitchFamily="2" charset="-122"/>
              </a:rPr>
              <a:t>名字</a:t>
            </a:r>
            <a:r>
              <a:rPr lang="zh-CN" altLang="en-US" b="1" dirty="0">
                <a:latin typeface="宋体" panose="02010600030101010101" pitchFamily="2" charset="-122"/>
              </a:rPr>
              <a:t>两者有本质区别：</a:t>
            </a:r>
            <a:endParaRPr lang="zh-CN" altLang="en-US" b="1" dirty="0">
              <a:latin typeface="宋体" panose="02010600030101010101" pitchFamily="2" charset="-122"/>
            </a:endParaRPr>
          </a:p>
          <a:p>
            <a:pPr lvl="1" indent="-436245" eaLnBrk="1" hangingPunct="1"/>
            <a:r>
              <a:rPr lang="zh-CN" altLang="en-US" b="1" dirty="0">
                <a:solidFill>
                  <a:srgbClr val="FF0066"/>
                </a:solidFill>
                <a:latin typeface="宋体" panose="02010600030101010101" pitchFamily="2" charset="-122"/>
              </a:rPr>
              <a:t>标识符</a:t>
            </a:r>
            <a:r>
              <a:rPr lang="zh-CN" altLang="en-US" b="1" dirty="0">
                <a:latin typeface="宋体" panose="02010600030101010101" pitchFamily="2" charset="-122"/>
              </a:rPr>
              <a:t>是语法概念</a:t>
            </a:r>
            <a:endParaRPr lang="zh-CN" altLang="en-US" b="1" dirty="0">
              <a:latin typeface="宋体" panose="02010600030101010101" pitchFamily="2" charset="-122"/>
            </a:endParaRPr>
          </a:p>
          <a:p>
            <a:pPr lvl="1" indent="-436245" eaLnBrk="1" hangingPunct="1"/>
            <a:r>
              <a:rPr lang="zh-CN" altLang="en-US" b="1" dirty="0">
                <a:solidFill>
                  <a:srgbClr val="3366CC"/>
                </a:solidFill>
                <a:latin typeface="宋体" panose="02010600030101010101" pitchFamily="2" charset="-122"/>
              </a:rPr>
              <a:t>名字</a:t>
            </a:r>
            <a:r>
              <a:rPr lang="zh-CN" altLang="en-US" b="1" dirty="0">
                <a:latin typeface="宋体" panose="02010600030101010101" pitchFamily="2" charset="-122"/>
              </a:rPr>
              <a:t>有确切的意义和属性</a:t>
            </a:r>
            <a:endParaRPr lang="zh-CN" altLang="en-US" b="1" dirty="0">
              <a:latin typeface="宋体" panose="02010600030101010101" pitchFamily="2" charset="-122"/>
            </a:endParaRPr>
          </a:p>
        </p:txBody>
      </p:sp>
      <p:sp>
        <p:nvSpPr>
          <p:cNvPr id="32771" name="灯片编号占位符 1"/>
          <p:cNvSpPr>
            <a:spLocks noGrp="1"/>
          </p:cNvSpPr>
          <p:nvPr>
            <p:ph type="sldNum" sz="quarter" idx="12"/>
          </p:nvPr>
        </p:nvSpPr>
        <p:spPr>
          <a:ln/>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dirty="0">
                <a:solidFill>
                  <a:schemeClr val="tx1"/>
                </a:solidFill>
              </a:rPr>
            </a:fld>
            <a:endParaRPr lang="zh-CN" altLang="en-US" sz="1200"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459">
                                            <p:txEl>
                                              <p:charRg st="0" end="24"/>
                                            </p:txEl>
                                          </p:spTgt>
                                        </p:tgtEl>
                                        <p:attrNameLst>
                                          <p:attrName>style.visibility</p:attrName>
                                        </p:attrNameLst>
                                      </p:cBhvr>
                                      <p:to>
                                        <p:strVal val="visible"/>
                                      </p:to>
                                    </p:set>
                                    <p:anim calcmode="lin" valueType="num">
                                      <p:cBhvr additive="base">
                                        <p:cTn id="7" dur="500" fill="hold"/>
                                        <p:tgtEl>
                                          <p:spTgt spid="19459">
                                            <p:txEl>
                                              <p:charRg st="0" end="24"/>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9459">
                                            <p:txEl>
                                              <p:charRg st="0" end="2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9459">
                                            <p:txEl>
                                              <p:charRg st="24" end="39"/>
                                            </p:txEl>
                                          </p:spTgt>
                                        </p:tgtEl>
                                        <p:attrNameLst>
                                          <p:attrName>style.visibility</p:attrName>
                                        </p:attrNameLst>
                                      </p:cBhvr>
                                      <p:to>
                                        <p:strVal val="visible"/>
                                      </p:to>
                                    </p:set>
                                    <p:anim calcmode="lin" valueType="num">
                                      <p:cBhvr additive="base">
                                        <p:cTn id="13" dur="500" fill="hold"/>
                                        <p:tgtEl>
                                          <p:spTgt spid="19459">
                                            <p:txEl>
                                              <p:charRg st="24" end="39"/>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9459">
                                            <p:txEl>
                                              <p:charRg st="24" end="39"/>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9459">
                                            <p:txEl>
                                              <p:charRg st="39" end="48"/>
                                            </p:txEl>
                                          </p:spTgt>
                                        </p:tgtEl>
                                        <p:attrNameLst>
                                          <p:attrName>style.visibility</p:attrName>
                                        </p:attrNameLst>
                                      </p:cBhvr>
                                      <p:to>
                                        <p:strVal val="visible"/>
                                      </p:to>
                                    </p:set>
                                    <p:anim calcmode="lin" valueType="num">
                                      <p:cBhvr additive="base">
                                        <p:cTn id="19" dur="500" fill="hold"/>
                                        <p:tgtEl>
                                          <p:spTgt spid="19459">
                                            <p:txEl>
                                              <p:charRg st="39" end="48"/>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9459">
                                            <p:txEl>
                                              <p:charRg st="39" end="48"/>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9459">
                                            <p:txEl>
                                              <p:charRg st="48" end="60"/>
                                            </p:txEl>
                                          </p:spTgt>
                                        </p:tgtEl>
                                        <p:attrNameLst>
                                          <p:attrName>style.visibility</p:attrName>
                                        </p:attrNameLst>
                                      </p:cBhvr>
                                      <p:to>
                                        <p:strVal val="visible"/>
                                      </p:to>
                                    </p:set>
                                    <p:anim calcmode="lin" valueType="num">
                                      <p:cBhvr additive="base">
                                        <p:cTn id="25" dur="500" fill="hold"/>
                                        <p:tgtEl>
                                          <p:spTgt spid="19459">
                                            <p:txEl>
                                              <p:charRg st="48" end="6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9459">
                                            <p:txEl>
                                              <p:charRg st="48" end="6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ldLvl="2"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Rectangle 13"/>
          <p:cNvSpPr>
            <a:spLocks noGrp="1"/>
          </p:cNvSpPr>
          <p:nvPr>
            <p:ph type="title"/>
          </p:nvPr>
        </p:nvSpPr>
        <p:spPr>
          <a:xfrm>
            <a:off x="465138" y="314325"/>
            <a:ext cx="8229600" cy="1371600"/>
          </a:xfrm>
          <a:ln/>
        </p:spPr>
        <p:txBody>
          <a:bodyPr vert="horz" wrap="square" lIns="91440" tIns="45720" rIns="91440" bIns="45720" anchor="b" anchorCtr="0"/>
          <a:p>
            <a:pPr eaLnBrk="1" hangingPunct="1"/>
            <a:r>
              <a:rPr lang="en-US" altLang="zh-CN" sz="4800" i="1">
                <a:solidFill>
                  <a:srgbClr val="CC00CC"/>
                </a:solidFill>
              </a:rPr>
              <a:t>Jordan</a:t>
            </a:r>
            <a:r>
              <a:rPr lang="en-US" altLang="zh-CN"/>
              <a:t> ?</a:t>
            </a:r>
            <a:endParaRPr lang="en-US" altLang="zh-CN"/>
          </a:p>
        </p:txBody>
      </p:sp>
      <p:grpSp>
        <p:nvGrpSpPr>
          <p:cNvPr id="107539" name="Group 19"/>
          <p:cNvGrpSpPr/>
          <p:nvPr/>
        </p:nvGrpSpPr>
        <p:grpSpPr>
          <a:xfrm>
            <a:off x="4940300" y="2422525"/>
            <a:ext cx="3457575" cy="2159000"/>
            <a:chOff x="1338" y="981"/>
            <a:chExt cx="2904" cy="1452"/>
          </a:xfrm>
        </p:grpSpPr>
        <p:pic>
          <p:nvPicPr>
            <p:cNvPr id="33795" name="Picture 17" descr="Jordanflag"/>
            <p:cNvPicPr>
              <a:picLocks noChangeAspect="1"/>
            </p:cNvPicPr>
            <p:nvPr/>
          </p:nvPicPr>
          <p:blipFill>
            <a:blip r:embed="rId1"/>
            <a:stretch>
              <a:fillRect/>
            </a:stretch>
          </p:blipFill>
          <p:spPr>
            <a:xfrm>
              <a:off x="2835" y="1026"/>
              <a:ext cx="1407" cy="1407"/>
            </a:xfrm>
            <a:prstGeom prst="rect">
              <a:avLst/>
            </a:prstGeom>
            <a:noFill/>
            <a:ln w="9525">
              <a:noFill/>
            </a:ln>
          </p:spPr>
        </p:pic>
        <p:pic>
          <p:nvPicPr>
            <p:cNvPr id="33796" name="Picture 15" descr="Jordanmap"/>
            <p:cNvPicPr>
              <a:picLocks noChangeAspect="1"/>
            </p:cNvPicPr>
            <p:nvPr/>
          </p:nvPicPr>
          <p:blipFill>
            <a:blip r:embed="rId2"/>
            <a:stretch>
              <a:fillRect/>
            </a:stretch>
          </p:blipFill>
          <p:spPr>
            <a:xfrm>
              <a:off x="1338" y="981"/>
              <a:ext cx="1451" cy="1451"/>
            </a:xfrm>
            <a:prstGeom prst="rect">
              <a:avLst/>
            </a:prstGeom>
            <a:noFill/>
            <a:ln w="9525">
              <a:noFill/>
            </a:ln>
          </p:spPr>
        </p:pic>
      </p:grpSp>
      <p:pic>
        <p:nvPicPr>
          <p:cNvPr id="107543" name="Picture 23" descr="200304160808_317986"/>
          <p:cNvPicPr>
            <a:picLocks noGrp="1" noChangeAspect="1"/>
          </p:cNvPicPr>
          <p:nvPr>
            <p:ph sz="quarter" idx="3"/>
          </p:nvPr>
        </p:nvPicPr>
        <p:blipFill>
          <a:blip r:embed="rId3"/>
          <a:stretch>
            <a:fillRect/>
          </a:stretch>
        </p:blipFill>
        <p:spPr>
          <a:xfrm>
            <a:off x="908050" y="1846263"/>
            <a:ext cx="2579688" cy="3095625"/>
          </a:xfrm>
          <a:ln/>
        </p:spPr>
      </p:pic>
      <p:sp>
        <p:nvSpPr>
          <p:cNvPr id="107545" name="Text Box 25"/>
          <p:cNvSpPr txBox="1"/>
          <p:nvPr/>
        </p:nvSpPr>
        <p:spPr>
          <a:xfrm>
            <a:off x="3716338" y="477838"/>
            <a:ext cx="3455987" cy="914400"/>
          </a:xfrm>
          <a:prstGeom prst="rect">
            <a:avLst/>
          </a:prstGeom>
          <a:noFill/>
          <a:ln w="12700">
            <a:noFill/>
          </a:ln>
        </p:spPr>
        <p:txBody>
          <a:bodyPr anchor="t" anchorCtr="0">
            <a:spAutoFit/>
          </a:bodyPr>
          <a:p>
            <a:pPr algn="ctr"/>
            <a:r>
              <a:rPr lang="zh-CN" altLang="en-US" sz="5400" u="none" dirty="0">
                <a:solidFill>
                  <a:srgbClr val="FF0066"/>
                </a:solidFill>
                <a:latin typeface="Arial" panose="020B0604020202020204" pitchFamily="34" charset="0"/>
                <a:ea typeface="华文行楷" panose="02010800040101010101" pitchFamily="2" charset="-122"/>
              </a:rPr>
              <a:t>标识符！</a:t>
            </a:r>
            <a:endParaRPr lang="zh-CN" altLang="en-US" sz="5400" u="none" dirty="0">
              <a:solidFill>
                <a:srgbClr val="FF0066"/>
              </a:solidFill>
              <a:latin typeface="Arial" panose="020B0604020202020204" pitchFamily="34" charset="0"/>
              <a:ea typeface="华文行楷" panose="02010800040101010101" pitchFamily="2" charset="-122"/>
            </a:endParaRPr>
          </a:p>
        </p:txBody>
      </p:sp>
      <p:sp>
        <p:nvSpPr>
          <p:cNvPr id="107546" name="Text Box 26"/>
          <p:cNvSpPr txBox="1"/>
          <p:nvPr/>
        </p:nvSpPr>
        <p:spPr>
          <a:xfrm>
            <a:off x="1555750" y="4941888"/>
            <a:ext cx="884238" cy="1311275"/>
          </a:xfrm>
          <a:prstGeom prst="rect">
            <a:avLst/>
          </a:prstGeom>
          <a:noFill/>
          <a:ln w="12700">
            <a:noFill/>
          </a:ln>
        </p:spPr>
        <p:txBody>
          <a:bodyPr anchor="t" anchorCtr="0">
            <a:spAutoFit/>
          </a:bodyPr>
          <a:p>
            <a:pPr algn="ctr"/>
            <a:r>
              <a:rPr lang="en-US" altLang="zh-CN" sz="8000" u="none">
                <a:solidFill>
                  <a:srgbClr val="3366CC"/>
                </a:solidFill>
                <a:latin typeface="Arial" panose="020B0604020202020204" pitchFamily="34" charset="0"/>
              </a:rPr>
              <a:t>?</a:t>
            </a:r>
            <a:endParaRPr lang="en-US" altLang="zh-CN" sz="8000" u="none">
              <a:solidFill>
                <a:srgbClr val="3366CC"/>
              </a:solidFill>
              <a:latin typeface="Arial" panose="020B0604020202020204" pitchFamily="34" charset="0"/>
            </a:endParaRPr>
          </a:p>
        </p:txBody>
      </p:sp>
      <p:sp>
        <p:nvSpPr>
          <p:cNvPr id="107547" name="Text Box 27"/>
          <p:cNvSpPr txBox="1"/>
          <p:nvPr/>
        </p:nvSpPr>
        <p:spPr>
          <a:xfrm>
            <a:off x="6380163" y="4725988"/>
            <a:ext cx="884237" cy="1311275"/>
          </a:xfrm>
          <a:prstGeom prst="rect">
            <a:avLst/>
          </a:prstGeom>
          <a:noFill/>
          <a:ln w="12700">
            <a:noFill/>
          </a:ln>
        </p:spPr>
        <p:txBody>
          <a:bodyPr anchor="t" anchorCtr="0">
            <a:spAutoFit/>
          </a:bodyPr>
          <a:p>
            <a:pPr algn="ctr"/>
            <a:r>
              <a:rPr lang="en-US" altLang="zh-CN" sz="8000" u="none">
                <a:solidFill>
                  <a:srgbClr val="3366CC"/>
                </a:solidFill>
                <a:latin typeface="Arial" panose="020B0604020202020204" pitchFamily="34" charset="0"/>
              </a:rPr>
              <a:t>?</a:t>
            </a:r>
            <a:endParaRPr lang="en-US" altLang="zh-CN" sz="8000" u="none">
              <a:solidFill>
                <a:srgbClr val="3366CC"/>
              </a:solidFill>
              <a:latin typeface="Arial" panose="020B0604020202020204" pitchFamily="34" charset="0"/>
            </a:endParaRPr>
          </a:p>
        </p:txBody>
      </p:sp>
      <p:sp>
        <p:nvSpPr>
          <p:cNvPr id="33801" name="灯片编号占位符 1"/>
          <p:cNvSpPr>
            <a:spLocks noGrp="1"/>
          </p:cNvSpPr>
          <p:nvPr>
            <p:ph type="sldNum" sz="quarter" idx="4"/>
          </p:nvPr>
        </p:nvSpPr>
        <p:spPr>
          <a:ln/>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en-US" altLang="zh-CN" sz="1200" dirty="0">
                <a:solidFill>
                  <a:schemeClr val="tx1"/>
                </a:solidFill>
                <a:latin typeface="Verdana" panose="020B0604030504040204" pitchFamily="34" charset="0"/>
              </a:rPr>
            </a:fld>
            <a:endParaRPr lang="en-US" altLang="zh-CN" sz="1200" dirty="0">
              <a:solidFill>
                <a:schemeClr val="tx1"/>
              </a:solidFill>
              <a:latin typeface="Verdana" panose="020B0604030504040204" pitchFamily="34" charset="0"/>
              <a:ea typeface="楷体_GB2312" pitchFamily="49" charset="-122"/>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107543"/>
                                        </p:tgtEl>
                                        <p:attrNameLst>
                                          <p:attrName>style.visibility</p:attrName>
                                        </p:attrNameLst>
                                      </p:cBhvr>
                                      <p:to>
                                        <p:strVal val="visible"/>
                                      </p:to>
                                    </p:set>
                                    <p:animEffect transition="in" filter="wedge">
                                      <p:cBhvr>
                                        <p:cTn id="7" dur="500"/>
                                        <p:tgtEl>
                                          <p:spTgt spid="10754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0754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nodeType="clickEffect">
                                  <p:stCondLst>
                                    <p:cond delay="0"/>
                                  </p:stCondLst>
                                  <p:childTnLst>
                                    <p:set>
                                      <p:cBhvr>
                                        <p:cTn id="15" dur="1" fill="hold">
                                          <p:stCondLst>
                                            <p:cond delay="0"/>
                                          </p:stCondLst>
                                        </p:cTn>
                                        <p:tgtEl>
                                          <p:spTgt spid="107539"/>
                                        </p:tgtEl>
                                        <p:attrNameLst>
                                          <p:attrName>style.visibility</p:attrName>
                                        </p:attrNameLst>
                                      </p:cBhvr>
                                      <p:to>
                                        <p:strVal val="visible"/>
                                      </p:to>
                                    </p:set>
                                    <p:animEffect transition="in" filter="box(in)">
                                      <p:cBhvr>
                                        <p:cTn id="16" dur="500"/>
                                        <p:tgtEl>
                                          <p:spTgt spid="107539"/>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754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grpId="0" nodeType="clickEffect">
                                  <p:stCondLst>
                                    <p:cond delay="0"/>
                                  </p:stCondLst>
                                  <p:iterate type="lt">
                                    <p:tmPct val="5000"/>
                                  </p:iterate>
                                  <p:childTnLst>
                                    <p:set>
                                      <p:cBhvr>
                                        <p:cTn id="24" dur="1" fill="hold">
                                          <p:stCondLst>
                                            <p:cond delay="0"/>
                                          </p:stCondLst>
                                        </p:cTn>
                                        <p:tgtEl>
                                          <p:spTgt spid="107545"/>
                                        </p:tgtEl>
                                        <p:attrNameLst>
                                          <p:attrName>style.visibility</p:attrName>
                                        </p:attrNameLst>
                                      </p:cBhvr>
                                      <p:to>
                                        <p:strVal val="visible"/>
                                      </p:to>
                                    </p:set>
                                    <p:anim calcmode="lin" valueType="num">
                                      <p:cBhvr>
                                        <p:cTn id="25" dur="1000" fill="hold"/>
                                        <p:tgtEl>
                                          <p:spTgt spid="107545"/>
                                        </p:tgtEl>
                                        <p:attrNameLst>
                                          <p:attrName>ppt_w</p:attrName>
                                        </p:attrNameLst>
                                      </p:cBhvr>
                                      <p:tavLst>
                                        <p:tav tm="0">
                                          <p:val>
                                            <p:fltVal val="0.000000"/>
                                          </p:val>
                                        </p:tav>
                                        <p:tav tm="100000">
                                          <p:val>
                                            <p:strVal val="#ppt_w"/>
                                          </p:val>
                                        </p:tav>
                                      </p:tavLst>
                                    </p:anim>
                                    <p:anim calcmode="lin" valueType="num">
                                      <p:cBhvr>
                                        <p:cTn id="26" dur="1000" fill="hold"/>
                                        <p:tgtEl>
                                          <p:spTgt spid="107545"/>
                                        </p:tgtEl>
                                        <p:attrNameLst>
                                          <p:attrName>ppt_h</p:attrName>
                                        </p:attrNameLst>
                                      </p:cBhvr>
                                      <p:tavLst>
                                        <p:tav tm="0">
                                          <p:val>
                                            <p:fltVal val="0.000000"/>
                                          </p:val>
                                        </p:tav>
                                        <p:tav tm="100000">
                                          <p:val>
                                            <p:strVal val="#ppt_h"/>
                                          </p:val>
                                        </p:tav>
                                      </p:tavLst>
                                    </p:anim>
                                    <p:anim calcmode="lin" valueType="num">
                                      <p:cBhvr>
                                        <p:cTn id="27" dur="1000" fill="hold"/>
                                        <p:tgtEl>
                                          <p:spTgt spid="107545"/>
                                        </p:tgtEl>
                                        <p:attrNameLst>
                                          <p:attrName>style.rotation</p:attrName>
                                        </p:attrNameLst>
                                      </p:cBhvr>
                                      <p:tavLst>
                                        <p:tav tm="0">
                                          <p:val>
                                            <p:fltVal val="90.000000"/>
                                          </p:val>
                                        </p:tav>
                                        <p:tav tm="100000">
                                          <p:val>
                                            <p:fltVal val="0.000000"/>
                                          </p:val>
                                        </p:tav>
                                      </p:tavLst>
                                    </p:anim>
                                    <p:animEffect transition="in" filter="fade">
                                      <p:cBhvr>
                                        <p:cTn id="28" dur="1000"/>
                                        <p:tgtEl>
                                          <p:spTgt spid="1075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45" grpId="0"/>
      <p:bldP spid="107546" grpId="0"/>
      <p:bldP spid="10754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Rectangle 2"/>
          <p:cNvSpPr>
            <a:spLocks noGrp="1"/>
          </p:cNvSpPr>
          <p:nvPr>
            <p:ph type="title"/>
          </p:nvPr>
        </p:nvSpPr>
        <p:spPr>
          <a:xfrm>
            <a:off x="457200" y="457200"/>
            <a:ext cx="8229600" cy="914400"/>
          </a:xfrm>
          <a:ln/>
        </p:spPr>
        <p:txBody>
          <a:bodyPr vert="horz" wrap="square" lIns="91440" tIns="45720" rIns="91440" bIns="45720" anchor="b" anchorCtr="0"/>
          <a:p>
            <a:pPr eaLnBrk="1" hangingPunct="1"/>
            <a:r>
              <a:rPr lang="zh-CN" altLang="en-US" b="1" dirty="0">
                <a:latin typeface="宋体" panose="02010600030101010101" pitchFamily="2" charset="-122"/>
              </a:rPr>
              <a:t>标识符与名字</a:t>
            </a:r>
            <a:endParaRPr lang="zh-CN" altLang="en-US" b="1" dirty="0">
              <a:latin typeface="宋体" panose="02010600030101010101" pitchFamily="2" charset="-122"/>
            </a:endParaRPr>
          </a:p>
        </p:txBody>
      </p:sp>
      <p:sp>
        <p:nvSpPr>
          <p:cNvPr id="20483" name="Rectangle 3"/>
          <p:cNvSpPr>
            <a:spLocks noGrp="1"/>
          </p:cNvSpPr>
          <p:nvPr>
            <p:ph idx="1"/>
          </p:nvPr>
        </p:nvSpPr>
        <p:spPr>
          <a:xfrm>
            <a:off x="685800" y="1524000"/>
            <a:ext cx="8001000" cy="4114800"/>
          </a:xfrm>
          <a:ln/>
        </p:spPr>
        <p:txBody>
          <a:bodyPr vert="horz" wrap="square" lIns="91440" tIns="45720" rIns="91440" bIns="45720" anchor="t" anchorCtr="0"/>
          <a:p>
            <a:pPr eaLnBrk="1" hangingPunct="1"/>
            <a:r>
              <a:rPr lang="zh-CN" altLang="en-US" b="1" dirty="0">
                <a:latin typeface="宋体" panose="02010600030101010101" pitchFamily="2" charset="-122"/>
              </a:rPr>
              <a:t>名字：</a:t>
            </a:r>
            <a:endParaRPr lang="zh-CN" altLang="en-US" b="1" dirty="0">
              <a:latin typeface="宋体" panose="02010600030101010101" pitchFamily="2" charset="-122"/>
            </a:endParaRPr>
          </a:p>
          <a:p>
            <a:pPr lvl="1" indent="-436245" eaLnBrk="1" hangingPunct="1"/>
            <a:r>
              <a:rPr lang="zh-CN" altLang="en-US" b="1" dirty="0">
                <a:latin typeface="宋体" panose="02010600030101010101" pitchFamily="2" charset="-122"/>
              </a:rPr>
              <a:t>值：单元中的内容</a:t>
            </a:r>
            <a:endParaRPr lang="zh-CN" altLang="en-US" b="1" dirty="0">
              <a:latin typeface="宋体" panose="02010600030101010101" pitchFamily="2" charset="-122"/>
            </a:endParaRPr>
          </a:p>
          <a:p>
            <a:pPr lvl="1" indent="-436245" eaLnBrk="1" hangingPunct="1"/>
            <a:r>
              <a:rPr lang="zh-CN" altLang="en-US" b="1" dirty="0">
                <a:latin typeface="宋体" panose="02010600030101010101" pitchFamily="2" charset="-122"/>
              </a:rPr>
              <a:t>属性：类型和作用域</a:t>
            </a:r>
            <a:endParaRPr lang="zh-CN" altLang="en-US" b="1" dirty="0">
              <a:latin typeface="宋体" panose="02010600030101010101" pitchFamily="2" charset="-122"/>
            </a:endParaRPr>
          </a:p>
          <a:p>
            <a:pPr eaLnBrk="1" hangingPunct="1">
              <a:spcBef>
                <a:spcPct val="35000"/>
              </a:spcBef>
            </a:pPr>
            <a:r>
              <a:rPr lang="zh-CN" altLang="en-US" b="1" dirty="0">
                <a:latin typeface="宋体" panose="02010600030101010101" pitchFamily="2" charset="-122"/>
              </a:rPr>
              <a:t>名字的性质的说明方式：</a:t>
            </a:r>
            <a:endParaRPr lang="zh-CN" altLang="en-US" b="1" dirty="0">
              <a:latin typeface="宋体" panose="02010600030101010101" pitchFamily="2" charset="-122"/>
            </a:endParaRPr>
          </a:p>
          <a:p>
            <a:pPr lvl="1" indent="-436245" eaLnBrk="1" hangingPunct="1"/>
            <a:r>
              <a:rPr lang="zh-CN" altLang="en-US" b="1" dirty="0">
                <a:latin typeface="宋体" panose="02010600030101010101" pitchFamily="2" charset="-122"/>
              </a:rPr>
              <a:t>由说明语句来明确规定的</a:t>
            </a:r>
            <a:endParaRPr lang="zh-CN" altLang="en-US" b="1" dirty="0">
              <a:latin typeface="宋体" panose="02010600030101010101" pitchFamily="2" charset="-122"/>
            </a:endParaRPr>
          </a:p>
          <a:p>
            <a:pPr lvl="1" indent="-436245" eaLnBrk="1" hangingPunct="1"/>
            <a:r>
              <a:rPr lang="zh-CN" altLang="en-US" b="1" dirty="0">
                <a:latin typeface="宋体" panose="02010600030101010101" pitchFamily="2" charset="-122"/>
              </a:rPr>
              <a:t>隐含说明：</a:t>
            </a:r>
            <a:r>
              <a:rPr lang="en-US" altLang="zh-CN" b="1">
                <a:latin typeface="宋体" panose="02010600030101010101" pitchFamily="2" charset="-122"/>
              </a:rPr>
              <a:t>FORTRAN </a:t>
            </a:r>
            <a:r>
              <a:rPr lang="zh-CN" altLang="en-US" b="1" dirty="0">
                <a:latin typeface="宋体" panose="02010600030101010101" pitchFamily="2" charset="-122"/>
              </a:rPr>
              <a:t>以</a:t>
            </a:r>
            <a:r>
              <a:rPr lang="en-US" altLang="zh-CN" b="1">
                <a:latin typeface="宋体" panose="02010600030101010101" pitchFamily="2" charset="-122"/>
              </a:rPr>
              <a:t>I,J,K,</a:t>
            </a:r>
            <a:r>
              <a:rPr lang="en-US" altLang="zh-CN" b="1"/>
              <a:t>…</a:t>
            </a:r>
            <a:r>
              <a:rPr lang="en-US" altLang="zh-CN" b="1">
                <a:latin typeface="宋体" panose="02010600030101010101" pitchFamily="2" charset="-122"/>
              </a:rPr>
              <a:t>N</a:t>
            </a:r>
            <a:r>
              <a:rPr lang="zh-CN" altLang="en-US" b="1" dirty="0">
                <a:latin typeface="宋体" panose="02010600030101010101" pitchFamily="2" charset="-122"/>
              </a:rPr>
              <a:t>为首的名字代表整型，否则为实型。</a:t>
            </a:r>
            <a:endParaRPr lang="zh-CN" altLang="en-US" b="1" dirty="0">
              <a:latin typeface="宋体" panose="02010600030101010101" pitchFamily="2" charset="-122"/>
            </a:endParaRPr>
          </a:p>
          <a:p>
            <a:pPr lvl="1" indent="-436245" eaLnBrk="1" hangingPunct="1"/>
            <a:r>
              <a:rPr lang="zh-CN" altLang="en-US" b="1" dirty="0">
                <a:latin typeface="宋体" panose="02010600030101010101" pitchFamily="2" charset="-122"/>
              </a:rPr>
              <a:t>动态确定：走到哪里，是什么，算什么 </a:t>
            </a:r>
            <a:endParaRPr lang="zh-CN" altLang="en-US" b="1" dirty="0">
              <a:latin typeface="宋体" panose="02010600030101010101" pitchFamily="2" charset="-122"/>
            </a:endParaRPr>
          </a:p>
        </p:txBody>
      </p:sp>
      <p:sp>
        <p:nvSpPr>
          <p:cNvPr id="34819" name="灯片编号占位符 1"/>
          <p:cNvSpPr>
            <a:spLocks noGrp="1"/>
          </p:cNvSpPr>
          <p:nvPr>
            <p:ph type="sldNum" sz="quarter" idx="12"/>
          </p:nvPr>
        </p:nvSpPr>
        <p:spPr>
          <a:ln/>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dirty="0">
                <a:solidFill>
                  <a:schemeClr val="tx1"/>
                </a:solidFill>
              </a:rPr>
            </a:fld>
            <a:endParaRPr lang="zh-CN" altLang="en-US" sz="1200"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483">
                                            <p:txEl>
                                              <p:charRg st="0" end="4"/>
                                            </p:txEl>
                                          </p:spTgt>
                                        </p:tgtEl>
                                        <p:attrNameLst>
                                          <p:attrName>style.visibility</p:attrName>
                                        </p:attrNameLst>
                                      </p:cBhvr>
                                      <p:to>
                                        <p:strVal val="visible"/>
                                      </p:to>
                                    </p:set>
                                    <p:animEffect transition="in" filter="blinds(horizontal)">
                                      <p:cBhvr>
                                        <p:cTn id="7" dur="500"/>
                                        <p:tgtEl>
                                          <p:spTgt spid="20483">
                                            <p:txEl>
                                              <p:charRg st="0"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483">
                                            <p:txEl>
                                              <p:charRg st="4" end="13"/>
                                            </p:txEl>
                                          </p:spTgt>
                                        </p:tgtEl>
                                        <p:attrNameLst>
                                          <p:attrName>style.visibility</p:attrName>
                                        </p:attrNameLst>
                                      </p:cBhvr>
                                      <p:to>
                                        <p:strVal val="visible"/>
                                      </p:to>
                                    </p:set>
                                    <p:animEffect transition="in" filter="blinds(horizontal)">
                                      <p:cBhvr>
                                        <p:cTn id="12" dur="500"/>
                                        <p:tgtEl>
                                          <p:spTgt spid="20483">
                                            <p:txEl>
                                              <p:charRg st="4" end="1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0483">
                                            <p:txEl>
                                              <p:charRg st="13" end="23"/>
                                            </p:txEl>
                                          </p:spTgt>
                                        </p:tgtEl>
                                        <p:attrNameLst>
                                          <p:attrName>style.visibility</p:attrName>
                                        </p:attrNameLst>
                                      </p:cBhvr>
                                      <p:to>
                                        <p:strVal val="visible"/>
                                      </p:to>
                                    </p:set>
                                    <p:animEffect transition="in" filter="blinds(horizontal)">
                                      <p:cBhvr>
                                        <p:cTn id="17" dur="500"/>
                                        <p:tgtEl>
                                          <p:spTgt spid="20483">
                                            <p:txEl>
                                              <p:charRg st="13" end="2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0483">
                                            <p:txEl>
                                              <p:charRg st="23" end="35"/>
                                            </p:txEl>
                                          </p:spTgt>
                                        </p:tgtEl>
                                        <p:attrNameLst>
                                          <p:attrName>style.visibility</p:attrName>
                                        </p:attrNameLst>
                                      </p:cBhvr>
                                      <p:to>
                                        <p:strVal val="visible"/>
                                      </p:to>
                                    </p:set>
                                    <p:animEffect transition="in" filter="blinds(horizontal)">
                                      <p:cBhvr>
                                        <p:cTn id="22" dur="500"/>
                                        <p:tgtEl>
                                          <p:spTgt spid="20483">
                                            <p:txEl>
                                              <p:charRg st="23" end="3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0483">
                                            <p:txEl>
                                              <p:charRg st="35" end="47"/>
                                            </p:txEl>
                                          </p:spTgt>
                                        </p:tgtEl>
                                        <p:attrNameLst>
                                          <p:attrName>style.visibility</p:attrName>
                                        </p:attrNameLst>
                                      </p:cBhvr>
                                      <p:to>
                                        <p:strVal val="visible"/>
                                      </p:to>
                                    </p:set>
                                    <p:animEffect transition="in" filter="blinds(horizontal)">
                                      <p:cBhvr>
                                        <p:cTn id="27" dur="500"/>
                                        <p:tgtEl>
                                          <p:spTgt spid="20483">
                                            <p:txEl>
                                              <p:charRg st="35" end="4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0483">
                                            <p:txEl>
                                              <p:charRg st="47" end="86"/>
                                            </p:txEl>
                                          </p:spTgt>
                                        </p:tgtEl>
                                        <p:attrNameLst>
                                          <p:attrName>style.visibility</p:attrName>
                                        </p:attrNameLst>
                                      </p:cBhvr>
                                      <p:to>
                                        <p:strVal val="visible"/>
                                      </p:to>
                                    </p:set>
                                    <p:animEffect transition="in" filter="blinds(horizontal)">
                                      <p:cBhvr>
                                        <p:cTn id="32" dur="500"/>
                                        <p:tgtEl>
                                          <p:spTgt spid="20483">
                                            <p:txEl>
                                              <p:charRg st="47" end="8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0483">
                                            <p:txEl>
                                              <p:charRg st="86" end="105"/>
                                            </p:txEl>
                                          </p:spTgt>
                                        </p:tgtEl>
                                        <p:attrNameLst>
                                          <p:attrName>style.visibility</p:attrName>
                                        </p:attrNameLst>
                                      </p:cBhvr>
                                      <p:to>
                                        <p:strVal val="visible"/>
                                      </p:to>
                                    </p:set>
                                    <p:animEffect transition="in" filter="blinds(horizontal)">
                                      <p:cBhvr>
                                        <p:cTn id="37" dur="500"/>
                                        <p:tgtEl>
                                          <p:spTgt spid="20483">
                                            <p:txEl>
                                              <p:charRg st="86" end="10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ldLvl="2"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Rectangle 2"/>
          <p:cNvSpPr>
            <a:spLocks noGrp="1"/>
          </p:cNvSpPr>
          <p:nvPr>
            <p:ph type="title"/>
          </p:nvPr>
        </p:nvSpPr>
        <p:spPr>
          <a:xfrm>
            <a:off x="457200" y="547688"/>
            <a:ext cx="8229600" cy="1006475"/>
          </a:xfrm>
          <a:ln/>
        </p:spPr>
        <p:txBody>
          <a:bodyPr vert="horz" wrap="square" lIns="91440" tIns="45720" rIns="91440" bIns="45720" anchor="b" anchorCtr="0"/>
          <a:p>
            <a:pPr eaLnBrk="1" hangingPunct="1"/>
            <a:r>
              <a:rPr lang="zh-CN" altLang="en-US" b="1" dirty="0">
                <a:latin typeface="黑体" panose="02010609060101010101" pitchFamily="49" charset="-122"/>
              </a:rPr>
              <a:t>二  数据结构</a:t>
            </a:r>
            <a:endParaRPr lang="zh-CN" altLang="en-US" b="1" dirty="0">
              <a:latin typeface="黑体" panose="02010609060101010101" pitchFamily="49" charset="-122"/>
            </a:endParaRPr>
          </a:p>
        </p:txBody>
      </p:sp>
      <p:sp>
        <p:nvSpPr>
          <p:cNvPr id="21507" name="Rectangle 3"/>
          <p:cNvSpPr>
            <a:spLocks noGrp="1"/>
          </p:cNvSpPr>
          <p:nvPr>
            <p:ph idx="1"/>
          </p:nvPr>
        </p:nvSpPr>
        <p:spPr>
          <a:xfrm>
            <a:off x="685800" y="1600200"/>
            <a:ext cx="7772400" cy="4419600"/>
          </a:xfrm>
          <a:ln/>
        </p:spPr>
        <p:txBody>
          <a:bodyPr vert="horz" wrap="square" lIns="91440" tIns="45720" rIns="91440" bIns="45720" anchor="t" anchorCtr="0"/>
          <a:p>
            <a:pPr eaLnBrk="1" hangingPunct="1">
              <a:lnSpc>
                <a:spcPct val="90000"/>
              </a:lnSpc>
              <a:spcAft>
                <a:spcPts val="1800"/>
              </a:spcAft>
              <a:buNone/>
            </a:pPr>
            <a:r>
              <a:rPr lang="en-US" altLang="zh-CN" b="1">
                <a:latin typeface="宋体" panose="02010600030101010101" pitchFamily="2" charset="-122"/>
              </a:rPr>
              <a:t>1 </a:t>
            </a:r>
            <a:r>
              <a:rPr lang="zh-CN" altLang="en-US" b="1" dirty="0">
                <a:latin typeface="宋体" panose="02010600030101010101" pitchFamily="2" charset="-122"/>
              </a:rPr>
              <a:t>数组</a:t>
            </a:r>
            <a:endParaRPr lang="zh-CN" altLang="en-US" b="1" dirty="0">
              <a:latin typeface="宋体" panose="02010600030101010101" pitchFamily="2" charset="-122"/>
            </a:endParaRPr>
          </a:p>
          <a:p>
            <a:pPr eaLnBrk="1" hangingPunct="1">
              <a:lnSpc>
                <a:spcPct val="90000"/>
              </a:lnSpc>
            </a:pPr>
            <a:r>
              <a:rPr lang="zh-CN" altLang="en-US" b="1" dirty="0">
                <a:latin typeface="宋体" panose="02010600030101010101" pitchFamily="2" charset="-122"/>
              </a:rPr>
              <a:t>逻辑上，数组是由同一类型数据所组成的某种</a:t>
            </a:r>
            <a:r>
              <a:rPr lang="en-US" altLang="zh-CN" b="1">
                <a:latin typeface="宋体" panose="02010600030101010101" pitchFamily="2" charset="-122"/>
              </a:rPr>
              <a:t>n</a:t>
            </a:r>
            <a:r>
              <a:rPr lang="zh-CN" altLang="en-US" b="1" dirty="0">
                <a:latin typeface="宋体" panose="02010600030101010101" pitchFamily="2" charset="-122"/>
              </a:rPr>
              <a:t>维矩形结构，沿着每一维的距离，称为</a:t>
            </a:r>
            <a:r>
              <a:rPr lang="zh-CN" altLang="en-US" b="1" dirty="0">
                <a:solidFill>
                  <a:srgbClr val="FF0066"/>
                </a:solidFill>
                <a:latin typeface="宋体" panose="02010600030101010101" pitchFamily="2" charset="-122"/>
              </a:rPr>
              <a:t>下标</a:t>
            </a:r>
            <a:r>
              <a:rPr lang="zh-CN" altLang="en-US" b="1" dirty="0">
                <a:latin typeface="宋体" panose="02010600030101010101" pitchFamily="2" charset="-122"/>
              </a:rPr>
              <a:t>。</a:t>
            </a:r>
            <a:endParaRPr lang="zh-CN" altLang="en-US" b="1" dirty="0">
              <a:latin typeface="宋体" panose="02010600030101010101" pitchFamily="2" charset="-122"/>
            </a:endParaRPr>
          </a:p>
          <a:p>
            <a:pPr lvl="1" indent="-436245" eaLnBrk="1" hangingPunct="1">
              <a:lnSpc>
                <a:spcPct val="90000"/>
              </a:lnSpc>
              <a:spcBef>
                <a:spcPts val="600"/>
              </a:spcBef>
            </a:pPr>
            <a:r>
              <a:rPr lang="zh-CN" altLang="en-US" b="1" dirty="0">
                <a:latin typeface="宋体" panose="02010600030101010101" pitchFamily="2" charset="-122"/>
              </a:rPr>
              <a:t>数组可变与不可变：编译时能否确定其存贮空间的大小。</a:t>
            </a:r>
            <a:endParaRPr lang="zh-CN" altLang="en-US" b="1" dirty="0">
              <a:latin typeface="宋体" panose="02010600030101010101" pitchFamily="2" charset="-122"/>
            </a:endParaRPr>
          </a:p>
          <a:p>
            <a:pPr lvl="1" indent="-436245" eaLnBrk="1" hangingPunct="1">
              <a:lnSpc>
                <a:spcPct val="90000"/>
              </a:lnSpc>
              <a:spcBef>
                <a:spcPts val="600"/>
              </a:spcBef>
            </a:pPr>
            <a:r>
              <a:rPr lang="zh-CN" altLang="en-US" b="1" dirty="0">
                <a:latin typeface="宋体" panose="02010600030101010101" pitchFamily="2" charset="-122"/>
              </a:rPr>
              <a:t>访问：给出数组名和下标值</a:t>
            </a:r>
            <a:endParaRPr lang="zh-CN" altLang="en-US" b="1" dirty="0">
              <a:latin typeface="宋体" panose="02010600030101010101" pitchFamily="2" charset="-122"/>
            </a:endParaRPr>
          </a:p>
          <a:p>
            <a:pPr lvl="1" indent="-436245" eaLnBrk="1" hangingPunct="1">
              <a:lnSpc>
                <a:spcPct val="90000"/>
              </a:lnSpc>
              <a:spcBef>
                <a:spcPts val="600"/>
              </a:spcBef>
            </a:pPr>
            <a:r>
              <a:rPr lang="zh-CN" altLang="en-US" b="1" dirty="0">
                <a:latin typeface="宋体" panose="02010600030101010101" pitchFamily="2" charset="-122"/>
              </a:rPr>
              <a:t>存放方式</a:t>
            </a:r>
            <a:r>
              <a:rPr lang="en-US" altLang="zh-CN" b="1">
                <a:latin typeface="宋体" panose="02010600030101010101" pitchFamily="2" charset="-122"/>
              </a:rPr>
              <a:t>: </a:t>
            </a:r>
            <a:r>
              <a:rPr lang="zh-CN" altLang="en-US" b="1" dirty="0">
                <a:latin typeface="宋体" panose="02010600030101010101" pitchFamily="2" charset="-122"/>
              </a:rPr>
              <a:t>按行存放</a:t>
            </a:r>
            <a:r>
              <a:rPr lang="en-US" altLang="zh-CN" b="1">
                <a:latin typeface="宋体" panose="02010600030101010101" pitchFamily="2" charset="-122"/>
              </a:rPr>
              <a:t>,</a:t>
            </a:r>
            <a:r>
              <a:rPr lang="zh-CN" altLang="en-US" b="1" dirty="0">
                <a:latin typeface="宋体" panose="02010600030101010101" pitchFamily="2" charset="-122"/>
              </a:rPr>
              <a:t>按列存放</a:t>
            </a:r>
            <a:endParaRPr lang="zh-CN" altLang="en-US" b="1" dirty="0"/>
          </a:p>
        </p:txBody>
      </p:sp>
      <p:sp>
        <p:nvSpPr>
          <p:cNvPr id="35843" name="灯片编号占位符 1"/>
          <p:cNvSpPr>
            <a:spLocks noGrp="1"/>
          </p:cNvSpPr>
          <p:nvPr>
            <p:ph type="sldNum" sz="quarter" idx="12"/>
          </p:nvPr>
        </p:nvSpPr>
        <p:spPr>
          <a:ln/>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dirty="0">
                <a:solidFill>
                  <a:schemeClr val="tx1"/>
                </a:solidFill>
              </a:rPr>
            </a:fld>
            <a:endParaRPr lang="zh-CN" altLang="en-US" sz="1200"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1507">
                                            <p:txEl>
                                              <p:charRg st="0" end="5"/>
                                            </p:txEl>
                                          </p:spTgt>
                                        </p:tgtEl>
                                        <p:attrNameLst>
                                          <p:attrName>style.visibility</p:attrName>
                                        </p:attrNameLst>
                                      </p:cBhvr>
                                      <p:to>
                                        <p:strVal val="visible"/>
                                      </p:to>
                                    </p:set>
                                    <p:animEffect transition="in" filter="wipe(up)">
                                      <p:cBhvr>
                                        <p:cTn id="7" dur="500"/>
                                        <p:tgtEl>
                                          <p:spTgt spid="21507">
                                            <p:txEl>
                                              <p:charRg st="0"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1507">
                                            <p:txEl>
                                              <p:charRg st="5" end="47"/>
                                            </p:txEl>
                                          </p:spTgt>
                                        </p:tgtEl>
                                        <p:attrNameLst>
                                          <p:attrName>style.visibility</p:attrName>
                                        </p:attrNameLst>
                                      </p:cBhvr>
                                      <p:to>
                                        <p:strVal val="visible"/>
                                      </p:to>
                                    </p:set>
                                    <p:animEffect transition="in" filter="wipe(up)">
                                      <p:cBhvr>
                                        <p:cTn id="12" dur="500"/>
                                        <p:tgtEl>
                                          <p:spTgt spid="21507">
                                            <p:txEl>
                                              <p:charRg st="5" end="4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1507">
                                            <p:txEl>
                                              <p:charRg st="47" end="73"/>
                                            </p:txEl>
                                          </p:spTgt>
                                        </p:tgtEl>
                                        <p:attrNameLst>
                                          <p:attrName>style.visibility</p:attrName>
                                        </p:attrNameLst>
                                      </p:cBhvr>
                                      <p:to>
                                        <p:strVal val="visible"/>
                                      </p:to>
                                    </p:set>
                                    <p:animEffect transition="in" filter="wipe(up)">
                                      <p:cBhvr>
                                        <p:cTn id="17" dur="500"/>
                                        <p:tgtEl>
                                          <p:spTgt spid="21507">
                                            <p:txEl>
                                              <p:charRg st="47" end="7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1507">
                                            <p:txEl>
                                              <p:charRg st="73" end="86"/>
                                            </p:txEl>
                                          </p:spTgt>
                                        </p:tgtEl>
                                        <p:attrNameLst>
                                          <p:attrName>style.visibility</p:attrName>
                                        </p:attrNameLst>
                                      </p:cBhvr>
                                      <p:to>
                                        <p:strVal val="visible"/>
                                      </p:to>
                                    </p:set>
                                    <p:animEffect transition="in" filter="wipe(up)">
                                      <p:cBhvr>
                                        <p:cTn id="22" dur="500"/>
                                        <p:tgtEl>
                                          <p:spTgt spid="21507">
                                            <p:txEl>
                                              <p:charRg st="73" end="8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1507">
                                            <p:txEl>
                                              <p:charRg st="86" end="102"/>
                                            </p:txEl>
                                          </p:spTgt>
                                        </p:tgtEl>
                                        <p:attrNameLst>
                                          <p:attrName>style.visibility</p:attrName>
                                        </p:attrNameLst>
                                      </p:cBhvr>
                                      <p:to>
                                        <p:strVal val="visible"/>
                                      </p:to>
                                    </p:set>
                                    <p:animEffect transition="in" filter="wipe(up)">
                                      <p:cBhvr>
                                        <p:cTn id="27" dur="500"/>
                                        <p:tgtEl>
                                          <p:spTgt spid="21507">
                                            <p:txEl>
                                              <p:charRg st="86" end="10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ldLvl="2"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3" name="Rectangle 3"/>
          <p:cNvSpPr>
            <a:spLocks noGrp="1"/>
          </p:cNvSpPr>
          <p:nvPr>
            <p:ph idx="1"/>
          </p:nvPr>
        </p:nvSpPr>
        <p:spPr>
          <a:xfrm>
            <a:off x="762000" y="1981200"/>
            <a:ext cx="7772400" cy="4114800"/>
          </a:xfrm>
          <a:ln/>
        </p:spPr>
        <p:txBody>
          <a:bodyPr vert="horz" wrap="square" lIns="91440" tIns="45720" rIns="91440" bIns="45720" anchor="t" anchorCtr="0"/>
          <a:p>
            <a:pPr eaLnBrk="1" hangingPunct="1"/>
            <a:r>
              <a:rPr lang="zh-CN" altLang="en-US" b="1" dirty="0">
                <a:latin typeface="宋体" panose="02010600030101010101" pitchFamily="2" charset="-122"/>
              </a:rPr>
              <a:t>与机器语言或汇编语言比较</a:t>
            </a:r>
            <a:r>
              <a:rPr lang="" altLang="en-US" b="1" dirty="0">
                <a:latin typeface="宋体" panose="02010600030101010101" pitchFamily="2" charset="-122"/>
              </a:rPr>
              <a:t>，</a:t>
            </a:r>
            <a:r>
              <a:rPr lang="zh-CN" altLang="en-US" b="1" dirty="0">
                <a:latin typeface="宋体" panose="02010600030101010101" pitchFamily="2" charset="-122"/>
              </a:rPr>
              <a:t>高级语言的优点：</a:t>
            </a:r>
            <a:endParaRPr lang="zh-CN" altLang="en-US" b="1" dirty="0">
              <a:latin typeface="宋体" panose="02010600030101010101" pitchFamily="2" charset="-122"/>
            </a:endParaRPr>
          </a:p>
          <a:p>
            <a:pPr lvl="1" indent="-436245" eaLnBrk="1" hangingPunct="1"/>
            <a:r>
              <a:rPr lang="zh-CN" altLang="en-US" b="1" dirty="0">
                <a:latin typeface="宋体" panose="02010600030101010101" pitchFamily="2" charset="-122"/>
              </a:rPr>
              <a:t>较接近于数学语言和工程语言</a:t>
            </a:r>
            <a:r>
              <a:rPr lang="" altLang="en-US" b="1" dirty="0">
                <a:latin typeface="宋体" panose="02010600030101010101" pitchFamily="2" charset="-122"/>
              </a:rPr>
              <a:t>，</a:t>
            </a:r>
            <a:r>
              <a:rPr lang="zh-CN" altLang="en-US" b="1" dirty="0">
                <a:latin typeface="宋体" panose="02010600030101010101" pitchFamily="2" charset="-122"/>
              </a:rPr>
              <a:t>比较直观、自然和易于理解</a:t>
            </a:r>
            <a:r>
              <a:rPr lang="en-US" altLang="zh-CN" b="1">
                <a:latin typeface="宋体" panose="02010600030101010101" pitchFamily="2" charset="-122"/>
              </a:rPr>
              <a:t>;</a:t>
            </a:r>
            <a:endParaRPr lang="en-US" altLang="zh-CN" b="1">
              <a:latin typeface="宋体" panose="02010600030101010101" pitchFamily="2" charset="-122"/>
            </a:endParaRPr>
          </a:p>
          <a:p>
            <a:pPr lvl="1" indent="-436245" eaLnBrk="1" hangingPunct="1"/>
            <a:r>
              <a:rPr lang="zh-CN" altLang="en-US" b="1" dirty="0">
                <a:latin typeface="宋体" panose="02010600030101010101" pitchFamily="2" charset="-122"/>
              </a:rPr>
              <a:t>便于验证其正确性</a:t>
            </a:r>
            <a:r>
              <a:rPr lang="" altLang="en-US" b="1" dirty="0">
                <a:latin typeface="宋体" panose="02010600030101010101" pitchFamily="2" charset="-122"/>
              </a:rPr>
              <a:t>，</a:t>
            </a:r>
            <a:r>
              <a:rPr lang="zh-CN" altLang="en-US" b="1" dirty="0">
                <a:latin typeface="宋体" panose="02010600030101010101" pitchFamily="2" charset="-122"/>
              </a:rPr>
              <a:t>易于改错</a:t>
            </a:r>
            <a:r>
              <a:rPr lang="en-US" altLang="zh-CN" b="1">
                <a:latin typeface="宋体" panose="02010600030101010101" pitchFamily="2" charset="-122"/>
              </a:rPr>
              <a:t>;</a:t>
            </a:r>
            <a:endParaRPr lang="en-US" altLang="zh-CN" b="1">
              <a:latin typeface="宋体" panose="02010600030101010101" pitchFamily="2" charset="-122"/>
            </a:endParaRPr>
          </a:p>
          <a:p>
            <a:pPr lvl="1" indent="-436245" eaLnBrk="1" hangingPunct="1"/>
            <a:r>
              <a:rPr lang="zh-CN" altLang="en-US" b="1" dirty="0">
                <a:latin typeface="宋体" panose="02010600030101010101" pitchFamily="2" charset="-122"/>
              </a:rPr>
              <a:t>编写效率高</a:t>
            </a:r>
            <a:r>
              <a:rPr lang="en-US" altLang="zh-CN" b="1">
                <a:latin typeface="宋体" panose="02010600030101010101" pitchFamily="2" charset="-122"/>
              </a:rPr>
              <a:t>;</a:t>
            </a:r>
            <a:endParaRPr lang="en-US" altLang="zh-CN" b="1">
              <a:latin typeface="宋体" panose="02010600030101010101" pitchFamily="2" charset="-122"/>
            </a:endParaRPr>
          </a:p>
          <a:p>
            <a:pPr lvl="1" indent="-436245" eaLnBrk="1" hangingPunct="1"/>
            <a:r>
              <a:rPr lang="zh-CN" altLang="en-US" b="1" dirty="0">
                <a:latin typeface="宋体" panose="02010600030101010101" pitchFamily="2" charset="-122"/>
              </a:rPr>
              <a:t>易于移植</a:t>
            </a:r>
            <a:r>
              <a:rPr lang="en-US" altLang="zh-CN" b="1">
                <a:latin typeface="宋体" panose="02010600030101010101" pitchFamily="2" charset="-122"/>
              </a:rPr>
              <a:t>.</a:t>
            </a:r>
            <a:endParaRPr lang="en-US" altLang="zh-CN" b="1"/>
          </a:p>
        </p:txBody>
      </p:sp>
      <p:sp>
        <p:nvSpPr>
          <p:cNvPr id="9218" name="灯片编号占位符 1"/>
          <p:cNvSpPr>
            <a:spLocks noGrp="1"/>
          </p:cNvSpPr>
          <p:nvPr>
            <p:ph type="sldNum" sz="quarter" idx="12"/>
          </p:nvPr>
        </p:nvSpPr>
        <p:spPr>
          <a:ln/>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dirty="0">
                <a:solidFill>
                  <a:schemeClr val="tx1"/>
                </a:solidFill>
              </a:rPr>
            </a:fld>
            <a:endParaRPr lang="zh-CN" altLang="en-US" sz="1200"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243">
                                            <p:txEl>
                                              <p:charRg st="0" end="22"/>
                                            </p:txEl>
                                          </p:spTgt>
                                        </p:tgtEl>
                                        <p:attrNameLst>
                                          <p:attrName>style.visibility</p:attrName>
                                        </p:attrNameLst>
                                      </p:cBhvr>
                                      <p:to>
                                        <p:strVal val="visible"/>
                                      </p:to>
                                    </p:set>
                                    <p:animEffect transition="in" filter="dissolve">
                                      <p:cBhvr>
                                        <p:cTn id="7" dur="500"/>
                                        <p:tgtEl>
                                          <p:spTgt spid="10243">
                                            <p:txEl>
                                              <p:charRg st="0" end="2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243">
                                            <p:txEl>
                                              <p:charRg st="22" end="50"/>
                                            </p:txEl>
                                          </p:spTgt>
                                        </p:tgtEl>
                                        <p:attrNameLst>
                                          <p:attrName>style.visibility</p:attrName>
                                        </p:attrNameLst>
                                      </p:cBhvr>
                                      <p:to>
                                        <p:strVal val="visible"/>
                                      </p:to>
                                    </p:set>
                                    <p:animEffect transition="in" filter="dissolve">
                                      <p:cBhvr>
                                        <p:cTn id="12" dur="500"/>
                                        <p:tgtEl>
                                          <p:spTgt spid="10243">
                                            <p:txEl>
                                              <p:charRg st="22" end="50"/>
                                            </p:txEl>
                                          </p:spTgt>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10243">
                                            <p:txEl>
                                              <p:charRg st="50" end="65"/>
                                            </p:txEl>
                                          </p:spTgt>
                                        </p:tgtEl>
                                        <p:attrNameLst>
                                          <p:attrName>style.visibility</p:attrName>
                                        </p:attrNameLst>
                                      </p:cBhvr>
                                      <p:to>
                                        <p:strVal val="visible"/>
                                      </p:to>
                                    </p:set>
                                    <p:animEffect transition="in" filter="dissolve">
                                      <p:cBhvr>
                                        <p:cTn id="16" dur="5000"/>
                                        <p:tgtEl>
                                          <p:spTgt spid="10243">
                                            <p:txEl>
                                              <p:charRg st="50" end="65"/>
                                            </p:txEl>
                                          </p:spTgt>
                                        </p:tgtEl>
                                      </p:cBhvr>
                                    </p:animEffect>
                                  </p:childTnLst>
                                </p:cTn>
                              </p:par>
                            </p:childTnLst>
                          </p:cTn>
                        </p:par>
                        <p:par>
                          <p:cTn id="17" fill="hold">
                            <p:stCondLst>
                              <p:cond delay="5500"/>
                            </p:stCondLst>
                            <p:childTnLst>
                              <p:par>
                                <p:cTn id="18" presetID="9" presetClass="entr" presetSubtype="0" fill="hold" grpId="0" nodeType="afterEffect">
                                  <p:stCondLst>
                                    <p:cond delay="0"/>
                                  </p:stCondLst>
                                  <p:childTnLst>
                                    <p:set>
                                      <p:cBhvr>
                                        <p:cTn id="19" dur="1" fill="hold">
                                          <p:stCondLst>
                                            <p:cond delay="0"/>
                                          </p:stCondLst>
                                        </p:cTn>
                                        <p:tgtEl>
                                          <p:spTgt spid="10243">
                                            <p:txEl>
                                              <p:charRg st="65" end="72"/>
                                            </p:txEl>
                                          </p:spTgt>
                                        </p:tgtEl>
                                        <p:attrNameLst>
                                          <p:attrName>style.visibility</p:attrName>
                                        </p:attrNameLst>
                                      </p:cBhvr>
                                      <p:to>
                                        <p:strVal val="visible"/>
                                      </p:to>
                                    </p:set>
                                    <p:animEffect transition="in" filter="dissolve">
                                      <p:cBhvr>
                                        <p:cTn id="20" dur="2000"/>
                                        <p:tgtEl>
                                          <p:spTgt spid="10243">
                                            <p:txEl>
                                              <p:charRg st="65" end="72"/>
                                            </p:txEl>
                                          </p:spTgt>
                                        </p:tgtEl>
                                      </p:cBhvr>
                                    </p:animEffect>
                                  </p:childTnLst>
                                </p:cTn>
                              </p:par>
                            </p:childTnLst>
                          </p:cTn>
                        </p:par>
                        <p:par>
                          <p:cTn id="21" fill="hold">
                            <p:stCondLst>
                              <p:cond delay="7500"/>
                            </p:stCondLst>
                            <p:childTnLst>
                              <p:par>
                                <p:cTn id="22" presetID="9" presetClass="entr" presetSubtype="0" fill="hold" grpId="0" nodeType="afterEffect">
                                  <p:stCondLst>
                                    <p:cond delay="0"/>
                                  </p:stCondLst>
                                  <p:childTnLst>
                                    <p:set>
                                      <p:cBhvr>
                                        <p:cTn id="23" dur="1" fill="hold">
                                          <p:stCondLst>
                                            <p:cond delay="0"/>
                                          </p:stCondLst>
                                        </p:cTn>
                                        <p:tgtEl>
                                          <p:spTgt spid="10243">
                                            <p:txEl>
                                              <p:charRg st="72" end="78"/>
                                            </p:txEl>
                                          </p:spTgt>
                                        </p:tgtEl>
                                        <p:attrNameLst>
                                          <p:attrName>style.visibility</p:attrName>
                                        </p:attrNameLst>
                                      </p:cBhvr>
                                      <p:to>
                                        <p:strVal val="visible"/>
                                      </p:to>
                                    </p:set>
                                    <p:animEffect transition="in" filter="dissolve">
                                      <p:cBhvr>
                                        <p:cTn id="24" dur="2000"/>
                                        <p:tgtEl>
                                          <p:spTgt spid="10243">
                                            <p:txEl>
                                              <p:charRg st="72" end="7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ldLvl="2"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Rectangle 2"/>
          <p:cNvSpPr>
            <a:spLocks noGrp="1"/>
          </p:cNvSpPr>
          <p:nvPr>
            <p:ph type="title"/>
          </p:nvPr>
        </p:nvSpPr>
        <p:spPr>
          <a:ln/>
        </p:spPr>
        <p:txBody>
          <a:bodyPr vert="horz" wrap="square" lIns="91440" tIns="45720" rIns="91440" bIns="45720" anchor="b" anchorCtr="0"/>
          <a:p>
            <a:pPr eaLnBrk="1" hangingPunct="1"/>
            <a:r>
              <a:rPr lang="zh-CN" altLang="en-US" b="1" dirty="0">
                <a:latin typeface="宋体" panose="02010600030101010101" pitchFamily="2" charset="-122"/>
              </a:rPr>
              <a:t>数组元素地址计算</a:t>
            </a:r>
            <a:endParaRPr lang="zh-CN" altLang="en-US" b="1" dirty="0">
              <a:latin typeface="宋体" panose="02010600030101010101" pitchFamily="2" charset="-122"/>
            </a:endParaRPr>
          </a:p>
        </p:txBody>
      </p:sp>
      <p:sp>
        <p:nvSpPr>
          <p:cNvPr id="22531" name="Rectangle 3"/>
          <p:cNvSpPr>
            <a:spLocks noGrp="1"/>
          </p:cNvSpPr>
          <p:nvPr>
            <p:ph idx="1"/>
          </p:nvPr>
        </p:nvSpPr>
        <p:spPr>
          <a:xfrm>
            <a:off x="685800" y="1828800"/>
            <a:ext cx="7772400" cy="1828800"/>
          </a:xfrm>
          <a:ln/>
        </p:spPr>
        <p:txBody>
          <a:bodyPr vert="horz" wrap="square" lIns="91440" tIns="45720" rIns="91440" bIns="45720" anchor="t" anchorCtr="0"/>
          <a:p>
            <a:pPr eaLnBrk="1" hangingPunct="1"/>
            <a:r>
              <a:rPr lang="zh-CN" altLang="en-US" b="1" dirty="0">
                <a:latin typeface="宋体" panose="02010600030101010101" pitchFamily="2" charset="-122"/>
              </a:rPr>
              <a:t>数组</a:t>
            </a:r>
            <a:r>
              <a:rPr lang="en-US" altLang="zh-CN" b="1">
                <a:latin typeface="宋体" panose="02010600030101010101" pitchFamily="2" charset="-122"/>
              </a:rPr>
              <a:t>A[10,20]</a:t>
            </a:r>
            <a:r>
              <a:rPr lang="zh-CN" altLang="en-US" b="1" dirty="0">
                <a:latin typeface="宋体" panose="02010600030101010101" pitchFamily="2" charset="-122"/>
              </a:rPr>
              <a:t>的</a:t>
            </a:r>
            <a:r>
              <a:rPr lang="en-US" altLang="zh-CN" b="1">
                <a:latin typeface="宋体" panose="02010600030101010101" pitchFamily="2" charset="-122"/>
              </a:rPr>
              <a:t>A[1</a:t>
            </a:r>
            <a:r>
              <a:rPr lang="" altLang="zh-CN" b="1" dirty="0">
                <a:latin typeface="宋体" panose="02010600030101010101" pitchFamily="2" charset="-122"/>
              </a:rPr>
              <a:t>，</a:t>
            </a:r>
            <a:r>
              <a:rPr lang="en-US" altLang="zh-CN" b="1">
                <a:latin typeface="宋体" panose="02010600030101010101" pitchFamily="2" charset="-122"/>
              </a:rPr>
              <a:t>1]</a:t>
            </a:r>
            <a:r>
              <a:rPr lang="zh-CN" altLang="en-US" b="1" dirty="0">
                <a:latin typeface="宋体" panose="02010600030101010101" pitchFamily="2" charset="-122"/>
              </a:rPr>
              <a:t>为</a:t>
            </a:r>
            <a:r>
              <a:rPr lang="en-US" altLang="zh-CN" b="1">
                <a:latin typeface="宋体" panose="02010600030101010101" pitchFamily="2" charset="-122"/>
              </a:rPr>
              <a:t>a</a:t>
            </a:r>
            <a:r>
              <a:rPr lang="" altLang="zh-CN" b="1" dirty="0">
                <a:latin typeface="宋体" panose="02010600030101010101" pitchFamily="2" charset="-122"/>
              </a:rPr>
              <a:t>，</a:t>
            </a:r>
            <a:r>
              <a:rPr lang="" altLang="en-US" b="1" dirty="0">
                <a:latin typeface="宋体" panose="02010600030101010101" pitchFamily="2" charset="-122"/>
              </a:rPr>
              <a:t>各维下标为1，</a:t>
            </a:r>
            <a:r>
              <a:rPr lang="zh-CN" altLang="en-US" b="1" dirty="0">
                <a:latin typeface="宋体" panose="02010600030101010101" pitchFamily="2" charset="-122"/>
              </a:rPr>
              <a:t>按行存放，那么</a:t>
            </a:r>
            <a:r>
              <a:rPr lang="en-US" altLang="zh-CN" b="1" dirty="0" err="1">
                <a:latin typeface="宋体" panose="02010600030101010101" pitchFamily="2" charset="-122"/>
              </a:rPr>
              <a:t>A[i</a:t>
            </a:r>
            <a:r>
              <a:rPr lang="" altLang="zh-CN" b="1" dirty="0">
                <a:latin typeface="宋体" panose="02010600030101010101" pitchFamily="2" charset="-122"/>
              </a:rPr>
              <a:t>，</a:t>
            </a:r>
            <a:r>
              <a:rPr lang="en-US" altLang="zh-CN" b="1">
                <a:latin typeface="宋体" panose="02010600030101010101" pitchFamily="2" charset="-122"/>
              </a:rPr>
              <a:t>j]</a:t>
            </a:r>
            <a:r>
              <a:rPr lang="zh-CN" altLang="en-US" b="1" dirty="0">
                <a:latin typeface="宋体" panose="02010600030101010101" pitchFamily="2" charset="-122"/>
              </a:rPr>
              <a:t>地址为：</a:t>
            </a:r>
            <a:endParaRPr lang="zh-CN" altLang="en-US" b="1" dirty="0">
              <a:latin typeface="宋体" panose="02010600030101010101" pitchFamily="2" charset="-122"/>
            </a:endParaRPr>
          </a:p>
          <a:p>
            <a:pPr algn="ctr" eaLnBrk="1" hangingPunct="1">
              <a:buNone/>
            </a:pPr>
            <a:r>
              <a:rPr lang="en-US" altLang="zh-CN" b="1">
                <a:latin typeface="宋体" panose="02010600030101010101" pitchFamily="2" charset="-122"/>
              </a:rPr>
              <a:t>a+(i-1)*20+(j-1)</a:t>
            </a:r>
            <a:endParaRPr lang="en-US" altLang="zh-CN" b="1">
              <a:latin typeface="宋体" panose="02010600030101010101" pitchFamily="2" charset="-122"/>
            </a:endParaRPr>
          </a:p>
          <a:p>
            <a:pPr eaLnBrk="1" hangingPunct="1">
              <a:spcBef>
                <a:spcPts val="1200"/>
              </a:spcBef>
            </a:pPr>
            <a:r>
              <a:rPr lang="zh-CN" altLang="en-US" b="1" dirty="0">
                <a:latin typeface="宋体" panose="02010600030101010101" pitchFamily="2" charset="-122"/>
              </a:rPr>
              <a:t>数组元素地址计算公式</a:t>
            </a:r>
            <a:endParaRPr lang="zh-CN" altLang="en-US" b="1" dirty="0">
              <a:latin typeface="宋体" panose="02010600030101010101" pitchFamily="2" charset="-122"/>
            </a:endParaRPr>
          </a:p>
          <a:p>
            <a:pPr eaLnBrk="1" hangingPunct="1">
              <a:buNone/>
            </a:pPr>
            <a:endParaRPr lang="en-US" altLang="zh-CN" b="1"/>
          </a:p>
        </p:txBody>
      </p:sp>
      <p:sp>
        <p:nvSpPr>
          <p:cNvPr id="37891" name="灯片编号占位符 1"/>
          <p:cNvSpPr>
            <a:spLocks noGrp="1"/>
          </p:cNvSpPr>
          <p:nvPr>
            <p:ph type="sldNum" sz="quarter" idx="12"/>
          </p:nvPr>
        </p:nvSpPr>
        <p:spPr>
          <a:ln/>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dirty="0">
                <a:solidFill>
                  <a:schemeClr val="tx1"/>
                </a:solidFill>
              </a:rPr>
            </a:fld>
            <a:endParaRPr lang="zh-CN" altLang="en-US" sz="1200"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531">
                                            <p:txEl>
                                              <p:charRg st="0" end="45"/>
                                            </p:txEl>
                                          </p:spTgt>
                                        </p:tgtEl>
                                        <p:attrNameLst>
                                          <p:attrName>style.visibility</p:attrName>
                                        </p:attrNameLst>
                                      </p:cBhvr>
                                      <p:to>
                                        <p:strVal val="visible"/>
                                      </p:to>
                                    </p:set>
                                    <p:animEffect transition="in" filter="wipe(left)">
                                      <p:cBhvr>
                                        <p:cTn id="7" dur="500"/>
                                        <p:tgtEl>
                                          <p:spTgt spid="22531">
                                            <p:txEl>
                                              <p:charRg st="0" end="4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531">
                                            <p:txEl>
                                              <p:charRg st="45" end="62"/>
                                            </p:txEl>
                                          </p:spTgt>
                                        </p:tgtEl>
                                        <p:attrNameLst>
                                          <p:attrName>style.visibility</p:attrName>
                                        </p:attrNameLst>
                                      </p:cBhvr>
                                      <p:to>
                                        <p:strVal val="visible"/>
                                      </p:to>
                                    </p:set>
                                    <p:animEffect transition="in" filter="wipe(left)">
                                      <p:cBhvr>
                                        <p:cTn id="12" dur="500"/>
                                        <p:tgtEl>
                                          <p:spTgt spid="22531">
                                            <p:txEl>
                                              <p:charRg st="45" end="6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531">
                                            <p:txEl>
                                              <p:charRg st="62" end="73"/>
                                            </p:txEl>
                                          </p:spTgt>
                                        </p:tgtEl>
                                        <p:attrNameLst>
                                          <p:attrName>style.visibility</p:attrName>
                                        </p:attrNameLst>
                                      </p:cBhvr>
                                      <p:to>
                                        <p:strVal val="visible"/>
                                      </p:to>
                                    </p:set>
                                    <p:animEffect transition="in" filter="wipe(left)">
                                      <p:cBhvr>
                                        <p:cTn id="17" dur="500"/>
                                        <p:tgtEl>
                                          <p:spTgt spid="22531">
                                            <p:txEl>
                                              <p:charRg st="62" end="7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ldLvl="2"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6626" name="Object 2"/>
          <p:cNvGraphicFramePr>
            <a:graphicFrameLocks noChangeAspect="1"/>
          </p:cNvGraphicFramePr>
          <p:nvPr/>
        </p:nvGraphicFramePr>
        <p:xfrm>
          <a:off x="611188" y="549275"/>
          <a:ext cx="7920037" cy="5708650"/>
        </p:xfrm>
        <a:graphic>
          <a:graphicData uri="http://schemas.openxmlformats.org/presentationml/2006/ole">
            <mc:AlternateContent xmlns:mc="http://schemas.openxmlformats.org/markup-compatibility/2006">
              <mc:Choice xmlns:v="urn:schemas-microsoft-com:vml" Requires="v">
                <p:oleObj spid="_x0000_s3076" name="" r:id="rId1" imgW="4587875" imgH="4170680" progId="Word.Document.8">
                  <p:embed/>
                </p:oleObj>
              </mc:Choice>
              <mc:Fallback>
                <p:oleObj name="" r:id="rId1" imgW="4587875" imgH="4170680" progId="Word.Document.8">
                  <p:embed/>
                  <p:pic>
                    <p:nvPicPr>
                      <p:cNvPr id="0" name="图片 3075"/>
                      <p:cNvPicPr/>
                      <p:nvPr/>
                    </p:nvPicPr>
                    <p:blipFill>
                      <a:blip r:embed="rId2">
                        <a:clrChange>
                          <a:clrFrom>
                            <a:srgbClr val="000000"/>
                          </a:clrFrom>
                          <a:clrTo>
                            <a:srgbClr val="000000"/>
                          </a:clrTo>
                        </a:clrChange>
                      </a:blip>
                      <a:stretch>
                        <a:fillRect/>
                      </a:stretch>
                    </p:blipFill>
                    <p:spPr>
                      <a:xfrm>
                        <a:off x="611188" y="549275"/>
                        <a:ext cx="7920037" cy="5708650"/>
                      </a:xfrm>
                      <a:prstGeom prst="rect">
                        <a:avLst/>
                      </a:prstGeom>
                      <a:noFill/>
                      <a:ln w="38100">
                        <a:noFill/>
                        <a:miter/>
                      </a:ln>
                    </p:spPr>
                  </p:pic>
                </p:oleObj>
              </mc:Fallback>
            </mc:AlternateContent>
          </a:graphicData>
        </a:graphic>
      </p:graphicFrame>
      <p:sp>
        <p:nvSpPr>
          <p:cNvPr id="38914" name="灯片编号占位符 1"/>
          <p:cNvSpPr>
            <a:spLocks noGrp="1"/>
          </p:cNvSpPr>
          <p:nvPr>
            <p:ph type="sldNum" sz="quarter" idx="12"/>
          </p:nvPr>
        </p:nvSpPr>
        <p:spPr>
          <a:ln/>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dirty="0">
                <a:solidFill>
                  <a:schemeClr val="tx1"/>
                </a:solidFill>
              </a:rPr>
            </a:fld>
            <a:endParaRPr lang="zh-CN" altLang="en-US" sz="1200"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6626"/>
                                        </p:tgtEl>
                                        <p:attrNameLst>
                                          <p:attrName>style.visibility</p:attrName>
                                        </p:attrNameLst>
                                      </p:cBhvr>
                                      <p:to>
                                        <p:strVal val="visible"/>
                                      </p:to>
                                    </p:set>
                                    <p:animEffect transition="in" filter="wipe(up)">
                                      <p:cBhvr>
                                        <p:cTn id="7" dur="5000"/>
                                        <p:tgtEl>
                                          <p:spTgt spid="266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Rectangle 2"/>
          <p:cNvSpPr>
            <a:spLocks noGrp="1"/>
          </p:cNvSpPr>
          <p:nvPr>
            <p:ph type="title"/>
          </p:nvPr>
        </p:nvSpPr>
        <p:spPr>
          <a:xfrm>
            <a:off x="179388" y="188913"/>
            <a:ext cx="8229600" cy="914400"/>
          </a:xfrm>
          <a:ln/>
        </p:spPr>
        <p:txBody>
          <a:bodyPr vert="horz" wrap="square" lIns="91440" tIns="45720" rIns="91440" bIns="45720" anchor="b" anchorCtr="0"/>
          <a:p>
            <a:pPr eaLnBrk="1" hangingPunct="1"/>
            <a:r>
              <a:rPr lang="zh-CN" altLang="en-US" b="1" dirty="0">
                <a:latin typeface="宋体" panose="02010600030101010101" pitchFamily="2" charset="-122"/>
              </a:rPr>
              <a:t>内情向量</a:t>
            </a:r>
            <a:endParaRPr lang="zh-CN" altLang="en-US" b="1" dirty="0">
              <a:latin typeface="宋体" panose="02010600030101010101" pitchFamily="2" charset="-122"/>
            </a:endParaRPr>
          </a:p>
        </p:txBody>
      </p:sp>
      <p:sp>
        <p:nvSpPr>
          <p:cNvPr id="24579" name="Rectangle 3"/>
          <p:cNvSpPr>
            <a:spLocks noGrp="1"/>
          </p:cNvSpPr>
          <p:nvPr>
            <p:ph idx="1"/>
          </p:nvPr>
        </p:nvSpPr>
        <p:spPr>
          <a:xfrm>
            <a:off x="611188" y="1052513"/>
            <a:ext cx="7772400" cy="2133600"/>
          </a:xfrm>
          <a:ln/>
        </p:spPr>
        <p:txBody>
          <a:bodyPr vert="horz" wrap="square" lIns="91440" tIns="45720" rIns="91440" bIns="45720" anchor="t" anchorCtr="0"/>
          <a:p>
            <a:pPr eaLnBrk="1" hangingPunct="1"/>
            <a:r>
              <a:rPr lang="zh-CN" altLang="en-US" b="1" dirty="0">
                <a:latin typeface="宋体" panose="02010600030101010101" pitchFamily="2" charset="-122"/>
              </a:rPr>
              <a:t>把数组的有关信息记录在一个</a:t>
            </a:r>
            <a:r>
              <a:rPr lang="zh-CN" altLang="en-US" b="1" dirty="0"/>
              <a:t>“</a:t>
            </a:r>
            <a:r>
              <a:rPr lang="zh-CN" altLang="en-US" b="1" dirty="0">
                <a:latin typeface="宋体" panose="02010600030101010101" pitchFamily="2" charset="-122"/>
              </a:rPr>
              <a:t>内情向量</a:t>
            </a:r>
            <a:r>
              <a:rPr lang="zh-CN" altLang="en-US" b="1" dirty="0"/>
              <a:t>”</a:t>
            </a:r>
            <a:r>
              <a:rPr lang="zh-CN" altLang="en-US" b="1" dirty="0">
                <a:latin typeface="宋体" panose="02010600030101010101" pitchFamily="2" charset="-122"/>
              </a:rPr>
              <a:t>中，每个数组的内情向量必须包括：维数，各维的上、下限，首地址，以及数组（元素）的类型。</a:t>
            </a:r>
            <a:endParaRPr lang="zh-CN" altLang="en-US" b="1" dirty="0">
              <a:latin typeface="宋体" panose="02010600030101010101" pitchFamily="2" charset="-122"/>
            </a:endParaRPr>
          </a:p>
        </p:txBody>
      </p:sp>
      <p:graphicFrame>
        <p:nvGraphicFramePr>
          <p:cNvPr id="24581" name="Object 5"/>
          <p:cNvGraphicFramePr>
            <a:graphicFrameLocks noChangeAspect="1"/>
          </p:cNvGraphicFramePr>
          <p:nvPr/>
        </p:nvGraphicFramePr>
        <p:xfrm>
          <a:off x="1600200" y="3284538"/>
          <a:ext cx="6096000" cy="2978150"/>
        </p:xfrm>
        <a:graphic>
          <a:graphicData uri="http://schemas.openxmlformats.org/presentationml/2006/ole">
            <mc:AlternateContent xmlns:mc="http://schemas.openxmlformats.org/markup-compatibility/2006">
              <mc:Choice xmlns:v="urn:schemas-microsoft-com:vml" Requires="v">
                <p:oleObj spid="_x0000_s3077" name="" r:id="rId1" imgW="4387215" imgH="2454275" progId="Word.Document.8">
                  <p:embed/>
                </p:oleObj>
              </mc:Choice>
              <mc:Fallback>
                <p:oleObj name="" r:id="rId1" imgW="4387215" imgH="2454275" progId="Word.Document.8">
                  <p:embed/>
                  <p:pic>
                    <p:nvPicPr>
                      <p:cNvPr id="0" name="图片 3076"/>
                      <p:cNvPicPr/>
                      <p:nvPr/>
                    </p:nvPicPr>
                    <p:blipFill>
                      <a:blip r:embed="rId2">
                        <a:clrChange>
                          <a:clrFrom>
                            <a:srgbClr val="000000"/>
                          </a:clrFrom>
                          <a:clrTo>
                            <a:srgbClr val="000000"/>
                          </a:clrTo>
                        </a:clrChange>
                      </a:blip>
                      <a:stretch>
                        <a:fillRect/>
                      </a:stretch>
                    </p:blipFill>
                    <p:spPr>
                      <a:xfrm>
                        <a:off x="1600200" y="3284538"/>
                        <a:ext cx="6096000" cy="2978150"/>
                      </a:xfrm>
                      <a:prstGeom prst="rect">
                        <a:avLst/>
                      </a:prstGeom>
                      <a:noFill/>
                      <a:ln w="38100">
                        <a:noFill/>
                        <a:miter/>
                      </a:ln>
                    </p:spPr>
                  </p:pic>
                </p:oleObj>
              </mc:Fallback>
            </mc:AlternateContent>
          </a:graphicData>
        </a:graphic>
      </p:graphicFrame>
      <p:sp>
        <p:nvSpPr>
          <p:cNvPr id="39940" name="灯片编号占位符 1"/>
          <p:cNvSpPr>
            <a:spLocks noGrp="1"/>
          </p:cNvSpPr>
          <p:nvPr>
            <p:ph type="sldNum" sz="quarter" idx="12"/>
          </p:nvPr>
        </p:nvSpPr>
        <p:spPr>
          <a:ln/>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dirty="0">
                <a:solidFill>
                  <a:schemeClr val="tx1"/>
                </a:solidFill>
              </a:rPr>
            </a:fld>
            <a:endParaRPr lang="zh-CN" altLang="en-US" sz="1200"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4579">
                                            <p:txEl>
                                              <p:charRg st="0" end="63"/>
                                            </p:txEl>
                                          </p:spTgt>
                                        </p:tgtEl>
                                        <p:attrNameLst>
                                          <p:attrName>style.visibility</p:attrName>
                                        </p:attrNameLst>
                                      </p:cBhvr>
                                      <p:to>
                                        <p:strVal val="visible"/>
                                      </p:to>
                                    </p:set>
                                    <p:animEffect transition="in" filter="wipe(up)">
                                      <p:cBhvr>
                                        <p:cTn id="7" dur="500"/>
                                        <p:tgtEl>
                                          <p:spTgt spid="24579">
                                            <p:txEl>
                                              <p:charRg st="0" end="63"/>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4581"/>
                                        </p:tgtEl>
                                        <p:attrNameLst>
                                          <p:attrName>style.visibility</p:attrName>
                                        </p:attrNameLst>
                                      </p:cBhvr>
                                      <p:to>
                                        <p:strVal val="visible"/>
                                      </p:to>
                                    </p:set>
                                    <p:animEffect transition="in" filter="wipe(up)">
                                      <p:cBhvr>
                                        <p:cTn id="11" dur="500"/>
                                        <p:tgtEl>
                                          <p:spTgt spid="245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Rectangle 2"/>
          <p:cNvSpPr>
            <a:spLocks noGrp="1"/>
          </p:cNvSpPr>
          <p:nvPr>
            <p:ph type="title"/>
          </p:nvPr>
        </p:nvSpPr>
        <p:spPr>
          <a:xfrm>
            <a:off x="457200" y="547688"/>
            <a:ext cx="8229600" cy="733425"/>
          </a:xfrm>
          <a:ln/>
        </p:spPr>
        <p:txBody>
          <a:bodyPr vert="horz" wrap="square" lIns="91440" tIns="45720" rIns="91440" bIns="45720" anchor="b" anchorCtr="0"/>
          <a:p>
            <a:pPr eaLnBrk="1" hangingPunct="1"/>
            <a:r>
              <a:rPr lang="en-US" altLang="zh-CN" b="1">
                <a:latin typeface="宋体" panose="02010600030101010101" pitchFamily="2" charset="-122"/>
              </a:rPr>
              <a:t>2 </a:t>
            </a:r>
            <a:r>
              <a:rPr lang="zh-CN" altLang="en-US" b="1" dirty="0">
                <a:latin typeface="宋体" panose="02010600030101010101" pitchFamily="2" charset="-122"/>
              </a:rPr>
              <a:t>记录</a:t>
            </a:r>
            <a:endParaRPr lang="zh-CN" altLang="en-US" b="1" dirty="0">
              <a:latin typeface="宋体" panose="02010600030101010101" pitchFamily="2" charset="-122"/>
            </a:endParaRPr>
          </a:p>
        </p:txBody>
      </p:sp>
      <p:sp>
        <p:nvSpPr>
          <p:cNvPr id="25603" name="Rectangle 3"/>
          <p:cNvSpPr>
            <a:spLocks noGrp="1"/>
          </p:cNvSpPr>
          <p:nvPr>
            <p:ph idx="1"/>
          </p:nvPr>
        </p:nvSpPr>
        <p:spPr>
          <a:xfrm>
            <a:off x="685800" y="1752600"/>
            <a:ext cx="7772400" cy="4629150"/>
          </a:xfrm>
          <a:ln/>
        </p:spPr>
        <p:txBody>
          <a:bodyPr vert="horz" wrap="square" lIns="91440" tIns="45720" rIns="91440" bIns="45720" anchor="t" anchorCtr="0"/>
          <a:p>
            <a:pPr eaLnBrk="1" hangingPunct="1">
              <a:lnSpc>
                <a:spcPct val="90000"/>
              </a:lnSpc>
            </a:pPr>
            <a:r>
              <a:rPr lang="zh-CN" altLang="en-US" b="1" dirty="0">
                <a:latin typeface="宋体" panose="02010600030101010101" pitchFamily="2" charset="-122"/>
              </a:rPr>
              <a:t>逻辑上说，记录结构由已知类型的数据组合在一起的一种结构。</a:t>
            </a:r>
            <a:endParaRPr lang="zh-CN" altLang="en-US" b="1" dirty="0">
              <a:latin typeface="宋体" panose="02010600030101010101" pitchFamily="2" charset="-122"/>
            </a:endParaRPr>
          </a:p>
          <a:p>
            <a:pPr lvl="1" indent="-436245" eaLnBrk="1" hangingPunct="1">
              <a:lnSpc>
                <a:spcPct val="90000"/>
              </a:lnSpc>
              <a:spcBef>
                <a:spcPct val="30000"/>
              </a:spcBef>
              <a:buNone/>
            </a:pPr>
            <a:r>
              <a:rPr lang="zh-CN" altLang="en-US" sz="2400" b="1" dirty="0">
                <a:latin typeface="Courier New" panose="02070309020205020404" pitchFamily="49" charset="0"/>
              </a:rPr>
              <a:t>	</a:t>
            </a:r>
            <a:r>
              <a:rPr lang="en-US" altLang="zh-CN" sz="2400" b="1">
                <a:latin typeface="Courier New" panose="02070309020205020404" pitchFamily="49" charset="0"/>
              </a:rPr>
              <a:t>record {   char NAME[20];    </a:t>
            </a:r>
            <a:endParaRPr lang="en-US" altLang="zh-CN" sz="2400" b="1">
              <a:latin typeface="Courier New" panose="02070309020205020404" pitchFamily="49" charset="0"/>
            </a:endParaRPr>
          </a:p>
          <a:p>
            <a:pPr lvl="2" indent="-394970" eaLnBrk="1" hangingPunct="1">
              <a:lnSpc>
                <a:spcPct val="90000"/>
              </a:lnSpc>
              <a:spcBef>
                <a:spcPct val="0"/>
              </a:spcBef>
              <a:buNone/>
            </a:pPr>
            <a:r>
              <a:rPr lang="en-US" altLang="zh-CN" b="1">
                <a:latin typeface="Courier New" panose="02070309020205020404" pitchFamily="49" charset="0"/>
              </a:rPr>
              <a:t>    	 	integer  AGE; </a:t>
            </a:r>
            <a:endParaRPr lang="en-US" altLang="zh-CN" b="1">
              <a:latin typeface="Courier New" panose="02070309020205020404" pitchFamily="49" charset="0"/>
            </a:endParaRPr>
          </a:p>
          <a:p>
            <a:pPr lvl="2" indent="-394970" eaLnBrk="1" hangingPunct="1">
              <a:lnSpc>
                <a:spcPct val="90000"/>
              </a:lnSpc>
              <a:spcBef>
                <a:spcPct val="0"/>
              </a:spcBef>
              <a:buNone/>
            </a:pPr>
            <a:r>
              <a:rPr lang="en-US" altLang="zh-CN" b="1">
                <a:latin typeface="Courier New" panose="02070309020205020404" pitchFamily="49" charset="0"/>
              </a:rPr>
              <a:t>    	 	</a:t>
            </a:r>
            <a:r>
              <a:rPr lang="en-US" altLang="zh-CN" b="1" dirty="0" err="1">
                <a:latin typeface="Courier New" panose="02070309020205020404" pitchFamily="49" charset="0"/>
              </a:rPr>
              <a:t>bool</a:t>
            </a:r>
            <a:r>
              <a:rPr lang="en-US" altLang="zh-CN" b="1">
                <a:latin typeface="Courier New" panose="02070309020205020404" pitchFamily="49" charset="0"/>
              </a:rPr>
              <a:t>  MARRIED;</a:t>
            </a:r>
            <a:endParaRPr lang="en-US" altLang="zh-CN" b="1">
              <a:latin typeface="Courier New" panose="02070309020205020404" pitchFamily="49" charset="0"/>
            </a:endParaRPr>
          </a:p>
          <a:p>
            <a:pPr lvl="2" indent="-394970" eaLnBrk="1" hangingPunct="1">
              <a:lnSpc>
                <a:spcPct val="90000"/>
              </a:lnSpc>
              <a:spcBef>
                <a:spcPct val="0"/>
              </a:spcBef>
              <a:buNone/>
            </a:pPr>
            <a:r>
              <a:rPr lang="en-US" altLang="zh-CN" b="1">
                <a:latin typeface="Courier New" panose="02070309020205020404" pitchFamily="49" charset="0"/>
              </a:rPr>
              <a:t> 	     } CARD[1000]</a:t>
            </a:r>
            <a:endParaRPr lang="en-US" altLang="zh-CN" b="1">
              <a:latin typeface="Courier New" panose="02070309020205020404" pitchFamily="49" charset="0"/>
            </a:endParaRPr>
          </a:p>
          <a:p>
            <a:pPr eaLnBrk="1" hangingPunct="1">
              <a:lnSpc>
                <a:spcPct val="90000"/>
              </a:lnSpc>
              <a:spcBef>
                <a:spcPct val="60000"/>
              </a:spcBef>
            </a:pPr>
            <a:r>
              <a:rPr lang="zh-CN" altLang="en-US" b="1" dirty="0">
                <a:latin typeface="宋体" panose="02010600030101010101" pitchFamily="2" charset="-122"/>
              </a:rPr>
              <a:t>访问：复合名 </a:t>
            </a:r>
            <a:r>
              <a:rPr lang="en-US" altLang="zh-CN" b="1" dirty="0" err="1">
                <a:latin typeface="宋体" panose="02010600030101010101" pitchFamily="2" charset="-122"/>
              </a:rPr>
              <a:t>CARD[k].NAME</a:t>
            </a:r>
            <a:endParaRPr lang="en-US" altLang="zh-CN" b="1">
              <a:latin typeface="宋体" panose="02010600030101010101" pitchFamily="2" charset="-122"/>
            </a:endParaRPr>
          </a:p>
          <a:p>
            <a:pPr eaLnBrk="1" hangingPunct="1">
              <a:lnSpc>
                <a:spcPct val="90000"/>
              </a:lnSpc>
            </a:pPr>
            <a:r>
              <a:rPr lang="zh-CN" altLang="en-US" b="1" dirty="0">
                <a:latin typeface="宋体" panose="02010600030101010101" pitchFamily="2" charset="-122"/>
              </a:rPr>
              <a:t>存储：连续存放</a:t>
            </a:r>
            <a:endParaRPr lang="zh-CN" altLang="en-US" b="1" dirty="0">
              <a:latin typeface="宋体" panose="02010600030101010101" pitchFamily="2" charset="-122"/>
            </a:endParaRPr>
          </a:p>
          <a:p>
            <a:pPr eaLnBrk="1" hangingPunct="1">
              <a:lnSpc>
                <a:spcPct val="90000"/>
              </a:lnSpc>
            </a:pPr>
            <a:r>
              <a:rPr lang="zh-CN" altLang="en-US" b="1" dirty="0">
                <a:latin typeface="宋体" panose="02010600030101010101" pitchFamily="2" charset="-122"/>
              </a:rPr>
              <a:t>域的地址计算：相对于记录结构起点的相对数</a:t>
            </a:r>
            <a:r>
              <a:rPr lang="en-US" altLang="zh-CN" b="1">
                <a:latin typeface="宋体" panose="02010600030101010101" pitchFamily="2" charset="-122"/>
              </a:rPr>
              <a:t>OFFSET</a:t>
            </a:r>
            <a:r>
              <a:rPr lang="" altLang="zh-CN" b="1" dirty="0">
                <a:latin typeface="宋体" panose="02010600030101010101" pitchFamily="2" charset="-122"/>
              </a:rPr>
              <a:t>。</a:t>
            </a:r>
            <a:endParaRPr lang="zh-CN" altLang="en-US" b="1" dirty="0"/>
          </a:p>
        </p:txBody>
      </p:sp>
      <p:sp>
        <p:nvSpPr>
          <p:cNvPr id="40963" name="灯片编号占位符 1"/>
          <p:cNvSpPr>
            <a:spLocks noGrp="1"/>
          </p:cNvSpPr>
          <p:nvPr>
            <p:ph type="sldNum" sz="quarter" idx="12"/>
          </p:nvPr>
        </p:nvSpPr>
        <p:spPr>
          <a:ln/>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dirty="0">
                <a:solidFill>
                  <a:schemeClr val="tx1"/>
                </a:solidFill>
              </a:rPr>
            </a:fld>
            <a:endParaRPr lang="zh-CN" altLang="en-US" sz="1200"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603">
                                            <p:txEl>
                                              <p:charRg st="0" end="29"/>
                                            </p:txEl>
                                          </p:spTgt>
                                        </p:tgtEl>
                                        <p:attrNameLst>
                                          <p:attrName>style.visibility</p:attrName>
                                        </p:attrNameLst>
                                      </p:cBhvr>
                                      <p:to>
                                        <p:strVal val="visible"/>
                                      </p:to>
                                    </p:set>
                                    <p:animEffect transition="in" filter="wipe(left)">
                                      <p:cBhvr>
                                        <p:cTn id="7" dur="500"/>
                                        <p:tgtEl>
                                          <p:spTgt spid="25603">
                                            <p:txEl>
                                              <p:charRg st="0" end="29"/>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603">
                                            <p:txEl>
                                              <p:charRg st="29" end="60"/>
                                            </p:txEl>
                                          </p:spTgt>
                                        </p:tgtEl>
                                        <p:attrNameLst>
                                          <p:attrName>style.visibility</p:attrName>
                                        </p:attrNameLst>
                                      </p:cBhvr>
                                      <p:to>
                                        <p:strVal val="visible"/>
                                      </p:to>
                                    </p:set>
                                    <p:animEffect transition="in" filter="wipe(left)">
                                      <p:cBhvr>
                                        <p:cTn id="12" dur="500"/>
                                        <p:tgtEl>
                                          <p:spTgt spid="25603">
                                            <p:txEl>
                                              <p:charRg st="29" end="60"/>
                                            </p:txEl>
                                          </p:spTgt>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25603">
                                            <p:txEl>
                                              <p:charRg st="60" end="82"/>
                                            </p:txEl>
                                          </p:spTgt>
                                        </p:tgtEl>
                                        <p:attrNameLst>
                                          <p:attrName>style.visibility</p:attrName>
                                        </p:attrNameLst>
                                      </p:cBhvr>
                                      <p:to>
                                        <p:strVal val="visible"/>
                                      </p:to>
                                    </p:set>
                                    <p:animEffect transition="in" filter="wipe(left)">
                                      <p:cBhvr>
                                        <p:cTn id="16" dur="500"/>
                                        <p:tgtEl>
                                          <p:spTgt spid="25603">
                                            <p:txEl>
                                              <p:charRg st="60" end="82"/>
                                            </p:txEl>
                                          </p:spTgt>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25603">
                                            <p:txEl>
                                              <p:charRg st="82" end="104"/>
                                            </p:txEl>
                                          </p:spTgt>
                                        </p:tgtEl>
                                        <p:attrNameLst>
                                          <p:attrName>style.visibility</p:attrName>
                                        </p:attrNameLst>
                                      </p:cBhvr>
                                      <p:to>
                                        <p:strVal val="visible"/>
                                      </p:to>
                                    </p:set>
                                    <p:animEffect transition="in" filter="wipe(left)">
                                      <p:cBhvr>
                                        <p:cTn id="20" dur="500"/>
                                        <p:tgtEl>
                                          <p:spTgt spid="25603">
                                            <p:txEl>
                                              <p:charRg st="82" end="104"/>
                                            </p:txEl>
                                          </p:spTgt>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25603">
                                            <p:txEl>
                                              <p:charRg st="104" end="124"/>
                                            </p:txEl>
                                          </p:spTgt>
                                        </p:tgtEl>
                                        <p:attrNameLst>
                                          <p:attrName>style.visibility</p:attrName>
                                        </p:attrNameLst>
                                      </p:cBhvr>
                                      <p:to>
                                        <p:strVal val="visible"/>
                                      </p:to>
                                    </p:set>
                                    <p:animEffect transition="in" filter="wipe(left)">
                                      <p:cBhvr>
                                        <p:cTn id="24" dur="500"/>
                                        <p:tgtEl>
                                          <p:spTgt spid="25603">
                                            <p:txEl>
                                              <p:charRg st="104" end="12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5603">
                                            <p:txEl>
                                              <p:charRg st="124" end="144"/>
                                            </p:txEl>
                                          </p:spTgt>
                                        </p:tgtEl>
                                        <p:attrNameLst>
                                          <p:attrName>style.visibility</p:attrName>
                                        </p:attrNameLst>
                                      </p:cBhvr>
                                      <p:to>
                                        <p:strVal val="visible"/>
                                      </p:to>
                                    </p:set>
                                    <p:animEffect transition="in" filter="wipe(left)">
                                      <p:cBhvr>
                                        <p:cTn id="29" dur="3000"/>
                                        <p:tgtEl>
                                          <p:spTgt spid="25603">
                                            <p:txEl>
                                              <p:charRg st="124" end="14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5603">
                                            <p:txEl>
                                              <p:charRg st="144" end="152"/>
                                            </p:txEl>
                                          </p:spTgt>
                                        </p:tgtEl>
                                        <p:attrNameLst>
                                          <p:attrName>style.visibility</p:attrName>
                                        </p:attrNameLst>
                                      </p:cBhvr>
                                      <p:to>
                                        <p:strVal val="visible"/>
                                      </p:to>
                                    </p:set>
                                    <p:animEffect transition="in" filter="wipe(left)">
                                      <p:cBhvr>
                                        <p:cTn id="34" dur="500"/>
                                        <p:tgtEl>
                                          <p:spTgt spid="25603">
                                            <p:txEl>
                                              <p:charRg st="144" end="15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25603">
                                            <p:txEl>
                                              <p:charRg st="152" end="180"/>
                                            </p:txEl>
                                          </p:spTgt>
                                        </p:tgtEl>
                                        <p:attrNameLst>
                                          <p:attrName>style.visibility</p:attrName>
                                        </p:attrNameLst>
                                      </p:cBhvr>
                                      <p:to>
                                        <p:strVal val="visible"/>
                                      </p:to>
                                    </p:set>
                                    <p:animEffect transition="in" filter="wipe(left)">
                                      <p:cBhvr>
                                        <p:cTn id="39" dur="500"/>
                                        <p:tgtEl>
                                          <p:spTgt spid="25603">
                                            <p:txEl>
                                              <p:charRg st="152" end="18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ldLvl="2"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Rectangle 2"/>
          <p:cNvSpPr>
            <a:spLocks noGrp="1"/>
          </p:cNvSpPr>
          <p:nvPr>
            <p:ph type="title"/>
          </p:nvPr>
        </p:nvSpPr>
        <p:spPr>
          <a:ln/>
        </p:spPr>
        <p:txBody>
          <a:bodyPr vert="horz" wrap="square" lIns="91440" tIns="45720" rIns="91440" bIns="45720" anchor="b" anchorCtr="0"/>
          <a:p>
            <a:pPr eaLnBrk="1" hangingPunct="1"/>
            <a:r>
              <a:rPr lang="en-US" altLang="zh-CN" b="1">
                <a:latin typeface="宋体" panose="02010600030101010101" pitchFamily="2" charset="-122"/>
              </a:rPr>
              <a:t>3 </a:t>
            </a:r>
            <a:r>
              <a:rPr lang="zh-CN" altLang="en-US" b="1" dirty="0">
                <a:latin typeface="宋体" panose="02010600030101010101" pitchFamily="2" charset="-122"/>
              </a:rPr>
              <a:t>字符串、表格、栈</a:t>
            </a:r>
            <a:endParaRPr lang="zh-CN" altLang="en-US" b="1" dirty="0">
              <a:latin typeface="宋体" panose="02010600030101010101" pitchFamily="2" charset="-122"/>
            </a:endParaRPr>
          </a:p>
        </p:txBody>
      </p:sp>
      <p:sp>
        <p:nvSpPr>
          <p:cNvPr id="27651" name="Rectangle 3"/>
          <p:cNvSpPr>
            <a:spLocks noGrp="1"/>
          </p:cNvSpPr>
          <p:nvPr>
            <p:ph idx="1"/>
          </p:nvPr>
        </p:nvSpPr>
        <p:spPr>
          <a:ln/>
        </p:spPr>
        <p:txBody>
          <a:bodyPr vert="horz" wrap="square" lIns="91440" tIns="45720" rIns="91440" bIns="45720" anchor="t" anchorCtr="0"/>
          <a:p>
            <a:pPr eaLnBrk="1" hangingPunct="1"/>
            <a:r>
              <a:rPr lang="zh-CN" altLang="en-US" b="1" dirty="0">
                <a:latin typeface="宋体" panose="02010600030101010101" pitchFamily="2" charset="-122"/>
              </a:rPr>
              <a:t>字符串：符号处理、公式处理</a:t>
            </a:r>
            <a:endParaRPr lang="zh-CN" altLang="en-US" b="1" dirty="0">
              <a:latin typeface="宋体" panose="02010600030101010101" pitchFamily="2" charset="-122"/>
            </a:endParaRPr>
          </a:p>
          <a:p>
            <a:pPr eaLnBrk="1" hangingPunct="1">
              <a:spcBef>
                <a:spcPts val="1200"/>
              </a:spcBef>
            </a:pPr>
            <a:r>
              <a:rPr lang="zh-CN" altLang="en-US" b="1" dirty="0">
                <a:latin typeface="宋体" panose="02010600030101010101" pitchFamily="2" charset="-122"/>
              </a:rPr>
              <a:t>表格：本质上是一种记录结构</a:t>
            </a:r>
            <a:endParaRPr lang="zh-CN" altLang="en-US" b="1" dirty="0">
              <a:latin typeface="宋体" panose="02010600030101010101" pitchFamily="2" charset="-122"/>
            </a:endParaRPr>
          </a:p>
          <a:p>
            <a:pPr eaLnBrk="1" hangingPunct="1">
              <a:spcBef>
                <a:spcPts val="1200"/>
              </a:spcBef>
            </a:pPr>
            <a:r>
              <a:rPr lang="zh-CN" altLang="en-US" b="1" dirty="0">
                <a:latin typeface="宋体" panose="02010600030101010101" pitchFamily="2" charset="-122"/>
              </a:rPr>
              <a:t>线性表：一组顺序化的记录结构</a:t>
            </a:r>
            <a:endParaRPr lang="zh-CN" altLang="en-US" b="1" dirty="0">
              <a:latin typeface="宋体" panose="02010600030101010101" pitchFamily="2" charset="-122"/>
            </a:endParaRPr>
          </a:p>
          <a:p>
            <a:pPr eaLnBrk="1" hangingPunct="1">
              <a:spcBef>
                <a:spcPts val="1200"/>
              </a:spcBef>
            </a:pPr>
            <a:r>
              <a:rPr lang="zh-CN" altLang="en-US" b="1" dirty="0">
                <a:latin typeface="宋体" panose="02010600030101010101" pitchFamily="2" charset="-122"/>
              </a:rPr>
              <a:t>栈：一种线性表，后进先出，</a:t>
            </a:r>
            <a:r>
              <a:rPr lang="en-US" altLang="zh-CN" b="1">
                <a:latin typeface="宋体" panose="02010600030101010101" pitchFamily="2" charset="-122"/>
              </a:rPr>
              <a:t>POP, PUSH</a:t>
            </a:r>
            <a:endParaRPr lang="en-US" altLang="zh-CN" b="1">
              <a:latin typeface="宋体" panose="02010600030101010101" pitchFamily="2" charset="-122"/>
            </a:endParaRPr>
          </a:p>
          <a:p>
            <a:pPr eaLnBrk="1" hangingPunct="1"/>
            <a:endParaRPr lang="en-US" altLang="zh-CN" b="1"/>
          </a:p>
        </p:txBody>
      </p:sp>
      <p:sp>
        <p:nvSpPr>
          <p:cNvPr id="41987" name="灯片编号占位符 1"/>
          <p:cNvSpPr>
            <a:spLocks noGrp="1"/>
          </p:cNvSpPr>
          <p:nvPr>
            <p:ph type="sldNum" sz="quarter" idx="12"/>
          </p:nvPr>
        </p:nvSpPr>
        <p:spPr>
          <a:ln/>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dirty="0">
                <a:solidFill>
                  <a:schemeClr val="tx1"/>
                </a:solidFill>
              </a:rPr>
            </a:fld>
            <a:endParaRPr lang="zh-CN" altLang="en-US" sz="1200"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7651">
                                            <p:txEl>
                                              <p:charRg st="0" end="14"/>
                                            </p:txEl>
                                          </p:spTgt>
                                        </p:tgtEl>
                                        <p:attrNameLst>
                                          <p:attrName>style.visibility</p:attrName>
                                        </p:attrNameLst>
                                      </p:cBhvr>
                                      <p:to>
                                        <p:strVal val="visible"/>
                                      </p:to>
                                    </p:set>
                                    <p:animEffect transition="in" filter="checkerboard(across)">
                                      <p:cBhvr>
                                        <p:cTn id="7" dur="500"/>
                                        <p:tgtEl>
                                          <p:spTgt spid="27651">
                                            <p:txEl>
                                              <p:charRg st="0" end="14"/>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7651">
                                            <p:txEl>
                                              <p:charRg st="14" end="28"/>
                                            </p:txEl>
                                          </p:spTgt>
                                        </p:tgtEl>
                                        <p:attrNameLst>
                                          <p:attrName>style.visibility</p:attrName>
                                        </p:attrNameLst>
                                      </p:cBhvr>
                                      <p:to>
                                        <p:strVal val="visible"/>
                                      </p:to>
                                    </p:set>
                                    <p:animEffect transition="in" filter="checkerboard(across)">
                                      <p:cBhvr>
                                        <p:cTn id="12" dur="500"/>
                                        <p:tgtEl>
                                          <p:spTgt spid="27651">
                                            <p:txEl>
                                              <p:charRg st="14" end="2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7651">
                                            <p:txEl>
                                              <p:charRg st="28" end="43"/>
                                            </p:txEl>
                                          </p:spTgt>
                                        </p:tgtEl>
                                        <p:attrNameLst>
                                          <p:attrName>style.visibility</p:attrName>
                                        </p:attrNameLst>
                                      </p:cBhvr>
                                      <p:to>
                                        <p:strVal val="visible"/>
                                      </p:to>
                                    </p:set>
                                    <p:animEffect transition="in" filter="checkerboard(across)">
                                      <p:cBhvr>
                                        <p:cTn id="17" dur="500"/>
                                        <p:tgtEl>
                                          <p:spTgt spid="27651">
                                            <p:txEl>
                                              <p:charRg st="28" end="4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27651">
                                            <p:txEl>
                                              <p:charRg st="43" end="66"/>
                                            </p:txEl>
                                          </p:spTgt>
                                        </p:tgtEl>
                                        <p:attrNameLst>
                                          <p:attrName>style.visibility</p:attrName>
                                        </p:attrNameLst>
                                      </p:cBhvr>
                                      <p:to>
                                        <p:strVal val="visible"/>
                                      </p:to>
                                    </p:set>
                                    <p:animEffect transition="in" filter="checkerboard(across)">
                                      <p:cBhvr>
                                        <p:cTn id="22" dur="500"/>
                                        <p:tgtEl>
                                          <p:spTgt spid="27651">
                                            <p:txEl>
                                              <p:charRg st="43" end="6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Rectangle 2"/>
          <p:cNvSpPr>
            <a:spLocks noGrp="1"/>
          </p:cNvSpPr>
          <p:nvPr>
            <p:ph type="title"/>
          </p:nvPr>
        </p:nvSpPr>
        <p:spPr>
          <a:xfrm>
            <a:off x="457200" y="547688"/>
            <a:ext cx="8229600" cy="1006475"/>
          </a:xfrm>
          <a:ln/>
        </p:spPr>
        <p:txBody>
          <a:bodyPr vert="horz" wrap="square" lIns="91440" tIns="45720" rIns="91440" bIns="45720" anchor="b" anchorCtr="0"/>
          <a:p>
            <a:pPr eaLnBrk="1" hangingPunct="1"/>
            <a:r>
              <a:rPr lang="zh-CN" altLang="en-US" b="1" dirty="0">
                <a:latin typeface="宋体" panose="02010600030101010101" pitchFamily="2" charset="-122"/>
              </a:rPr>
              <a:t>三  抽象数据类型 </a:t>
            </a:r>
            <a:endParaRPr lang="zh-CN" altLang="en-US" b="1" dirty="0">
              <a:latin typeface="宋体" panose="02010600030101010101" pitchFamily="2" charset="-122"/>
            </a:endParaRPr>
          </a:p>
        </p:txBody>
      </p:sp>
      <p:sp>
        <p:nvSpPr>
          <p:cNvPr id="69635" name="Rectangle 3"/>
          <p:cNvSpPr>
            <a:spLocks noGrp="1"/>
          </p:cNvSpPr>
          <p:nvPr>
            <p:ph idx="1"/>
          </p:nvPr>
        </p:nvSpPr>
        <p:spPr>
          <a:xfrm>
            <a:off x="685800" y="1600200"/>
            <a:ext cx="7772400" cy="4419600"/>
          </a:xfrm>
          <a:ln/>
        </p:spPr>
        <p:txBody>
          <a:bodyPr vert="horz" wrap="square" lIns="91440" tIns="45720" rIns="91440" bIns="45720" anchor="t" anchorCtr="0"/>
          <a:p>
            <a:pPr marL="0" indent="0" algn="just" eaLnBrk="1" hangingPunct="1"/>
            <a:r>
              <a:rPr lang="zh-CN" altLang="en-US" sz="2800" b="1" dirty="0"/>
              <a:t>一个抽象数据类型包括：</a:t>
            </a:r>
            <a:endParaRPr lang="zh-CN" altLang="en-US" sz="2800" b="1" dirty="0">
              <a:latin typeface="宋体" panose="02010600030101010101" pitchFamily="2" charset="-122"/>
            </a:endParaRPr>
          </a:p>
          <a:p>
            <a:pPr lvl="1" indent="-436245" algn="just" eaLnBrk="1" hangingPunct="1"/>
            <a:r>
              <a:rPr lang="zh-CN" altLang="en-US" sz="2400" b="1" dirty="0"/>
              <a:t>数据对象的一个集合；</a:t>
            </a:r>
            <a:endParaRPr lang="zh-CN" altLang="en-US" sz="2400" b="1" dirty="0">
              <a:latin typeface="宋体" panose="02010600030101010101" pitchFamily="2" charset="-122"/>
            </a:endParaRPr>
          </a:p>
          <a:p>
            <a:pPr lvl="1" indent="-436245" algn="just" eaLnBrk="1" hangingPunct="1"/>
            <a:r>
              <a:rPr lang="zh-CN" altLang="en-US" sz="2400" b="1" dirty="0"/>
              <a:t>作用于这些数据对象的抽象运算的集合；</a:t>
            </a:r>
            <a:endParaRPr lang="zh-CN" altLang="en-US" sz="2400" b="1" dirty="0">
              <a:latin typeface="宋体" panose="02010600030101010101" pitchFamily="2" charset="-122"/>
            </a:endParaRPr>
          </a:p>
          <a:p>
            <a:pPr lvl="1" indent="-436245" algn="just" eaLnBrk="1" hangingPunct="1"/>
            <a:r>
              <a:rPr lang="zh-CN" altLang="en-US" sz="2400" b="1" dirty="0"/>
              <a:t>这种类型对象的封装，即，除了使用类型中所定义的运算外，用户不能对这些对象进行操作。</a:t>
            </a:r>
            <a:endParaRPr lang="zh-CN" altLang="en-US" sz="2400" b="1" dirty="0"/>
          </a:p>
          <a:p>
            <a:pPr marL="0" indent="0" algn="just" eaLnBrk="1" hangingPunct="1"/>
            <a:r>
              <a:rPr lang="zh-CN" altLang="en-US" sz="2800" b="1" dirty="0"/>
              <a:t>程序设计语言对抽象数据类型的支持</a:t>
            </a:r>
            <a:endParaRPr lang="zh-CN" altLang="en-US" sz="2800" b="1" dirty="0"/>
          </a:p>
          <a:p>
            <a:pPr lvl="1" indent="-436245" algn="just" eaLnBrk="1" hangingPunct="1"/>
            <a:r>
              <a:rPr lang="en-US" altLang="zh-CN" sz="2400" b="1" dirty="0" err="1"/>
              <a:t>Ada</a:t>
            </a:r>
            <a:r>
              <a:rPr lang="zh-CN" altLang="en-US" sz="2400" b="1" dirty="0"/>
              <a:t>语言通过程序包（</a:t>
            </a:r>
            <a:r>
              <a:rPr lang="en-US" altLang="zh-CN" sz="2400" b="1"/>
              <a:t>package</a:t>
            </a:r>
            <a:r>
              <a:rPr lang="zh-CN" altLang="en-US" sz="2400" b="1" dirty="0"/>
              <a:t>）提供了数据封装的支持</a:t>
            </a:r>
            <a:endParaRPr lang="zh-CN" altLang="en-US" sz="2400" b="1" dirty="0"/>
          </a:p>
          <a:p>
            <a:pPr lvl="1" indent="-436245" algn="just" eaLnBrk="1" hangingPunct="1"/>
            <a:r>
              <a:rPr lang="en-US" altLang="zh-CN" sz="2400" b="1"/>
              <a:t>Smalltalk</a:t>
            </a:r>
            <a:r>
              <a:rPr lang="zh-CN" altLang="en-US" sz="2400" b="1" dirty="0"/>
              <a:t>、</a:t>
            </a:r>
            <a:r>
              <a:rPr lang="en-US" altLang="zh-CN" sz="2400" b="1"/>
              <a:t>C++</a:t>
            </a:r>
            <a:r>
              <a:rPr lang="zh-CN" altLang="en-US" sz="2400" b="1" dirty="0"/>
              <a:t>和</a:t>
            </a:r>
            <a:r>
              <a:rPr lang="en-US" altLang="zh-CN" sz="2400" b="1"/>
              <a:t>Java</a:t>
            </a:r>
            <a:r>
              <a:rPr lang="zh-CN" altLang="en-US" sz="2400" b="1" dirty="0"/>
              <a:t>语言则通过类（</a:t>
            </a:r>
            <a:r>
              <a:rPr lang="en-US" altLang="zh-CN" sz="2400" b="1"/>
              <a:t>Class</a:t>
            </a:r>
            <a:r>
              <a:rPr lang="zh-CN" altLang="en-US" sz="2400" b="1" dirty="0"/>
              <a:t>）对抽象数据类型提供支持。 </a:t>
            </a:r>
            <a:endParaRPr lang="zh-CN" altLang="en-US" sz="2400" b="1" dirty="0"/>
          </a:p>
        </p:txBody>
      </p:sp>
      <p:sp>
        <p:nvSpPr>
          <p:cNvPr id="43011" name="灯片编号占位符 1"/>
          <p:cNvSpPr>
            <a:spLocks noGrp="1"/>
          </p:cNvSpPr>
          <p:nvPr>
            <p:ph type="sldNum" sz="quarter" idx="12"/>
          </p:nvPr>
        </p:nvSpPr>
        <p:spPr>
          <a:ln/>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dirty="0">
                <a:solidFill>
                  <a:schemeClr val="tx1"/>
                </a:solidFill>
              </a:rPr>
            </a:fld>
            <a:endParaRPr lang="zh-CN" altLang="en-US" sz="1200"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9635">
                                            <p:txEl>
                                              <p:charRg st="0" end="12"/>
                                            </p:txEl>
                                          </p:spTgt>
                                        </p:tgtEl>
                                        <p:attrNameLst>
                                          <p:attrName>style.visibility</p:attrName>
                                        </p:attrNameLst>
                                      </p:cBhvr>
                                      <p:to>
                                        <p:strVal val="visible"/>
                                      </p:to>
                                    </p:set>
                                    <p:animEffect transition="in" filter="wipe(left)">
                                      <p:cBhvr>
                                        <p:cTn id="7" dur="1000"/>
                                        <p:tgtEl>
                                          <p:spTgt spid="69635">
                                            <p:txEl>
                                              <p:charRg st="0" end="1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9635">
                                            <p:txEl>
                                              <p:charRg st="12" end="23"/>
                                            </p:txEl>
                                          </p:spTgt>
                                        </p:tgtEl>
                                        <p:attrNameLst>
                                          <p:attrName>style.visibility</p:attrName>
                                        </p:attrNameLst>
                                      </p:cBhvr>
                                      <p:to>
                                        <p:strVal val="visible"/>
                                      </p:to>
                                    </p:set>
                                    <p:animEffect transition="in" filter="wipe(left)">
                                      <p:cBhvr>
                                        <p:cTn id="12" dur="1000"/>
                                        <p:tgtEl>
                                          <p:spTgt spid="69635">
                                            <p:txEl>
                                              <p:charRg st="12" end="2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9635">
                                            <p:txEl>
                                              <p:charRg st="23" end="42"/>
                                            </p:txEl>
                                          </p:spTgt>
                                        </p:tgtEl>
                                        <p:attrNameLst>
                                          <p:attrName>style.visibility</p:attrName>
                                        </p:attrNameLst>
                                      </p:cBhvr>
                                      <p:to>
                                        <p:strVal val="visible"/>
                                      </p:to>
                                    </p:set>
                                    <p:animEffect transition="in" filter="wipe(left)">
                                      <p:cBhvr>
                                        <p:cTn id="17" dur="1000"/>
                                        <p:tgtEl>
                                          <p:spTgt spid="69635">
                                            <p:txEl>
                                              <p:charRg st="23" end="4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9635">
                                            <p:txEl>
                                              <p:charRg st="42" end="84"/>
                                            </p:txEl>
                                          </p:spTgt>
                                        </p:tgtEl>
                                        <p:attrNameLst>
                                          <p:attrName>style.visibility</p:attrName>
                                        </p:attrNameLst>
                                      </p:cBhvr>
                                      <p:to>
                                        <p:strVal val="visible"/>
                                      </p:to>
                                    </p:set>
                                    <p:animEffect transition="in" filter="wipe(left)">
                                      <p:cBhvr>
                                        <p:cTn id="22" dur="1000"/>
                                        <p:tgtEl>
                                          <p:spTgt spid="69635">
                                            <p:txEl>
                                              <p:charRg st="42" end="8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9635">
                                            <p:txEl>
                                              <p:charRg st="84" end="101"/>
                                            </p:txEl>
                                          </p:spTgt>
                                        </p:tgtEl>
                                        <p:attrNameLst>
                                          <p:attrName>style.visibility</p:attrName>
                                        </p:attrNameLst>
                                      </p:cBhvr>
                                      <p:to>
                                        <p:strVal val="visible"/>
                                      </p:to>
                                    </p:set>
                                    <p:animEffect transition="in" filter="wipe(left)">
                                      <p:cBhvr>
                                        <p:cTn id="27" dur="1000"/>
                                        <p:tgtEl>
                                          <p:spTgt spid="69635">
                                            <p:txEl>
                                              <p:charRg st="84" end="10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9635">
                                            <p:txEl>
                                              <p:charRg st="101" end="131"/>
                                            </p:txEl>
                                          </p:spTgt>
                                        </p:tgtEl>
                                        <p:attrNameLst>
                                          <p:attrName>style.visibility</p:attrName>
                                        </p:attrNameLst>
                                      </p:cBhvr>
                                      <p:to>
                                        <p:strVal val="visible"/>
                                      </p:to>
                                    </p:set>
                                    <p:animEffect transition="in" filter="wipe(left)">
                                      <p:cBhvr>
                                        <p:cTn id="32" dur="1000"/>
                                        <p:tgtEl>
                                          <p:spTgt spid="69635">
                                            <p:txEl>
                                              <p:charRg st="101" end="13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9635">
                                            <p:txEl>
                                              <p:charRg st="131" end="176"/>
                                            </p:txEl>
                                          </p:spTgt>
                                        </p:tgtEl>
                                        <p:attrNameLst>
                                          <p:attrName>style.visibility</p:attrName>
                                        </p:attrNameLst>
                                      </p:cBhvr>
                                      <p:to>
                                        <p:strVal val="visible"/>
                                      </p:to>
                                    </p:set>
                                    <p:animEffect transition="in" filter="wipe(left)">
                                      <p:cBhvr>
                                        <p:cTn id="37" dur="1000"/>
                                        <p:tgtEl>
                                          <p:spTgt spid="69635">
                                            <p:txEl>
                                              <p:charRg st="131" end="17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ldLvl="2"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Rectangle 2"/>
          <p:cNvSpPr>
            <a:spLocks noGrp="1"/>
          </p:cNvSpPr>
          <p:nvPr>
            <p:ph type="title"/>
          </p:nvPr>
        </p:nvSpPr>
        <p:spPr>
          <a:xfrm>
            <a:off x="250825" y="188913"/>
            <a:ext cx="8001000" cy="755650"/>
          </a:xfrm>
          <a:ln/>
        </p:spPr>
        <p:txBody>
          <a:bodyPr vert="horz" wrap="square" lIns="91440" tIns="45720" rIns="91440" bIns="45720" anchor="b" anchorCtr="0"/>
          <a:p>
            <a:pPr eaLnBrk="1" hangingPunct="1"/>
            <a:r>
              <a:rPr lang="en-US" altLang="zh-CN" b="1">
                <a:latin typeface="黑体" panose="02010609060101010101" pitchFamily="49" charset="-122"/>
              </a:rPr>
              <a:t>2.2.4  </a:t>
            </a:r>
            <a:r>
              <a:rPr lang="zh-CN" altLang="en-US" b="1" dirty="0">
                <a:latin typeface="黑体" panose="02010609060101010101" pitchFamily="49" charset="-122"/>
              </a:rPr>
              <a:t>语句与控制结构</a:t>
            </a:r>
            <a:endParaRPr lang="zh-CN" altLang="en-US" b="1" dirty="0">
              <a:latin typeface="黑体" panose="02010609060101010101" pitchFamily="49" charset="-122"/>
            </a:endParaRPr>
          </a:p>
        </p:txBody>
      </p:sp>
      <p:sp>
        <p:nvSpPr>
          <p:cNvPr id="28675" name="Rectangle 3"/>
          <p:cNvSpPr>
            <a:spLocks noGrp="1"/>
          </p:cNvSpPr>
          <p:nvPr>
            <p:ph idx="1"/>
          </p:nvPr>
        </p:nvSpPr>
        <p:spPr>
          <a:ln/>
        </p:spPr>
        <p:txBody>
          <a:bodyPr vert="horz" wrap="square" lIns="91440" tIns="45720" rIns="91440" bIns="45720" anchor="t" anchorCtr="0"/>
          <a:p>
            <a:pPr eaLnBrk="1" hangingPunct="1">
              <a:buNone/>
            </a:pPr>
            <a:r>
              <a:rPr lang="zh-CN" altLang="en-US" b="1" dirty="0">
                <a:latin typeface="宋体" panose="02010600030101010101" pitchFamily="2" charset="-122"/>
              </a:rPr>
              <a:t>一．表达式</a:t>
            </a:r>
            <a:endParaRPr lang="zh-CN" altLang="en-US" b="1" dirty="0">
              <a:latin typeface="宋体" panose="02010600030101010101" pitchFamily="2" charset="-122"/>
            </a:endParaRPr>
          </a:p>
          <a:p>
            <a:pPr lvl="1" indent="-436245" eaLnBrk="1" hangingPunct="1"/>
            <a:r>
              <a:rPr lang="zh-CN" altLang="en-US" b="1" dirty="0">
                <a:latin typeface="宋体" panose="02010600030101010101" pitchFamily="2" charset="-122"/>
              </a:rPr>
              <a:t>表达式由运算量（也称操作数，即数据引用或函数调用）和算符（操作符）组成。</a:t>
            </a:r>
            <a:endParaRPr lang="zh-CN" altLang="en-US" b="1" dirty="0">
              <a:latin typeface="宋体" panose="02010600030101010101" pitchFamily="2" charset="-122"/>
            </a:endParaRPr>
          </a:p>
          <a:p>
            <a:pPr lvl="1" indent="-436245" eaLnBrk="1" hangingPunct="1">
              <a:spcBef>
                <a:spcPts val="1200"/>
              </a:spcBef>
            </a:pPr>
            <a:r>
              <a:rPr lang="zh-CN" altLang="en-US" b="1" dirty="0">
                <a:latin typeface="宋体" panose="02010600030101010101" pitchFamily="2" charset="-122"/>
              </a:rPr>
              <a:t>形式：中缀、前缀、后缀</a:t>
            </a:r>
            <a:endParaRPr lang="zh-CN" altLang="en-US" b="1" dirty="0">
              <a:latin typeface="宋体" panose="02010600030101010101" pitchFamily="2" charset="-122"/>
            </a:endParaRPr>
          </a:p>
          <a:p>
            <a:pPr lvl="1" indent="-436245" eaLnBrk="1" hangingPunct="1">
              <a:buNone/>
            </a:pPr>
            <a:r>
              <a:rPr lang="zh-CN" altLang="en-US" b="1" dirty="0">
                <a:latin typeface="宋体" panose="02010600030101010101" pitchFamily="2" charset="-122"/>
              </a:rPr>
              <a:t>        </a:t>
            </a:r>
            <a:r>
              <a:rPr lang="en-US" altLang="zh-CN" b="1">
                <a:latin typeface="宋体" panose="02010600030101010101" pitchFamily="2" charset="-122"/>
              </a:rPr>
              <a:t>X*Y    -A    P↑</a:t>
            </a:r>
            <a:endParaRPr lang="en-US" altLang="zh-CN" b="1">
              <a:latin typeface="宋体" panose="02010600030101010101" pitchFamily="2" charset="-122"/>
            </a:endParaRPr>
          </a:p>
          <a:p>
            <a:pPr lvl="1" indent="-436245" eaLnBrk="1" hangingPunct="1">
              <a:spcBef>
                <a:spcPts val="1200"/>
              </a:spcBef>
            </a:pPr>
            <a:r>
              <a:rPr lang="zh-CN" altLang="en-US" b="1" dirty="0">
                <a:latin typeface="宋体" panose="02010600030101010101" pitchFamily="2" charset="-122"/>
              </a:rPr>
              <a:t>表达式形成规则</a:t>
            </a:r>
            <a:endParaRPr lang="zh-CN" altLang="en-US" b="1" dirty="0"/>
          </a:p>
        </p:txBody>
      </p:sp>
      <p:sp>
        <p:nvSpPr>
          <p:cNvPr id="44035" name="Line 32"/>
          <p:cNvSpPr/>
          <p:nvPr/>
        </p:nvSpPr>
        <p:spPr>
          <a:xfrm>
            <a:off x="0" y="1052513"/>
            <a:ext cx="9144000" cy="0"/>
          </a:xfrm>
          <a:prstGeom prst="line">
            <a:avLst/>
          </a:prstGeom>
          <a:ln w="28575" cap="flat" cmpd="sng">
            <a:solidFill>
              <a:schemeClr val="tx1"/>
            </a:solidFill>
            <a:prstDash val="solid"/>
            <a:miter/>
            <a:headEnd type="none" w="med" len="med"/>
            <a:tailEnd type="none" w="med" len="med"/>
          </a:ln>
        </p:spPr>
      </p:sp>
      <p:sp>
        <p:nvSpPr>
          <p:cNvPr id="44036" name="灯片编号占位符 1"/>
          <p:cNvSpPr>
            <a:spLocks noGrp="1"/>
          </p:cNvSpPr>
          <p:nvPr>
            <p:ph type="sldNum" sz="quarter" idx="12"/>
          </p:nvPr>
        </p:nvSpPr>
        <p:spPr>
          <a:ln/>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dirty="0">
                <a:solidFill>
                  <a:schemeClr val="tx1"/>
                </a:solidFill>
              </a:rPr>
            </a:fld>
            <a:endParaRPr lang="zh-CN" altLang="en-US" sz="1200"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8675">
                                            <p:txEl>
                                              <p:charRg st="0" end="6"/>
                                            </p:txEl>
                                          </p:spTgt>
                                        </p:tgtEl>
                                        <p:attrNameLst>
                                          <p:attrName>style.visibility</p:attrName>
                                        </p:attrNameLst>
                                      </p:cBhvr>
                                      <p:to>
                                        <p:strVal val="visible"/>
                                      </p:to>
                                    </p:set>
                                    <p:animEffect transition="in" filter="wipe(down)">
                                      <p:cBhvr>
                                        <p:cTn id="7" dur="500"/>
                                        <p:tgtEl>
                                          <p:spTgt spid="28675">
                                            <p:txEl>
                                              <p:charRg st="0"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8675">
                                            <p:txEl>
                                              <p:charRg st="6" end="43"/>
                                            </p:txEl>
                                          </p:spTgt>
                                        </p:tgtEl>
                                        <p:attrNameLst>
                                          <p:attrName>style.visibility</p:attrName>
                                        </p:attrNameLst>
                                      </p:cBhvr>
                                      <p:to>
                                        <p:strVal val="visible"/>
                                      </p:to>
                                    </p:set>
                                    <p:animEffect transition="in" filter="wipe(down)">
                                      <p:cBhvr>
                                        <p:cTn id="12" dur="500"/>
                                        <p:tgtEl>
                                          <p:spTgt spid="28675">
                                            <p:txEl>
                                              <p:charRg st="6" end="4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8675">
                                            <p:txEl>
                                              <p:charRg st="43" end="55"/>
                                            </p:txEl>
                                          </p:spTgt>
                                        </p:tgtEl>
                                        <p:attrNameLst>
                                          <p:attrName>style.visibility</p:attrName>
                                        </p:attrNameLst>
                                      </p:cBhvr>
                                      <p:to>
                                        <p:strVal val="visible"/>
                                      </p:to>
                                    </p:set>
                                    <p:animEffect transition="in" filter="wipe(down)">
                                      <p:cBhvr>
                                        <p:cTn id="17" dur="500"/>
                                        <p:tgtEl>
                                          <p:spTgt spid="28675">
                                            <p:txEl>
                                              <p:charRg st="43" end="5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8675">
                                            <p:txEl>
                                              <p:charRg st="55" end="79"/>
                                            </p:txEl>
                                          </p:spTgt>
                                        </p:tgtEl>
                                        <p:attrNameLst>
                                          <p:attrName>style.visibility</p:attrName>
                                        </p:attrNameLst>
                                      </p:cBhvr>
                                      <p:to>
                                        <p:strVal val="visible"/>
                                      </p:to>
                                    </p:set>
                                    <p:animEffect transition="in" filter="wipe(down)">
                                      <p:cBhvr>
                                        <p:cTn id="22" dur="500"/>
                                        <p:tgtEl>
                                          <p:spTgt spid="28675">
                                            <p:txEl>
                                              <p:charRg st="55" end="7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8675">
                                            <p:txEl>
                                              <p:charRg st="79" end="87"/>
                                            </p:txEl>
                                          </p:spTgt>
                                        </p:tgtEl>
                                        <p:attrNameLst>
                                          <p:attrName>style.visibility</p:attrName>
                                        </p:attrNameLst>
                                      </p:cBhvr>
                                      <p:to>
                                        <p:strVal val="visible"/>
                                      </p:to>
                                    </p:set>
                                    <p:animEffect transition="in" filter="wipe(down)">
                                      <p:cBhvr>
                                        <p:cTn id="27" dur="500"/>
                                        <p:tgtEl>
                                          <p:spTgt spid="28675">
                                            <p:txEl>
                                              <p:charRg st="79" end="8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Rectangle 2"/>
          <p:cNvSpPr>
            <a:spLocks noGrp="1"/>
          </p:cNvSpPr>
          <p:nvPr>
            <p:ph type="title"/>
          </p:nvPr>
        </p:nvSpPr>
        <p:spPr>
          <a:xfrm>
            <a:off x="457200" y="457200"/>
            <a:ext cx="8229600" cy="1004888"/>
          </a:xfrm>
          <a:ln/>
        </p:spPr>
        <p:txBody>
          <a:bodyPr vert="horz" wrap="square" lIns="91440" tIns="45720" rIns="91440" bIns="45720" anchor="b" anchorCtr="0"/>
          <a:p>
            <a:pPr eaLnBrk="1" hangingPunct="1"/>
            <a:r>
              <a:rPr lang="zh-CN" altLang="en-US" b="1" dirty="0">
                <a:latin typeface="宋体" panose="02010600030101010101" pitchFamily="2" charset="-122"/>
              </a:rPr>
              <a:t>算符的优先次序</a:t>
            </a:r>
            <a:endParaRPr lang="zh-CN" altLang="en-US" b="1" dirty="0">
              <a:latin typeface="宋体" panose="02010600030101010101" pitchFamily="2" charset="-122"/>
            </a:endParaRPr>
          </a:p>
        </p:txBody>
      </p:sp>
      <p:sp>
        <p:nvSpPr>
          <p:cNvPr id="29699" name="Rectangle 3"/>
          <p:cNvSpPr>
            <a:spLocks noGrp="1"/>
          </p:cNvSpPr>
          <p:nvPr>
            <p:ph idx="1"/>
          </p:nvPr>
        </p:nvSpPr>
        <p:spPr>
          <a:xfrm>
            <a:off x="762000" y="1447800"/>
            <a:ext cx="7772400" cy="4953000"/>
          </a:xfrm>
          <a:ln/>
        </p:spPr>
        <p:txBody>
          <a:bodyPr vert="horz" wrap="square" lIns="91440" tIns="45720" rIns="91440" bIns="45720" anchor="t" anchorCtr="0"/>
          <a:p>
            <a:pPr eaLnBrk="1" hangingPunct="1"/>
            <a:r>
              <a:rPr lang="zh-CN" altLang="en-US" b="1" dirty="0">
                <a:latin typeface="宋体" panose="02010600030101010101" pitchFamily="2" charset="-122"/>
              </a:rPr>
              <a:t>一般的规定</a:t>
            </a:r>
            <a:endParaRPr lang="zh-CN" altLang="en-US" b="1" dirty="0">
              <a:latin typeface="宋体" panose="02010600030101010101" pitchFamily="2" charset="-122"/>
            </a:endParaRPr>
          </a:p>
          <a:p>
            <a:pPr lvl="1" indent="-436245" eaLnBrk="1" hangingPunct="1"/>
            <a:r>
              <a:rPr lang="en-US" altLang="zh-CN" b="1">
                <a:latin typeface="宋体" panose="02010600030101010101" pitchFamily="2" charset="-122"/>
              </a:rPr>
              <a:t>PASCAL</a:t>
            </a:r>
            <a:r>
              <a:rPr lang="" altLang="zh-CN" b="1" dirty="0">
                <a:latin typeface="宋体" panose="02010600030101010101" pitchFamily="2" charset="-122"/>
              </a:rPr>
              <a:t>：</a:t>
            </a:r>
            <a:r>
              <a:rPr lang="" altLang="en-US" b="1" dirty="0">
                <a:latin typeface="宋体" panose="02010600030101010101" pitchFamily="2" charset="-122"/>
              </a:rPr>
              <a:t>左结合</a:t>
            </a:r>
            <a:r>
              <a:rPr lang="en-US" altLang="zh-CN" b="1"/>
              <a:t>A+B+C=(A+B)+C</a:t>
            </a:r>
            <a:endParaRPr lang="en-US" altLang="zh-CN" b="1"/>
          </a:p>
          <a:p>
            <a:pPr lvl="1" indent="-436245" eaLnBrk="1" hangingPunct="1"/>
            <a:r>
              <a:rPr lang="en-US" altLang="zh-CN" b="1">
                <a:latin typeface="宋体" panose="02010600030101010101" pitchFamily="2" charset="-122"/>
              </a:rPr>
              <a:t>FORTRAN</a:t>
            </a:r>
            <a:r>
              <a:rPr lang="zh-CN" altLang="en-US" b="1" dirty="0">
                <a:latin typeface="宋体" panose="02010600030101010101" pitchFamily="2" charset="-122"/>
              </a:rPr>
              <a:t>：对于满足左、右结合的算符可任取一种，如</a:t>
            </a:r>
            <a:r>
              <a:rPr lang="en-US" altLang="zh-CN" b="1">
                <a:latin typeface="宋体" panose="02010600030101010101" pitchFamily="2" charset="-122"/>
              </a:rPr>
              <a:t>A+B+C</a:t>
            </a:r>
            <a:r>
              <a:rPr lang="zh-CN" altLang="en-US" b="1" dirty="0">
                <a:latin typeface="宋体" panose="02010600030101010101" pitchFamily="2" charset="-122"/>
              </a:rPr>
              <a:t>就可以处理成</a:t>
            </a:r>
            <a:r>
              <a:rPr lang="en-US" altLang="zh-CN" b="1">
                <a:latin typeface="宋体" panose="02010600030101010101" pitchFamily="2" charset="-122"/>
              </a:rPr>
              <a:t>(A+B)+C</a:t>
            </a:r>
            <a:r>
              <a:rPr lang="zh-CN" altLang="en-US" b="1" dirty="0">
                <a:latin typeface="宋体" panose="02010600030101010101" pitchFamily="2" charset="-122"/>
              </a:rPr>
              <a:t>，也可以处理成</a:t>
            </a:r>
            <a:r>
              <a:rPr lang="en-US" altLang="zh-CN" b="1">
                <a:latin typeface="宋体" panose="02010600030101010101" pitchFamily="2" charset="-122"/>
              </a:rPr>
              <a:t>A+(B+C)</a:t>
            </a:r>
            <a:r>
              <a:rPr lang="zh-CN" altLang="en-US" b="1" dirty="0">
                <a:latin typeface="宋体" panose="02010600030101010101" pitchFamily="2" charset="-122"/>
              </a:rPr>
              <a:t>。</a:t>
            </a:r>
            <a:endParaRPr lang="zh-CN" altLang="en-US" b="1" dirty="0">
              <a:latin typeface="宋体" panose="02010600030101010101" pitchFamily="2" charset="-122"/>
            </a:endParaRPr>
          </a:p>
          <a:p>
            <a:pPr eaLnBrk="1" hangingPunct="1"/>
            <a:r>
              <a:rPr lang="zh-CN" altLang="en-US" b="1" dirty="0">
                <a:latin typeface="宋体" panose="02010600030101010101" pitchFamily="2" charset="-122"/>
              </a:rPr>
              <a:t>注意两点：</a:t>
            </a:r>
            <a:endParaRPr lang="zh-CN" altLang="en-US" b="1" dirty="0">
              <a:latin typeface="宋体" panose="02010600030101010101" pitchFamily="2" charset="-122"/>
            </a:endParaRPr>
          </a:p>
          <a:p>
            <a:pPr lvl="1" indent="-436245" eaLnBrk="1" hangingPunct="1"/>
            <a:r>
              <a:rPr lang="zh-CN" altLang="en-US" b="1" dirty="0">
                <a:latin typeface="宋体" panose="02010600030101010101" pitchFamily="2" charset="-122"/>
              </a:rPr>
              <a:t>代数性质能引用到什么程度视具体的语言不同而不同；</a:t>
            </a:r>
            <a:endParaRPr lang="zh-CN" altLang="en-US" b="1" dirty="0">
              <a:latin typeface="宋体" panose="02010600030101010101" pitchFamily="2" charset="-122"/>
            </a:endParaRPr>
          </a:p>
          <a:p>
            <a:pPr lvl="1" indent="-436245" eaLnBrk="1" hangingPunct="1"/>
            <a:r>
              <a:rPr lang="zh-CN" altLang="en-US" b="1" dirty="0">
                <a:latin typeface="宋体" panose="02010600030101010101" pitchFamily="2" charset="-122"/>
              </a:rPr>
              <a:t>在数学上成立的代数性质在计算机上未必完全成立。</a:t>
            </a:r>
            <a:endParaRPr lang="zh-CN" altLang="en-US" b="1" dirty="0">
              <a:latin typeface="宋体" panose="02010600030101010101" pitchFamily="2" charset="-122"/>
            </a:endParaRPr>
          </a:p>
        </p:txBody>
      </p:sp>
      <p:sp>
        <p:nvSpPr>
          <p:cNvPr id="45059" name="灯片编号占位符 1"/>
          <p:cNvSpPr>
            <a:spLocks noGrp="1"/>
          </p:cNvSpPr>
          <p:nvPr>
            <p:ph type="sldNum" sz="quarter" idx="12"/>
          </p:nvPr>
        </p:nvSpPr>
        <p:spPr>
          <a:ln/>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dirty="0">
                <a:solidFill>
                  <a:schemeClr val="tx1"/>
                </a:solidFill>
              </a:rPr>
            </a:fld>
            <a:endParaRPr lang="zh-CN" altLang="en-US" sz="1200"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699">
                                            <p:txEl>
                                              <p:charRg st="0" end="6"/>
                                            </p:txEl>
                                          </p:spTgt>
                                        </p:tgtEl>
                                        <p:attrNameLst>
                                          <p:attrName>style.visibility</p:attrName>
                                        </p:attrNameLst>
                                      </p:cBhvr>
                                      <p:to>
                                        <p:strVal val="visible"/>
                                      </p:to>
                                    </p:set>
                                    <p:animEffect transition="in" filter="wipe(left)">
                                      <p:cBhvr>
                                        <p:cTn id="7" dur="1000"/>
                                        <p:tgtEl>
                                          <p:spTgt spid="29699">
                                            <p:txEl>
                                              <p:charRg st="0"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699">
                                            <p:txEl>
                                              <p:charRg st="6" end="30"/>
                                            </p:txEl>
                                          </p:spTgt>
                                        </p:tgtEl>
                                        <p:attrNameLst>
                                          <p:attrName>style.visibility</p:attrName>
                                        </p:attrNameLst>
                                      </p:cBhvr>
                                      <p:to>
                                        <p:strVal val="visible"/>
                                      </p:to>
                                    </p:set>
                                    <p:animEffect transition="in" filter="wipe(left)">
                                      <p:cBhvr>
                                        <p:cTn id="12" dur="1000"/>
                                        <p:tgtEl>
                                          <p:spTgt spid="29699">
                                            <p:txEl>
                                              <p:charRg st="6" end="3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9699">
                                            <p:txEl>
                                              <p:charRg st="30" end="91"/>
                                            </p:txEl>
                                          </p:spTgt>
                                        </p:tgtEl>
                                        <p:attrNameLst>
                                          <p:attrName>style.visibility</p:attrName>
                                        </p:attrNameLst>
                                      </p:cBhvr>
                                      <p:to>
                                        <p:strVal val="visible"/>
                                      </p:to>
                                    </p:set>
                                    <p:animEffect transition="in" filter="wipe(left)">
                                      <p:cBhvr>
                                        <p:cTn id="17" dur="1000"/>
                                        <p:tgtEl>
                                          <p:spTgt spid="29699">
                                            <p:txEl>
                                              <p:charRg st="30" end="9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9699">
                                            <p:txEl>
                                              <p:charRg st="91" end="97"/>
                                            </p:txEl>
                                          </p:spTgt>
                                        </p:tgtEl>
                                        <p:attrNameLst>
                                          <p:attrName>style.visibility</p:attrName>
                                        </p:attrNameLst>
                                      </p:cBhvr>
                                      <p:to>
                                        <p:strVal val="visible"/>
                                      </p:to>
                                    </p:set>
                                    <p:animEffect transition="in" filter="wipe(left)">
                                      <p:cBhvr>
                                        <p:cTn id="22" dur="1000"/>
                                        <p:tgtEl>
                                          <p:spTgt spid="29699">
                                            <p:txEl>
                                              <p:charRg st="91" end="9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9699">
                                            <p:txEl>
                                              <p:charRg st="97" end="122"/>
                                            </p:txEl>
                                          </p:spTgt>
                                        </p:tgtEl>
                                        <p:attrNameLst>
                                          <p:attrName>style.visibility</p:attrName>
                                        </p:attrNameLst>
                                      </p:cBhvr>
                                      <p:to>
                                        <p:strVal val="visible"/>
                                      </p:to>
                                    </p:set>
                                    <p:animEffect transition="in" filter="wipe(left)">
                                      <p:cBhvr>
                                        <p:cTn id="27" dur="1000"/>
                                        <p:tgtEl>
                                          <p:spTgt spid="29699">
                                            <p:txEl>
                                              <p:charRg st="97" end="12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9699">
                                            <p:txEl>
                                              <p:charRg st="122" end="146"/>
                                            </p:txEl>
                                          </p:spTgt>
                                        </p:tgtEl>
                                        <p:attrNameLst>
                                          <p:attrName>style.visibility</p:attrName>
                                        </p:attrNameLst>
                                      </p:cBhvr>
                                      <p:to>
                                        <p:strVal val="visible"/>
                                      </p:to>
                                    </p:set>
                                    <p:animEffect transition="in" filter="wipe(left)">
                                      <p:cBhvr>
                                        <p:cTn id="32" dur="1000"/>
                                        <p:tgtEl>
                                          <p:spTgt spid="29699">
                                            <p:txEl>
                                              <p:charRg st="122" end="14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Rectangle 2"/>
          <p:cNvSpPr>
            <a:spLocks noGrp="1"/>
          </p:cNvSpPr>
          <p:nvPr>
            <p:ph type="title"/>
          </p:nvPr>
        </p:nvSpPr>
        <p:spPr>
          <a:xfrm>
            <a:off x="457200" y="457200"/>
            <a:ext cx="8229600" cy="1281113"/>
          </a:xfrm>
          <a:ln/>
        </p:spPr>
        <p:txBody>
          <a:bodyPr vert="horz" wrap="square" lIns="91440" tIns="45720" rIns="91440" bIns="45720" anchor="b" anchorCtr="0"/>
          <a:p>
            <a:pPr eaLnBrk="1" hangingPunct="1"/>
            <a:r>
              <a:rPr lang="zh-CN" altLang="en-US" b="1" dirty="0">
                <a:latin typeface="宋体" panose="02010600030101010101" pitchFamily="2" charset="-122"/>
              </a:rPr>
              <a:t>二．语句</a:t>
            </a:r>
            <a:endParaRPr lang="zh-CN" altLang="en-US" b="1" dirty="0">
              <a:latin typeface="宋体" panose="02010600030101010101" pitchFamily="2" charset="-122"/>
            </a:endParaRPr>
          </a:p>
        </p:txBody>
      </p:sp>
      <p:sp>
        <p:nvSpPr>
          <p:cNvPr id="31747" name="Rectangle 3"/>
          <p:cNvSpPr>
            <a:spLocks noGrp="1"/>
          </p:cNvSpPr>
          <p:nvPr>
            <p:ph idx="1"/>
          </p:nvPr>
        </p:nvSpPr>
        <p:spPr>
          <a:ln/>
        </p:spPr>
        <p:txBody>
          <a:bodyPr vert="horz" wrap="square" lIns="91440" tIns="45720" rIns="91440" bIns="45720" anchor="t" anchorCtr="0"/>
          <a:p>
            <a:pPr eaLnBrk="1" hangingPunct="1">
              <a:spcBef>
                <a:spcPct val="40000"/>
              </a:spcBef>
            </a:pPr>
            <a:r>
              <a:rPr lang="zh-CN" altLang="en-US" b="1" dirty="0">
                <a:latin typeface="宋体" panose="02010600030101010101" pitchFamily="2" charset="-122"/>
              </a:rPr>
              <a:t>赋值语句：</a:t>
            </a:r>
            <a:endParaRPr lang="zh-CN" altLang="en-US" b="1" dirty="0">
              <a:latin typeface="宋体" panose="02010600030101010101" pitchFamily="2" charset="-122"/>
            </a:endParaRPr>
          </a:p>
          <a:p>
            <a:pPr eaLnBrk="1" hangingPunct="1">
              <a:spcBef>
                <a:spcPct val="40000"/>
              </a:spcBef>
              <a:buNone/>
            </a:pPr>
            <a:r>
              <a:rPr lang="zh-CN" altLang="en-US" b="1" dirty="0">
                <a:latin typeface="宋体" panose="02010600030101010101" pitchFamily="2" charset="-122"/>
              </a:rPr>
              <a:t>   </a:t>
            </a:r>
            <a:r>
              <a:rPr lang="en-US" altLang="zh-CN" b="1">
                <a:latin typeface="宋体" panose="02010600030101010101" pitchFamily="2" charset="-122"/>
              </a:rPr>
              <a:t>A := B  </a:t>
            </a:r>
            <a:endParaRPr lang="en-US" altLang="zh-CN" b="1">
              <a:latin typeface="宋体" panose="02010600030101010101" pitchFamily="2" charset="-122"/>
            </a:endParaRPr>
          </a:p>
          <a:p>
            <a:pPr lvl="1" indent="-436245" eaLnBrk="1" hangingPunct="1">
              <a:spcBef>
                <a:spcPct val="40000"/>
              </a:spcBef>
            </a:pPr>
            <a:r>
              <a:rPr lang="zh-CN" altLang="en-US" b="1" dirty="0">
                <a:solidFill>
                  <a:srgbClr val="FF0066"/>
                </a:solidFill>
                <a:latin typeface="宋体" panose="02010600030101010101" pitchFamily="2" charset="-122"/>
              </a:rPr>
              <a:t>名字左值</a:t>
            </a:r>
            <a:r>
              <a:rPr lang="zh-CN" altLang="en-US" b="1" dirty="0">
                <a:latin typeface="宋体" panose="02010600030101010101" pitchFamily="2" charset="-122"/>
              </a:rPr>
              <a:t>：该名字代表的那个单元（地址）称为该名字的左值。</a:t>
            </a:r>
            <a:r>
              <a:rPr lang="en-US" altLang="zh-CN" b="1">
                <a:latin typeface="宋体" panose="02010600030101010101" pitchFamily="2" charset="-122"/>
              </a:rPr>
              <a:t>(</a:t>
            </a:r>
            <a:r>
              <a:rPr lang="zh-CN" altLang="en-US" b="1" dirty="0">
                <a:latin typeface="宋体" panose="02010600030101010101" pitchFamily="2" charset="-122"/>
              </a:rPr>
              <a:t>所代表的存贮单元的地址</a:t>
            </a:r>
            <a:r>
              <a:rPr lang="en-US" altLang="zh-CN" b="1">
                <a:latin typeface="宋体" panose="02010600030101010101" pitchFamily="2" charset="-122"/>
              </a:rPr>
              <a:t>)</a:t>
            </a:r>
            <a:endParaRPr lang="en-US" altLang="zh-CN" b="1">
              <a:latin typeface="宋体" panose="02010600030101010101" pitchFamily="2" charset="-122"/>
            </a:endParaRPr>
          </a:p>
          <a:p>
            <a:pPr lvl="1" indent="-436245" eaLnBrk="1" hangingPunct="1">
              <a:spcBef>
                <a:spcPct val="40000"/>
              </a:spcBef>
            </a:pPr>
            <a:r>
              <a:rPr lang="zh-CN" altLang="en-US" b="1" dirty="0">
                <a:solidFill>
                  <a:srgbClr val="FF0066"/>
                </a:solidFill>
                <a:latin typeface="宋体" panose="02010600030101010101" pitchFamily="2" charset="-122"/>
              </a:rPr>
              <a:t>右值</a:t>
            </a:r>
            <a:r>
              <a:rPr lang="zh-CN" altLang="en-US" b="1" dirty="0">
                <a:latin typeface="宋体" panose="02010600030101010101" pitchFamily="2" charset="-122"/>
              </a:rPr>
              <a:t>：一个名字的值称为该名字的右值。</a:t>
            </a:r>
            <a:r>
              <a:rPr lang="en-US" altLang="zh-CN" b="1">
                <a:latin typeface="宋体" panose="02010600030101010101" pitchFamily="2" charset="-122"/>
              </a:rPr>
              <a:t>(</a:t>
            </a:r>
            <a:r>
              <a:rPr lang="zh-CN" altLang="en-US" b="1" dirty="0">
                <a:latin typeface="宋体" panose="02010600030101010101" pitchFamily="2" charset="-122"/>
              </a:rPr>
              <a:t>所代表的存贮单元的内容</a:t>
            </a:r>
            <a:r>
              <a:rPr lang="en-US" altLang="zh-CN" b="1">
                <a:latin typeface="宋体" panose="02010600030101010101" pitchFamily="2" charset="-122"/>
              </a:rPr>
              <a:t>)</a:t>
            </a:r>
            <a:endParaRPr lang="en-US" altLang="zh-CN" b="1"/>
          </a:p>
        </p:txBody>
      </p:sp>
      <p:sp>
        <p:nvSpPr>
          <p:cNvPr id="46083" name="灯片编号占位符 1"/>
          <p:cNvSpPr>
            <a:spLocks noGrp="1"/>
          </p:cNvSpPr>
          <p:nvPr>
            <p:ph type="sldNum" sz="quarter" idx="12"/>
          </p:nvPr>
        </p:nvSpPr>
        <p:spPr>
          <a:ln/>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dirty="0">
                <a:solidFill>
                  <a:schemeClr val="tx1"/>
                </a:solidFill>
              </a:rPr>
            </a:fld>
            <a:endParaRPr lang="zh-CN" altLang="en-US" sz="1200"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747">
                                            <p:txEl>
                                              <p:charRg st="0" end="6"/>
                                            </p:txEl>
                                          </p:spTgt>
                                        </p:tgtEl>
                                        <p:attrNameLst>
                                          <p:attrName>style.visibility</p:attrName>
                                        </p:attrNameLst>
                                      </p:cBhvr>
                                      <p:to>
                                        <p:strVal val="visible"/>
                                      </p:to>
                                    </p:set>
                                    <p:animEffect transition="in" filter="wipe(left)">
                                      <p:cBhvr>
                                        <p:cTn id="7" dur="1000"/>
                                        <p:tgtEl>
                                          <p:spTgt spid="31747">
                                            <p:txEl>
                                              <p:charRg st="0"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747">
                                            <p:txEl>
                                              <p:charRg st="6" end="18"/>
                                            </p:txEl>
                                          </p:spTgt>
                                        </p:tgtEl>
                                        <p:attrNameLst>
                                          <p:attrName>style.visibility</p:attrName>
                                        </p:attrNameLst>
                                      </p:cBhvr>
                                      <p:to>
                                        <p:strVal val="visible"/>
                                      </p:to>
                                    </p:set>
                                    <p:animEffect transition="in" filter="wipe(left)">
                                      <p:cBhvr>
                                        <p:cTn id="12" dur="1000"/>
                                        <p:tgtEl>
                                          <p:spTgt spid="31747">
                                            <p:txEl>
                                              <p:charRg st="6" end="1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747">
                                            <p:txEl>
                                              <p:charRg st="18" end="60"/>
                                            </p:txEl>
                                          </p:spTgt>
                                        </p:tgtEl>
                                        <p:attrNameLst>
                                          <p:attrName>style.visibility</p:attrName>
                                        </p:attrNameLst>
                                      </p:cBhvr>
                                      <p:to>
                                        <p:strVal val="visible"/>
                                      </p:to>
                                    </p:set>
                                    <p:animEffect transition="in" filter="wipe(left)">
                                      <p:cBhvr>
                                        <p:cTn id="17" dur="1000"/>
                                        <p:tgtEl>
                                          <p:spTgt spid="31747">
                                            <p:txEl>
                                              <p:charRg st="18" end="6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1747">
                                            <p:txEl>
                                              <p:charRg st="60" end="92"/>
                                            </p:txEl>
                                          </p:spTgt>
                                        </p:tgtEl>
                                        <p:attrNameLst>
                                          <p:attrName>style.visibility</p:attrName>
                                        </p:attrNameLst>
                                      </p:cBhvr>
                                      <p:to>
                                        <p:strVal val="visible"/>
                                      </p:to>
                                    </p:set>
                                    <p:animEffect transition="in" filter="wipe(left)">
                                      <p:cBhvr>
                                        <p:cTn id="22" dur="1000"/>
                                        <p:tgtEl>
                                          <p:spTgt spid="31747">
                                            <p:txEl>
                                              <p:charRg st="60" end="9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Rectangle 3"/>
          <p:cNvSpPr>
            <a:spLocks noGrp="1"/>
          </p:cNvSpPr>
          <p:nvPr>
            <p:ph idx="1"/>
          </p:nvPr>
        </p:nvSpPr>
        <p:spPr>
          <a:xfrm>
            <a:off x="457200" y="457200"/>
            <a:ext cx="7772400" cy="685800"/>
          </a:xfrm>
          <a:ln/>
        </p:spPr>
        <p:txBody>
          <a:bodyPr vert="horz" wrap="square" lIns="91440" tIns="45720" rIns="91440" bIns="45720" anchor="t" anchorCtr="0"/>
          <a:p>
            <a:pPr eaLnBrk="1" hangingPunct="1"/>
            <a:r>
              <a:rPr lang="zh-CN" altLang="en-US" b="1" dirty="0">
                <a:latin typeface="宋体" panose="02010600030101010101" pitchFamily="2" charset="-122"/>
              </a:rPr>
              <a:t>控制语句： </a:t>
            </a:r>
            <a:endParaRPr lang="zh-CN" altLang="en-US" b="1" dirty="0">
              <a:latin typeface="宋体" panose="02010600030101010101" pitchFamily="2" charset="-122"/>
            </a:endParaRPr>
          </a:p>
        </p:txBody>
      </p:sp>
      <p:sp>
        <p:nvSpPr>
          <p:cNvPr id="32778" name="Text Box 10"/>
          <p:cNvSpPr txBox="1"/>
          <p:nvPr/>
        </p:nvSpPr>
        <p:spPr>
          <a:xfrm>
            <a:off x="914400" y="1676400"/>
            <a:ext cx="3430588" cy="1006475"/>
          </a:xfrm>
          <a:prstGeom prst="rect">
            <a:avLst/>
          </a:prstGeom>
          <a:noFill/>
          <a:ln w="12700">
            <a:noFill/>
          </a:ln>
        </p:spPr>
        <p:txBody>
          <a:bodyPr wrap="none" anchor="t" anchorCtr="0">
            <a:spAutoFit/>
          </a:bodyPr>
          <a:p>
            <a:pPr marL="377825" indent="-377825" eaLnBrk="0" hangingPunct="0">
              <a:buClr>
                <a:schemeClr val="accent2"/>
              </a:buClr>
              <a:buSzPct val="75000"/>
              <a:buFont typeface="Wingdings" panose="05000000000000000000" pitchFamily="2" charset="2"/>
              <a:buChar char="l"/>
            </a:pPr>
            <a:r>
              <a:rPr lang="zh-CN" altLang="en-US" sz="3000" b="1" u="none" dirty="0">
                <a:solidFill>
                  <a:schemeClr val="tx1"/>
                </a:solidFill>
                <a:latin typeface="Times New Roman" panose="02020603050405020304" pitchFamily="18" charset="0"/>
              </a:rPr>
              <a:t>无条件转移语句  </a:t>
            </a:r>
            <a:endParaRPr lang="zh-CN" altLang="en-US" sz="3000" b="1" u="none" dirty="0">
              <a:solidFill>
                <a:schemeClr val="tx1"/>
              </a:solidFill>
              <a:latin typeface="Times New Roman" panose="02020603050405020304" pitchFamily="18" charset="0"/>
            </a:endParaRPr>
          </a:p>
          <a:p>
            <a:pPr marL="377825" indent="-377825" eaLnBrk="0" hangingPunct="0">
              <a:buClr>
                <a:schemeClr val="accent2"/>
              </a:buClr>
            </a:pPr>
            <a:r>
              <a:rPr lang="zh-CN" altLang="en-US" sz="3000" b="1" u="none" dirty="0">
                <a:solidFill>
                  <a:schemeClr val="tx1"/>
                </a:solidFill>
                <a:latin typeface="Times New Roman" panose="02020603050405020304" pitchFamily="18" charset="0"/>
              </a:rPr>
              <a:t>      </a:t>
            </a:r>
            <a:r>
              <a:rPr lang="en-US" altLang="zh-CN" sz="3000" b="1" u="none" dirty="0" err="1">
                <a:solidFill>
                  <a:schemeClr val="tx1"/>
                </a:solidFill>
                <a:latin typeface="Times New Roman" panose="02020603050405020304" pitchFamily="18" charset="0"/>
              </a:rPr>
              <a:t>goto</a:t>
            </a:r>
            <a:r>
              <a:rPr lang="en-US" altLang="zh-CN" sz="3000" b="1" u="none">
                <a:solidFill>
                  <a:schemeClr val="tx1"/>
                </a:solidFill>
                <a:latin typeface="Times New Roman" panose="02020603050405020304" pitchFamily="18" charset="0"/>
              </a:rPr>
              <a:t> L</a:t>
            </a:r>
            <a:endParaRPr lang="en-US" altLang="zh-CN" sz="2400" u="none">
              <a:solidFill>
                <a:schemeClr val="tx1"/>
              </a:solidFill>
              <a:latin typeface="Times New Roman" panose="02020603050405020304" pitchFamily="18" charset="0"/>
            </a:endParaRPr>
          </a:p>
        </p:txBody>
      </p:sp>
      <p:sp>
        <p:nvSpPr>
          <p:cNvPr id="32779" name="Text Box 11"/>
          <p:cNvSpPr txBox="1"/>
          <p:nvPr/>
        </p:nvSpPr>
        <p:spPr>
          <a:xfrm>
            <a:off x="4724400" y="1676400"/>
            <a:ext cx="3956050" cy="1828800"/>
          </a:xfrm>
          <a:prstGeom prst="rect">
            <a:avLst/>
          </a:prstGeom>
          <a:noFill/>
          <a:ln w="12700">
            <a:noFill/>
          </a:ln>
        </p:spPr>
        <p:txBody>
          <a:bodyPr wrap="none" anchor="t" anchorCtr="0">
            <a:spAutoFit/>
          </a:bodyPr>
          <a:p>
            <a:pPr marL="377825" indent="-377825" eaLnBrk="0" hangingPunct="0">
              <a:buClr>
                <a:schemeClr val="accent2"/>
              </a:buClr>
              <a:buSzPct val="75000"/>
              <a:buFont typeface="Wingdings" panose="05000000000000000000" pitchFamily="2" charset="2"/>
              <a:buChar char="l"/>
            </a:pPr>
            <a:r>
              <a:rPr lang="zh-CN" altLang="en-US" sz="3000" b="1" u="none" dirty="0">
                <a:solidFill>
                  <a:schemeClr val="tx1"/>
                </a:solidFill>
                <a:latin typeface="Times New Roman" panose="02020603050405020304" pitchFamily="18" charset="0"/>
              </a:rPr>
              <a:t>条件语句  </a:t>
            </a:r>
            <a:endParaRPr lang="zh-CN" altLang="en-US" sz="3000" b="1" u="none" dirty="0">
              <a:solidFill>
                <a:schemeClr val="tx1"/>
              </a:solidFill>
              <a:latin typeface="Times New Roman" panose="02020603050405020304" pitchFamily="18" charset="0"/>
            </a:endParaRPr>
          </a:p>
          <a:p>
            <a:pPr marL="377825" indent="-377825" eaLnBrk="0" hangingPunct="0"/>
            <a:r>
              <a:rPr lang="zh-CN" altLang="en-US" sz="3000" b="1" u="none" dirty="0">
                <a:solidFill>
                  <a:schemeClr val="tx1"/>
                </a:solidFill>
                <a:latin typeface="Times New Roman" panose="02020603050405020304" pitchFamily="18" charset="0"/>
              </a:rPr>
              <a:t>      </a:t>
            </a:r>
            <a:r>
              <a:rPr lang="en-US" altLang="zh-CN" sz="3000" b="1" u="none">
                <a:solidFill>
                  <a:schemeClr val="tx1"/>
                </a:solidFill>
                <a:latin typeface="Times New Roman" panose="02020603050405020304" pitchFamily="18" charset="0"/>
              </a:rPr>
              <a:t>if  B  then S  </a:t>
            </a:r>
            <a:endParaRPr lang="en-US" altLang="zh-CN" sz="3000" b="1" u="none">
              <a:solidFill>
                <a:schemeClr val="tx1"/>
              </a:solidFill>
              <a:latin typeface="Times New Roman" panose="02020603050405020304" pitchFamily="18" charset="0"/>
            </a:endParaRPr>
          </a:p>
          <a:p>
            <a:pPr marL="377825" indent="-377825" eaLnBrk="0" hangingPunct="0"/>
            <a:r>
              <a:rPr lang="en-US" altLang="zh-CN" sz="3000" b="1" u="none">
                <a:solidFill>
                  <a:schemeClr val="tx1"/>
                </a:solidFill>
                <a:latin typeface="Times New Roman" panose="02020603050405020304" pitchFamily="18" charset="0"/>
              </a:rPr>
              <a:t>      if  B</a:t>
            </a:r>
            <a:r>
              <a:rPr lang="en-US" altLang="zh-CN" sz="2400" u="none">
                <a:solidFill>
                  <a:schemeClr val="tx1"/>
                </a:solidFill>
                <a:latin typeface="Times New Roman" panose="02020603050405020304" pitchFamily="18" charset="0"/>
              </a:rPr>
              <a:t>  </a:t>
            </a:r>
            <a:r>
              <a:rPr lang="en-US" altLang="zh-CN" sz="3000" b="1" u="none">
                <a:solidFill>
                  <a:schemeClr val="tx1"/>
                </a:solidFill>
                <a:latin typeface="Times New Roman" panose="02020603050405020304" pitchFamily="18" charset="0"/>
              </a:rPr>
              <a:t>then S</a:t>
            </a:r>
            <a:r>
              <a:rPr lang="en-US" altLang="zh-CN" sz="3000" b="1" u="none" baseline="-25000">
                <a:solidFill>
                  <a:schemeClr val="tx1"/>
                </a:solidFill>
                <a:latin typeface="Times New Roman" panose="02020603050405020304" pitchFamily="18" charset="0"/>
              </a:rPr>
              <a:t>1</a:t>
            </a:r>
            <a:r>
              <a:rPr lang="en-US" altLang="zh-CN" sz="3000" b="1" u="none">
                <a:solidFill>
                  <a:schemeClr val="tx1"/>
                </a:solidFill>
                <a:latin typeface="Times New Roman" panose="02020603050405020304" pitchFamily="18" charset="0"/>
              </a:rPr>
              <a:t> else  S</a:t>
            </a:r>
            <a:r>
              <a:rPr lang="en-US" altLang="zh-CN" sz="3000" b="1" u="none" baseline="-25000">
                <a:solidFill>
                  <a:schemeClr val="tx1"/>
                </a:solidFill>
                <a:latin typeface="Times New Roman" panose="02020603050405020304" pitchFamily="18" charset="0"/>
              </a:rPr>
              <a:t>2</a:t>
            </a:r>
            <a:endParaRPr lang="en-US" altLang="zh-CN" sz="3000" b="1" u="none">
              <a:solidFill>
                <a:schemeClr val="tx1"/>
              </a:solidFill>
              <a:latin typeface="Times New Roman" panose="02020603050405020304" pitchFamily="18" charset="0"/>
            </a:endParaRPr>
          </a:p>
          <a:p>
            <a:pPr marL="377825" indent="-377825"/>
            <a:endParaRPr lang="en-US" altLang="zh-CN" sz="2400" u="none">
              <a:solidFill>
                <a:schemeClr val="tx1"/>
              </a:solidFill>
              <a:latin typeface="Times New Roman" panose="02020603050405020304" pitchFamily="18" charset="0"/>
            </a:endParaRPr>
          </a:p>
        </p:txBody>
      </p:sp>
      <p:sp>
        <p:nvSpPr>
          <p:cNvPr id="32780" name="Text Box 12"/>
          <p:cNvSpPr txBox="1"/>
          <p:nvPr/>
        </p:nvSpPr>
        <p:spPr>
          <a:xfrm>
            <a:off x="914400" y="2895600"/>
            <a:ext cx="5502275" cy="1920875"/>
          </a:xfrm>
          <a:prstGeom prst="rect">
            <a:avLst/>
          </a:prstGeom>
          <a:noFill/>
          <a:ln w="12700">
            <a:noFill/>
          </a:ln>
        </p:spPr>
        <p:txBody>
          <a:bodyPr wrap="none" anchor="t" anchorCtr="0">
            <a:spAutoFit/>
          </a:bodyPr>
          <a:p>
            <a:pPr marL="377825" indent="-377825" eaLnBrk="0" hangingPunct="0">
              <a:buClr>
                <a:schemeClr val="accent2"/>
              </a:buClr>
              <a:buSzPct val="75000"/>
              <a:buFont typeface="Wingdings" panose="05000000000000000000" pitchFamily="2" charset="2"/>
              <a:buChar char="l"/>
            </a:pPr>
            <a:r>
              <a:rPr lang="zh-CN" altLang="en-US" sz="3000" b="1" u="none" dirty="0">
                <a:solidFill>
                  <a:schemeClr val="tx1"/>
                </a:solidFill>
                <a:latin typeface="Times New Roman" panose="02020603050405020304" pitchFamily="18" charset="0"/>
              </a:rPr>
              <a:t>循环语句  </a:t>
            </a:r>
            <a:endParaRPr lang="zh-CN" altLang="en-US" sz="3000" b="1" u="none" dirty="0">
              <a:solidFill>
                <a:schemeClr val="tx1"/>
              </a:solidFill>
              <a:latin typeface="Times New Roman" panose="02020603050405020304" pitchFamily="18" charset="0"/>
            </a:endParaRPr>
          </a:p>
          <a:p>
            <a:pPr marL="377825" indent="-377825" eaLnBrk="0" hangingPunct="0"/>
            <a:r>
              <a:rPr lang="zh-CN" altLang="en-US" sz="3000" b="1" u="none" dirty="0">
                <a:solidFill>
                  <a:schemeClr val="tx1"/>
                </a:solidFill>
                <a:latin typeface="Times New Roman" panose="02020603050405020304" pitchFamily="18" charset="0"/>
              </a:rPr>
              <a:t>      </a:t>
            </a:r>
            <a:r>
              <a:rPr lang="en-US" altLang="zh-CN" sz="3000" b="1" u="none">
                <a:solidFill>
                  <a:schemeClr val="tx1"/>
                </a:solidFill>
                <a:latin typeface="Times New Roman" panose="02020603050405020304" pitchFamily="18" charset="0"/>
              </a:rPr>
              <a:t>while B do S</a:t>
            </a:r>
            <a:endParaRPr lang="en-US" altLang="zh-CN" sz="3000" b="1" u="none">
              <a:solidFill>
                <a:schemeClr val="tx1"/>
              </a:solidFill>
              <a:latin typeface="Times New Roman" panose="02020603050405020304" pitchFamily="18" charset="0"/>
            </a:endParaRPr>
          </a:p>
          <a:p>
            <a:pPr marL="377825" indent="-377825" eaLnBrk="0" hangingPunct="0"/>
            <a:r>
              <a:rPr lang="en-US" altLang="zh-CN" sz="3000" b="1" u="none">
                <a:solidFill>
                  <a:schemeClr val="tx1"/>
                </a:solidFill>
                <a:latin typeface="Times New Roman" panose="02020603050405020304" pitchFamily="18" charset="0"/>
              </a:rPr>
              <a:t>      repeat S until B</a:t>
            </a:r>
            <a:endParaRPr lang="en-US" altLang="zh-CN" sz="3000" b="1" u="none">
              <a:solidFill>
                <a:schemeClr val="tx1"/>
              </a:solidFill>
              <a:latin typeface="Times New Roman" panose="02020603050405020304" pitchFamily="18" charset="0"/>
            </a:endParaRPr>
          </a:p>
          <a:p>
            <a:pPr marL="377825" indent="-377825" eaLnBrk="0" hangingPunct="0"/>
            <a:r>
              <a:rPr lang="en-US" altLang="zh-CN" sz="3000" b="1" u="none">
                <a:solidFill>
                  <a:schemeClr val="tx1"/>
                </a:solidFill>
                <a:latin typeface="Times New Roman" panose="02020603050405020304" pitchFamily="18" charset="0"/>
              </a:rPr>
              <a:t>      for i:=E</a:t>
            </a:r>
            <a:r>
              <a:rPr lang="en-US" altLang="zh-CN" sz="3000" b="1" u="none" baseline="-25000">
                <a:solidFill>
                  <a:schemeClr val="tx1"/>
                </a:solidFill>
                <a:latin typeface="Times New Roman" panose="02020603050405020304" pitchFamily="18" charset="0"/>
              </a:rPr>
              <a:t>1 </a:t>
            </a:r>
            <a:r>
              <a:rPr lang="en-US" altLang="zh-CN" sz="3000" b="1" u="none">
                <a:solidFill>
                  <a:schemeClr val="tx1"/>
                </a:solidFill>
                <a:latin typeface="Times New Roman" panose="02020603050405020304" pitchFamily="18" charset="0"/>
              </a:rPr>
              <a:t>step E</a:t>
            </a:r>
            <a:r>
              <a:rPr lang="en-US" altLang="zh-CN" sz="3000" b="1" u="none" baseline="-25000">
                <a:solidFill>
                  <a:schemeClr val="tx1"/>
                </a:solidFill>
                <a:latin typeface="Times New Roman" panose="02020603050405020304" pitchFamily="18" charset="0"/>
              </a:rPr>
              <a:t>2</a:t>
            </a:r>
            <a:r>
              <a:rPr lang="en-US" altLang="zh-CN" sz="3000" b="1" u="none">
                <a:solidFill>
                  <a:schemeClr val="tx1"/>
                </a:solidFill>
                <a:latin typeface="Times New Roman" panose="02020603050405020304" pitchFamily="18" charset="0"/>
              </a:rPr>
              <a:t> until E</a:t>
            </a:r>
            <a:r>
              <a:rPr lang="en-US" altLang="zh-CN" sz="3000" b="1" u="none" baseline="-25000">
                <a:solidFill>
                  <a:schemeClr val="tx1"/>
                </a:solidFill>
                <a:latin typeface="Times New Roman" panose="02020603050405020304" pitchFamily="18" charset="0"/>
              </a:rPr>
              <a:t>3</a:t>
            </a:r>
            <a:r>
              <a:rPr lang="en-US" altLang="zh-CN" sz="3000" b="1" u="none">
                <a:solidFill>
                  <a:schemeClr val="tx1"/>
                </a:solidFill>
                <a:latin typeface="Times New Roman" panose="02020603050405020304" pitchFamily="18" charset="0"/>
              </a:rPr>
              <a:t> do S</a:t>
            </a:r>
            <a:endParaRPr lang="en-US" altLang="zh-CN" sz="3000" b="1" u="none">
              <a:solidFill>
                <a:schemeClr val="tx1"/>
              </a:solidFill>
              <a:latin typeface="Times New Roman" panose="02020603050405020304" pitchFamily="18" charset="0"/>
            </a:endParaRPr>
          </a:p>
        </p:txBody>
      </p:sp>
      <p:sp>
        <p:nvSpPr>
          <p:cNvPr id="32781" name="Text Box 13"/>
          <p:cNvSpPr txBox="1"/>
          <p:nvPr/>
        </p:nvSpPr>
        <p:spPr>
          <a:xfrm>
            <a:off x="1066800" y="5105400"/>
            <a:ext cx="3987800" cy="1006475"/>
          </a:xfrm>
          <a:prstGeom prst="rect">
            <a:avLst/>
          </a:prstGeom>
          <a:noFill/>
          <a:ln w="12700">
            <a:noFill/>
          </a:ln>
        </p:spPr>
        <p:txBody>
          <a:bodyPr wrap="none" anchor="t" anchorCtr="0">
            <a:spAutoFit/>
          </a:bodyPr>
          <a:p>
            <a:pPr marL="377825" indent="-377825" eaLnBrk="0" hangingPunct="0">
              <a:buClr>
                <a:schemeClr val="accent2"/>
              </a:buClr>
              <a:buSzPct val="75000"/>
              <a:buFont typeface="Wingdings" panose="05000000000000000000" pitchFamily="2" charset="2"/>
              <a:buChar char="l"/>
            </a:pPr>
            <a:r>
              <a:rPr lang="zh-CN" altLang="en-US" sz="3000" b="1" u="none" dirty="0">
                <a:solidFill>
                  <a:schemeClr val="tx1"/>
                </a:solidFill>
                <a:latin typeface="Times New Roman" panose="02020603050405020304" pitchFamily="18" charset="0"/>
              </a:rPr>
              <a:t>过程调用语句</a:t>
            </a:r>
            <a:endParaRPr lang="zh-CN" altLang="en-US" sz="3000" b="1" u="none" dirty="0">
              <a:solidFill>
                <a:schemeClr val="tx1"/>
              </a:solidFill>
              <a:latin typeface="Times New Roman" panose="02020603050405020304" pitchFamily="18" charset="0"/>
            </a:endParaRPr>
          </a:p>
          <a:p>
            <a:pPr marL="377825" indent="-377825" eaLnBrk="0" hangingPunct="0">
              <a:buClr>
                <a:schemeClr val="accent2"/>
              </a:buClr>
            </a:pPr>
            <a:r>
              <a:rPr lang="zh-CN" altLang="en-US" sz="3000" b="1" u="none" dirty="0">
                <a:solidFill>
                  <a:schemeClr val="tx1"/>
                </a:solidFill>
                <a:latin typeface="Times New Roman" panose="02020603050405020304" pitchFamily="18" charset="0"/>
              </a:rPr>
              <a:t>      </a:t>
            </a:r>
            <a:r>
              <a:rPr lang="en-US" altLang="zh-CN" sz="3000" b="1" u="none">
                <a:solidFill>
                  <a:schemeClr val="tx1"/>
                </a:solidFill>
                <a:latin typeface="Times New Roman" panose="02020603050405020304" pitchFamily="18" charset="0"/>
              </a:rPr>
              <a:t>call P(X</a:t>
            </a:r>
            <a:r>
              <a:rPr lang="en-US" altLang="zh-CN" sz="3000" b="1" u="none" baseline="-25000">
                <a:solidFill>
                  <a:schemeClr val="tx1"/>
                </a:solidFill>
                <a:latin typeface="Times New Roman" panose="02020603050405020304" pitchFamily="18" charset="0"/>
              </a:rPr>
              <a:t>1</a:t>
            </a:r>
            <a:r>
              <a:rPr lang="en-US" altLang="zh-CN" sz="3000" b="1" u="none">
                <a:solidFill>
                  <a:schemeClr val="tx1"/>
                </a:solidFill>
                <a:latin typeface="Times New Roman" panose="02020603050405020304" pitchFamily="18" charset="0"/>
              </a:rPr>
              <a:t>, X</a:t>
            </a:r>
            <a:r>
              <a:rPr lang="en-US" altLang="zh-CN" sz="3000" b="1" u="none" baseline="-25000">
                <a:solidFill>
                  <a:schemeClr val="tx1"/>
                </a:solidFill>
                <a:latin typeface="Times New Roman" panose="02020603050405020304" pitchFamily="18" charset="0"/>
              </a:rPr>
              <a:t>2</a:t>
            </a:r>
            <a:r>
              <a:rPr lang="en-US" altLang="zh-CN" sz="3000" b="1" u="none">
                <a:solidFill>
                  <a:schemeClr val="tx1"/>
                </a:solidFill>
                <a:latin typeface="Times New Roman" panose="02020603050405020304" pitchFamily="18" charset="0"/>
              </a:rPr>
              <a:t>, ... ,</a:t>
            </a:r>
            <a:r>
              <a:rPr lang="en-US" altLang="zh-CN" sz="3000" b="1" u="none" dirty="0" err="1">
                <a:solidFill>
                  <a:schemeClr val="tx1"/>
                </a:solidFill>
                <a:latin typeface="Times New Roman" panose="02020603050405020304" pitchFamily="18" charset="0"/>
              </a:rPr>
              <a:t>X</a:t>
            </a:r>
            <a:r>
              <a:rPr lang="en-US" altLang="zh-CN" sz="3000" b="1" u="none" baseline="-25000" dirty="0" err="1">
                <a:solidFill>
                  <a:schemeClr val="tx1"/>
                </a:solidFill>
                <a:latin typeface="Times New Roman" panose="02020603050405020304" pitchFamily="18" charset="0"/>
              </a:rPr>
              <a:t>n</a:t>
            </a:r>
            <a:r>
              <a:rPr lang="en-US" altLang="zh-CN" sz="3000" b="1" u="none">
                <a:solidFill>
                  <a:schemeClr val="tx1"/>
                </a:solidFill>
                <a:latin typeface="Times New Roman" panose="02020603050405020304" pitchFamily="18" charset="0"/>
              </a:rPr>
              <a:t>)</a:t>
            </a:r>
            <a:endParaRPr lang="en-US" altLang="zh-CN" sz="2400" u="none">
              <a:solidFill>
                <a:schemeClr val="tx1"/>
              </a:solidFill>
              <a:latin typeface="Times New Roman" panose="02020603050405020304" pitchFamily="18" charset="0"/>
            </a:endParaRPr>
          </a:p>
        </p:txBody>
      </p:sp>
      <p:sp>
        <p:nvSpPr>
          <p:cNvPr id="32782" name="Text Box 14"/>
          <p:cNvSpPr txBox="1"/>
          <p:nvPr/>
        </p:nvSpPr>
        <p:spPr>
          <a:xfrm>
            <a:off x="5562600" y="5105400"/>
            <a:ext cx="2614613" cy="1006475"/>
          </a:xfrm>
          <a:prstGeom prst="rect">
            <a:avLst/>
          </a:prstGeom>
          <a:noFill/>
          <a:ln w="12700">
            <a:noFill/>
          </a:ln>
        </p:spPr>
        <p:txBody>
          <a:bodyPr wrap="none" anchor="t" anchorCtr="0">
            <a:spAutoFit/>
          </a:bodyPr>
          <a:p>
            <a:pPr marL="377825" indent="-377825" eaLnBrk="0" hangingPunct="0">
              <a:buClr>
                <a:schemeClr val="accent2"/>
              </a:buClr>
              <a:buSzPct val="75000"/>
              <a:buFont typeface="Wingdings" panose="05000000000000000000" pitchFamily="2" charset="2"/>
              <a:buChar char="l"/>
            </a:pPr>
            <a:r>
              <a:rPr lang="zh-CN" altLang="en-US" sz="3000" b="1" u="none" dirty="0">
                <a:solidFill>
                  <a:schemeClr val="tx1"/>
                </a:solidFill>
                <a:latin typeface="宋体" panose="02010600030101010101" pitchFamily="2" charset="-122"/>
              </a:rPr>
              <a:t>返回语句 </a:t>
            </a:r>
            <a:endParaRPr lang="zh-CN" altLang="en-US" sz="3000" b="1" u="none" dirty="0">
              <a:solidFill>
                <a:schemeClr val="tx1"/>
              </a:solidFill>
              <a:latin typeface="宋体" panose="02010600030101010101" pitchFamily="2" charset="-122"/>
            </a:endParaRPr>
          </a:p>
          <a:p>
            <a:pPr marL="377825" indent="-377825" eaLnBrk="0" hangingPunct="0"/>
            <a:r>
              <a:rPr lang="zh-CN" altLang="en-US" sz="3000" b="1" u="none" dirty="0">
                <a:solidFill>
                  <a:schemeClr val="tx1"/>
                </a:solidFill>
                <a:latin typeface="宋体" panose="02010600030101010101" pitchFamily="2" charset="-122"/>
              </a:rPr>
              <a:t>    </a:t>
            </a:r>
            <a:r>
              <a:rPr lang="en-US" altLang="zh-CN" sz="3000" b="1" u="none">
                <a:solidFill>
                  <a:schemeClr val="tx1"/>
                </a:solidFill>
                <a:latin typeface="Times New Roman" panose="02020603050405020304" pitchFamily="18" charset="0"/>
              </a:rPr>
              <a:t>return (E)</a:t>
            </a:r>
            <a:endParaRPr lang="en-US" altLang="zh-CN" sz="3000" b="1" u="none">
              <a:solidFill>
                <a:schemeClr val="tx1"/>
              </a:solidFill>
              <a:latin typeface="Times New Roman" panose="02020603050405020304" pitchFamily="18" charset="0"/>
            </a:endParaRPr>
          </a:p>
        </p:txBody>
      </p:sp>
      <p:sp>
        <p:nvSpPr>
          <p:cNvPr id="47111" name="灯片编号占位符 1"/>
          <p:cNvSpPr>
            <a:spLocks noGrp="1"/>
          </p:cNvSpPr>
          <p:nvPr>
            <p:ph type="sldNum" sz="quarter" idx="12"/>
          </p:nvPr>
        </p:nvSpPr>
        <p:spPr>
          <a:ln/>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dirty="0">
                <a:solidFill>
                  <a:schemeClr val="tx1"/>
                </a:solidFill>
              </a:rPr>
            </a:fld>
            <a:endParaRPr lang="zh-CN" altLang="en-US" sz="1200"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2778"/>
                                        </p:tgtEl>
                                        <p:attrNameLst>
                                          <p:attrName>style.visibility</p:attrName>
                                        </p:attrNameLst>
                                      </p:cBhvr>
                                      <p:to>
                                        <p:strVal val="visible"/>
                                      </p:to>
                                    </p:set>
                                    <p:animEffect transition="in" filter="strips(downRight)">
                                      <p:cBhvr>
                                        <p:cTn id="7" dur="500"/>
                                        <p:tgtEl>
                                          <p:spTgt spid="32778"/>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2779"/>
                                        </p:tgtEl>
                                        <p:attrNameLst>
                                          <p:attrName>style.visibility</p:attrName>
                                        </p:attrNameLst>
                                      </p:cBhvr>
                                      <p:to>
                                        <p:strVal val="visible"/>
                                      </p:to>
                                    </p:set>
                                    <p:animEffect transition="in" filter="strips(downRight)">
                                      <p:cBhvr>
                                        <p:cTn id="12" dur="500"/>
                                        <p:tgtEl>
                                          <p:spTgt spid="32779"/>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2780"/>
                                        </p:tgtEl>
                                        <p:attrNameLst>
                                          <p:attrName>style.visibility</p:attrName>
                                        </p:attrNameLst>
                                      </p:cBhvr>
                                      <p:to>
                                        <p:strVal val="visible"/>
                                      </p:to>
                                    </p:set>
                                    <p:animEffect transition="in" filter="strips(downRight)">
                                      <p:cBhvr>
                                        <p:cTn id="17" dur="500"/>
                                        <p:tgtEl>
                                          <p:spTgt spid="32780"/>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32781"/>
                                        </p:tgtEl>
                                        <p:attrNameLst>
                                          <p:attrName>style.visibility</p:attrName>
                                        </p:attrNameLst>
                                      </p:cBhvr>
                                      <p:to>
                                        <p:strVal val="visible"/>
                                      </p:to>
                                    </p:set>
                                    <p:animEffect transition="in" filter="strips(downRight)">
                                      <p:cBhvr>
                                        <p:cTn id="22" dur="500"/>
                                        <p:tgtEl>
                                          <p:spTgt spid="32781"/>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32782"/>
                                        </p:tgtEl>
                                        <p:attrNameLst>
                                          <p:attrName>style.visibility</p:attrName>
                                        </p:attrNameLst>
                                      </p:cBhvr>
                                      <p:to>
                                        <p:strVal val="visible"/>
                                      </p:to>
                                    </p:set>
                                    <p:animEffect transition="in" filter="strips(downRight)">
                                      <p:cBhvr>
                                        <p:cTn id="27" dur="500"/>
                                        <p:tgtEl>
                                          <p:spTgt spid="327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8" grpId="0"/>
      <p:bldP spid="32779" grpId="0"/>
      <p:bldP spid="32780" grpId="0"/>
      <p:bldP spid="32781" grpId="0"/>
      <p:bldP spid="3278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Rectangle 2"/>
          <p:cNvSpPr>
            <a:spLocks noGrp="1"/>
          </p:cNvSpPr>
          <p:nvPr>
            <p:ph type="title"/>
          </p:nvPr>
        </p:nvSpPr>
        <p:spPr>
          <a:xfrm>
            <a:off x="539750" y="260350"/>
            <a:ext cx="8001000" cy="755650"/>
          </a:xfrm>
          <a:ln/>
        </p:spPr>
        <p:txBody>
          <a:bodyPr vert="horz" wrap="square" lIns="91440" tIns="45720" rIns="91440" bIns="45720" anchor="b" anchorCtr="0"/>
          <a:p>
            <a:pPr eaLnBrk="1" hangingPunct="1"/>
            <a:r>
              <a:rPr lang="en-US" altLang="zh-CN" b="1">
                <a:latin typeface="黑体" panose="02010609060101010101" pitchFamily="49" charset="-122"/>
              </a:rPr>
              <a:t>2.1	 </a:t>
            </a:r>
            <a:r>
              <a:rPr lang="zh-CN" altLang="en-US" b="1" dirty="0">
                <a:latin typeface="黑体" panose="02010609060101010101" pitchFamily="49" charset="-122"/>
              </a:rPr>
              <a:t>程序语言的定义</a:t>
            </a:r>
            <a:endParaRPr lang="zh-CN" altLang="en-US" b="1" dirty="0">
              <a:latin typeface="黑体" panose="02010609060101010101" pitchFamily="49" charset="-122"/>
            </a:endParaRPr>
          </a:p>
        </p:txBody>
      </p:sp>
      <p:sp>
        <p:nvSpPr>
          <p:cNvPr id="11267" name="Rectangle 3"/>
          <p:cNvSpPr>
            <a:spLocks noGrp="1"/>
          </p:cNvSpPr>
          <p:nvPr>
            <p:ph idx="1"/>
          </p:nvPr>
        </p:nvSpPr>
        <p:spPr>
          <a:xfrm>
            <a:off x="685800" y="1828800"/>
            <a:ext cx="8001000" cy="2438400"/>
          </a:xfrm>
          <a:ln/>
        </p:spPr>
        <p:txBody>
          <a:bodyPr vert="horz" wrap="square" lIns="91440" tIns="45720" rIns="91440" bIns="45720" anchor="t" anchorCtr="0"/>
          <a:p>
            <a:pPr eaLnBrk="1" hangingPunct="1">
              <a:lnSpc>
                <a:spcPct val="90000"/>
              </a:lnSpc>
            </a:pPr>
            <a:r>
              <a:rPr lang="zh-CN" altLang="en-US" b="1" dirty="0">
                <a:latin typeface="宋体" panose="02010600030101010101" pitchFamily="2" charset="-122"/>
              </a:rPr>
              <a:t>程序语言是一个记号系统</a:t>
            </a:r>
            <a:endParaRPr lang="zh-CN" altLang="en-US" b="1" dirty="0">
              <a:latin typeface="宋体" panose="02010600030101010101" pitchFamily="2" charset="-122"/>
            </a:endParaRPr>
          </a:p>
          <a:p>
            <a:pPr eaLnBrk="1" hangingPunct="1">
              <a:lnSpc>
                <a:spcPct val="90000"/>
              </a:lnSpc>
            </a:pPr>
            <a:r>
              <a:rPr lang="zh-CN" altLang="en-US" b="1" dirty="0">
                <a:latin typeface="宋体" panose="02010600030101010101" pitchFamily="2" charset="-122"/>
              </a:rPr>
              <a:t>程序语言由两方面定义：</a:t>
            </a:r>
            <a:endParaRPr lang="zh-CN" altLang="en-US" b="1" dirty="0">
              <a:latin typeface="宋体" panose="02010600030101010101" pitchFamily="2" charset="-122"/>
            </a:endParaRPr>
          </a:p>
          <a:p>
            <a:pPr lvl="1" indent="-436245" eaLnBrk="1" hangingPunct="1">
              <a:lnSpc>
                <a:spcPct val="90000"/>
              </a:lnSpc>
            </a:pPr>
            <a:r>
              <a:rPr lang="zh-CN" altLang="en-US" b="1" dirty="0">
                <a:latin typeface="宋体" panose="02010600030101010101" pitchFamily="2" charset="-122"/>
              </a:rPr>
              <a:t>语法</a:t>
            </a:r>
            <a:endParaRPr lang="zh-CN" altLang="en-US" b="1" dirty="0">
              <a:latin typeface="宋体" panose="02010600030101010101" pitchFamily="2" charset="-122"/>
            </a:endParaRPr>
          </a:p>
          <a:p>
            <a:pPr lvl="1" indent="-436245" eaLnBrk="1" hangingPunct="1">
              <a:lnSpc>
                <a:spcPct val="90000"/>
              </a:lnSpc>
            </a:pPr>
            <a:r>
              <a:rPr lang="zh-CN" altLang="en-US" b="1" dirty="0">
                <a:latin typeface="宋体" panose="02010600030101010101" pitchFamily="2" charset="-122"/>
              </a:rPr>
              <a:t>语义</a:t>
            </a:r>
            <a:endParaRPr lang="zh-CN" altLang="en-US" b="1" dirty="0">
              <a:latin typeface="宋体" panose="02010600030101010101" pitchFamily="2" charset="-122"/>
            </a:endParaRPr>
          </a:p>
          <a:p>
            <a:pPr lvl="1" indent="-436245" eaLnBrk="1" hangingPunct="1">
              <a:lnSpc>
                <a:spcPct val="90000"/>
              </a:lnSpc>
            </a:pPr>
            <a:r>
              <a:rPr lang="zh-CN" altLang="en-US" b="1" dirty="0">
                <a:solidFill>
                  <a:srgbClr val="CC00CC"/>
                </a:solidFill>
                <a:latin typeface="宋体" panose="02010600030101010101" pitchFamily="2" charset="-122"/>
              </a:rPr>
              <a:t>语用</a:t>
            </a:r>
            <a:endParaRPr lang="zh-CN" altLang="en-US" b="1" dirty="0">
              <a:solidFill>
                <a:srgbClr val="CC00CC"/>
              </a:solidFill>
              <a:latin typeface="宋体" panose="02010600030101010101" pitchFamily="2" charset="-122"/>
            </a:endParaRPr>
          </a:p>
        </p:txBody>
      </p:sp>
      <p:sp>
        <p:nvSpPr>
          <p:cNvPr id="10243" name="Line 32"/>
          <p:cNvSpPr/>
          <p:nvPr/>
        </p:nvSpPr>
        <p:spPr>
          <a:xfrm>
            <a:off x="0" y="1052513"/>
            <a:ext cx="9144000" cy="0"/>
          </a:xfrm>
          <a:prstGeom prst="line">
            <a:avLst/>
          </a:prstGeom>
          <a:ln w="28575" cap="flat" cmpd="sng">
            <a:solidFill>
              <a:schemeClr val="tx1"/>
            </a:solidFill>
            <a:prstDash val="solid"/>
            <a:miter/>
            <a:headEnd type="none" w="med" len="med"/>
            <a:tailEnd type="none" w="med" len="med"/>
          </a:ln>
        </p:spPr>
      </p:sp>
      <p:sp>
        <p:nvSpPr>
          <p:cNvPr id="10244" name="灯片编号占位符 1"/>
          <p:cNvSpPr>
            <a:spLocks noGrp="1"/>
          </p:cNvSpPr>
          <p:nvPr>
            <p:ph type="sldNum" sz="quarter" idx="12"/>
          </p:nvPr>
        </p:nvSpPr>
        <p:spPr>
          <a:ln/>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dirty="0">
                <a:solidFill>
                  <a:schemeClr val="tx1"/>
                </a:solidFill>
              </a:rPr>
            </a:fld>
            <a:endParaRPr lang="zh-CN" altLang="en-US" sz="1200"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267">
                                            <p:txEl>
                                              <p:charRg st="0" end="12"/>
                                            </p:txEl>
                                          </p:spTgt>
                                        </p:tgtEl>
                                        <p:attrNameLst>
                                          <p:attrName>style.visibility</p:attrName>
                                        </p:attrNameLst>
                                      </p:cBhvr>
                                      <p:to>
                                        <p:strVal val="visible"/>
                                      </p:to>
                                    </p:set>
                                    <p:animEffect transition="in" filter="dissolve">
                                      <p:cBhvr>
                                        <p:cTn id="7" dur="500"/>
                                        <p:tgtEl>
                                          <p:spTgt spid="11267">
                                            <p:txEl>
                                              <p:charRg st="0" end="1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267">
                                            <p:txEl>
                                              <p:charRg st="12" end="24"/>
                                            </p:txEl>
                                          </p:spTgt>
                                        </p:tgtEl>
                                        <p:attrNameLst>
                                          <p:attrName>style.visibility</p:attrName>
                                        </p:attrNameLst>
                                      </p:cBhvr>
                                      <p:to>
                                        <p:strVal val="visible"/>
                                      </p:to>
                                    </p:set>
                                    <p:animEffect transition="in" filter="dissolve">
                                      <p:cBhvr>
                                        <p:cTn id="12" dur="500"/>
                                        <p:tgtEl>
                                          <p:spTgt spid="11267">
                                            <p:txEl>
                                              <p:charRg st="12" end="2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267">
                                            <p:txEl>
                                              <p:charRg st="24" end="27"/>
                                            </p:txEl>
                                          </p:spTgt>
                                        </p:tgtEl>
                                        <p:attrNameLst>
                                          <p:attrName>style.visibility</p:attrName>
                                        </p:attrNameLst>
                                      </p:cBhvr>
                                      <p:to>
                                        <p:strVal val="visible"/>
                                      </p:to>
                                    </p:set>
                                    <p:animEffect transition="in" filter="dissolve">
                                      <p:cBhvr>
                                        <p:cTn id="17" dur="500"/>
                                        <p:tgtEl>
                                          <p:spTgt spid="11267">
                                            <p:txEl>
                                              <p:charRg st="24" end="2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1267">
                                            <p:txEl>
                                              <p:charRg st="27" end="30"/>
                                            </p:txEl>
                                          </p:spTgt>
                                        </p:tgtEl>
                                        <p:attrNameLst>
                                          <p:attrName>style.visibility</p:attrName>
                                        </p:attrNameLst>
                                      </p:cBhvr>
                                      <p:to>
                                        <p:strVal val="visible"/>
                                      </p:to>
                                    </p:set>
                                    <p:animEffect transition="in" filter="dissolve">
                                      <p:cBhvr>
                                        <p:cTn id="22" dur="500"/>
                                        <p:tgtEl>
                                          <p:spTgt spid="11267">
                                            <p:txEl>
                                              <p:charRg st="27" end="3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1267">
                                            <p:txEl>
                                              <p:charRg st="30" end="33"/>
                                            </p:txEl>
                                          </p:spTgt>
                                        </p:tgtEl>
                                        <p:attrNameLst>
                                          <p:attrName>style.visibility</p:attrName>
                                        </p:attrNameLst>
                                      </p:cBhvr>
                                      <p:to>
                                        <p:strVal val="visible"/>
                                      </p:to>
                                    </p:set>
                                    <p:animEffect transition="in" filter="dissolve">
                                      <p:cBhvr>
                                        <p:cTn id="27" dur="500"/>
                                        <p:tgtEl>
                                          <p:spTgt spid="11267">
                                            <p:txEl>
                                              <p:charRg st="30" end="3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ldLvl="2"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Rectangle 2"/>
          <p:cNvSpPr>
            <a:spLocks noGrp="1"/>
          </p:cNvSpPr>
          <p:nvPr>
            <p:ph type="title"/>
          </p:nvPr>
        </p:nvSpPr>
        <p:spPr>
          <a:ln/>
        </p:spPr>
        <p:txBody>
          <a:bodyPr vert="horz" wrap="square" lIns="91440" tIns="45720" rIns="91440" bIns="45720" anchor="b" anchorCtr="0"/>
          <a:p>
            <a:pPr eaLnBrk="1" hangingPunct="1"/>
            <a:endParaRPr lang="en-GB" altLang="zh-CN" b="1" dirty="0">
              <a:latin typeface="黑体" panose="02010609060101010101" pitchFamily="49" charset="-122"/>
            </a:endParaRPr>
          </a:p>
        </p:txBody>
      </p:sp>
      <p:sp>
        <p:nvSpPr>
          <p:cNvPr id="30723" name="Rectangle 3"/>
          <p:cNvSpPr>
            <a:spLocks noGrp="1"/>
          </p:cNvSpPr>
          <p:nvPr>
            <p:ph idx="1"/>
          </p:nvPr>
        </p:nvSpPr>
        <p:spPr>
          <a:ln/>
        </p:spPr>
        <p:txBody>
          <a:bodyPr vert="horz" wrap="square" lIns="91440" tIns="45720" rIns="91440" bIns="45720" anchor="t" anchorCtr="0"/>
          <a:p>
            <a:pPr eaLnBrk="1" hangingPunct="1"/>
            <a:r>
              <a:rPr lang="zh-CN" altLang="en-US" b="1" dirty="0">
                <a:latin typeface="宋体" panose="02010600030101010101" pitchFamily="2" charset="-122"/>
              </a:rPr>
              <a:t>说明语句：定义各种不同数据类型的变量或运算，定义名字的性质。</a:t>
            </a:r>
            <a:endParaRPr lang="zh-CN" altLang="en-US" b="1" dirty="0"/>
          </a:p>
        </p:txBody>
      </p:sp>
      <p:sp>
        <p:nvSpPr>
          <p:cNvPr id="48131" name="灯片编号占位符 1"/>
          <p:cNvSpPr>
            <a:spLocks noGrp="1"/>
          </p:cNvSpPr>
          <p:nvPr>
            <p:ph type="sldNum" sz="quarter" idx="12"/>
          </p:nvPr>
        </p:nvSpPr>
        <p:spPr>
          <a:ln/>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dirty="0">
                <a:solidFill>
                  <a:schemeClr val="tx1"/>
                </a:solidFill>
              </a:rPr>
            </a:fld>
            <a:endParaRPr lang="zh-CN" altLang="en-US" sz="1200"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23">
                                            <p:txEl>
                                              <p:charRg st="0" end="31"/>
                                            </p:txEl>
                                          </p:spTgt>
                                        </p:tgtEl>
                                        <p:attrNameLst>
                                          <p:attrName>style.visibility</p:attrName>
                                        </p:attrNameLst>
                                      </p:cBhvr>
                                      <p:to>
                                        <p:strVal val="visible"/>
                                      </p:to>
                                    </p:set>
                                    <p:anim calcmode="lin" valueType="num">
                                      <p:cBhvr additive="base">
                                        <p:cTn id="7" dur="500" fill="hold"/>
                                        <p:tgtEl>
                                          <p:spTgt spid="30723">
                                            <p:txEl>
                                              <p:charRg st="0" end="3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0723">
                                            <p:txEl>
                                              <p:charRg st="0" end="3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Rectangle 2"/>
          <p:cNvSpPr>
            <a:spLocks noGrp="1"/>
          </p:cNvSpPr>
          <p:nvPr>
            <p:ph type="title"/>
          </p:nvPr>
        </p:nvSpPr>
        <p:spPr>
          <a:ln/>
        </p:spPr>
        <p:txBody>
          <a:bodyPr vert="horz" wrap="square" lIns="91440" tIns="45720" rIns="91440" bIns="45720" anchor="b" anchorCtr="0"/>
          <a:p>
            <a:pPr eaLnBrk="1" hangingPunct="1"/>
            <a:r>
              <a:rPr lang="zh-CN" altLang="en-US" b="1" dirty="0">
                <a:latin typeface="宋体" panose="02010600030101010101" pitchFamily="2" charset="-122"/>
              </a:rPr>
              <a:t>简单句和复合句</a:t>
            </a:r>
            <a:endParaRPr lang="zh-CN" altLang="en-US" b="1" dirty="0">
              <a:latin typeface="宋体" panose="02010600030101010101" pitchFamily="2" charset="-122"/>
            </a:endParaRPr>
          </a:p>
        </p:txBody>
      </p:sp>
      <p:sp>
        <p:nvSpPr>
          <p:cNvPr id="33795" name="Rectangle 3"/>
          <p:cNvSpPr>
            <a:spLocks noGrp="1"/>
          </p:cNvSpPr>
          <p:nvPr>
            <p:ph idx="1"/>
          </p:nvPr>
        </p:nvSpPr>
        <p:spPr>
          <a:ln/>
        </p:spPr>
        <p:txBody>
          <a:bodyPr vert="horz" wrap="square" lIns="91440" tIns="45720" rIns="91440" bIns="45720" anchor="t" anchorCtr="0"/>
          <a:p>
            <a:pPr eaLnBrk="1" hangingPunct="1">
              <a:spcAft>
                <a:spcPts val="1800"/>
              </a:spcAft>
            </a:pPr>
            <a:r>
              <a:rPr lang="zh-CN" altLang="en-US" b="1" dirty="0">
                <a:latin typeface="宋体" panose="02010600030101010101" pitchFamily="2" charset="-122"/>
              </a:rPr>
              <a:t>简单句：不包含其他语句成分的基本句</a:t>
            </a:r>
            <a:endParaRPr lang="zh-CN" altLang="en-US" b="1" dirty="0">
              <a:latin typeface="宋体" panose="02010600030101010101" pitchFamily="2" charset="-122"/>
            </a:endParaRPr>
          </a:p>
          <a:p>
            <a:pPr eaLnBrk="1" hangingPunct="1">
              <a:spcAft>
                <a:spcPts val="1800"/>
              </a:spcAft>
            </a:pPr>
            <a:r>
              <a:rPr lang="zh-CN" altLang="en-US" b="1" dirty="0">
                <a:latin typeface="宋体" panose="02010600030101010101" pitchFamily="2" charset="-122"/>
              </a:rPr>
              <a:t>复合句：句中有句的语句</a:t>
            </a:r>
            <a:endParaRPr lang="zh-CN" altLang="en-US" b="1" dirty="0"/>
          </a:p>
        </p:txBody>
      </p:sp>
      <p:sp>
        <p:nvSpPr>
          <p:cNvPr id="49155" name="灯片编号占位符 1"/>
          <p:cNvSpPr>
            <a:spLocks noGrp="1"/>
          </p:cNvSpPr>
          <p:nvPr>
            <p:ph type="sldNum" sz="quarter" idx="12"/>
          </p:nvPr>
        </p:nvSpPr>
        <p:spPr>
          <a:ln/>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dirty="0">
                <a:solidFill>
                  <a:schemeClr val="tx1"/>
                </a:solidFill>
              </a:rPr>
            </a:fld>
            <a:endParaRPr lang="zh-CN" altLang="en-US" sz="1200"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3795">
                                            <p:txEl>
                                              <p:charRg st="0" end="18"/>
                                            </p:txEl>
                                          </p:spTgt>
                                        </p:tgtEl>
                                        <p:attrNameLst>
                                          <p:attrName>style.visibility</p:attrName>
                                        </p:attrNameLst>
                                      </p:cBhvr>
                                      <p:to>
                                        <p:strVal val="visible"/>
                                      </p:to>
                                    </p:set>
                                    <p:anim calcmode="lin" valueType="num">
                                      <p:cBhvr additive="base">
                                        <p:cTn id="7" dur="500" fill="hold"/>
                                        <p:tgtEl>
                                          <p:spTgt spid="33795">
                                            <p:txEl>
                                              <p:charRg st="0" end="18"/>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3795">
                                            <p:txEl>
                                              <p:charRg st="0" end="18"/>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3795">
                                            <p:txEl>
                                              <p:charRg st="18" end="30"/>
                                            </p:txEl>
                                          </p:spTgt>
                                        </p:tgtEl>
                                        <p:attrNameLst>
                                          <p:attrName>style.visibility</p:attrName>
                                        </p:attrNameLst>
                                      </p:cBhvr>
                                      <p:to>
                                        <p:strVal val="visible"/>
                                      </p:to>
                                    </p:set>
                                    <p:anim calcmode="lin" valueType="num">
                                      <p:cBhvr additive="base">
                                        <p:cTn id="13" dur="500" fill="hold"/>
                                        <p:tgtEl>
                                          <p:spTgt spid="33795">
                                            <p:txEl>
                                              <p:charRg st="18" end="3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3795">
                                            <p:txEl>
                                              <p:charRg st="18" end="3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Rectangle 2"/>
          <p:cNvSpPr>
            <a:spLocks noGrp="1"/>
          </p:cNvSpPr>
          <p:nvPr>
            <p:ph type="title"/>
          </p:nvPr>
        </p:nvSpPr>
        <p:spPr>
          <a:xfrm>
            <a:off x="611188" y="188913"/>
            <a:ext cx="8001000" cy="755650"/>
          </a:xfrm>
          <a:ln/>
        </p:spPr>
        <p:txBody>
          <a:bodyPr vert="horz" wrap="square" lIns="91440" tIns="45720" rIns="91440" bIns="45720" anchor="b" anchorCtr="0"/>
          <a:p>
            <a:pPr eaLnBrk="1" hangingPunct="1"/>
            <a:r>
              <a:rPr lang="zh-CN" altLang="en-US" b="1" dirty="0">
                <a:latin typeface="宋体" panose="02010600030101010101" pitchFamily="2" charset="-122"/>
              </a:rPr>
              <a:t>复习：程序语言的定义</a:t>
            </a:r>
            <a:endParaRPr lang="en-GB" altLang="zh-CN" b="1">
              <a:latin typeface="宋体" panose="02010600030101010101" pitchFamily="2" charset="-122"/>
            </a:endParaRPr>
          </a:p>
        </p:txBody>
      </p:sp>
      <p:sp>
        <p:nvSpPr>
          <p:cNvPr id="50178" name="Rectangle 3"/>
          <p:cNvSpPr>
            <a:spLocks noGrp="1"/>
          </p:cNvSpPr>
          <p:nvPr>
            <p:ph idx="1"/>
          </p:nvPr>
        </p:nvSpPr>
        <p:spPr>
          <a:xfrm>
            <a:off x="430213" y="1268413"/>
            <a:ext cx="8713787" cy="4752975"/>
          </a:xfrm>
          <a:ln/>
        </p:spPr>
        <p:txBody>
          <a:bodyPr vert="horz" wrap="square" lIns="91440" tIns="45720" rIns="91440" bIns="45720" anchor="t" anchorCtr="0"/>
          <a:p>
            <a:pPr eaLnBrk="1" hangingPunct="1"/>
            <a:r>
              <a:rPr lang="zh-CN" altLang="en-US" b="1" dirty="0">
                <a:latin typeface="宋体" panose="02010600030101010101" pitchFamily="2" charset="-122"/>
              </a:rPr>
              <a:t>程序语言由两方面定义：</a:t>
            </a:r>
            <a:endParaRPr lang="zh-CN" altLang="en-US" b="1" dirty="0">
              <a:latin typeface="宋体" panose="02010600030101010101" pitchFamily="2" charset="-122"/>
            </a:endParaRPr>
          </a:p>
          <a:p>
            <a:pPr lvl="1" indent="-436245" eaLnBrk="1" hangingPunct="1"/>
            <a:r>
              <a:rPr lang="zh-CN" altLang="en-US" b="1" dirty="0">
                <a:solidFill>
                  <a:srgbClr val="FF0066"/>
                </a:solidFill>
                <a:latin typeface="宋体" panose="02010600030101010101" pitchFamily="2" charset="-122"/>
              </a:rPr>
              <a:t>语法</a:t>
            </a:r>
            <a:r>
              <a:rPr lang="zh-CN" altLang="en-US" b="1" dirty="0">
                <a:latin typeface="宋体" panose="02010600030101010101" pitchFamily="2" charset="-122"/>
              </a:rPr>
              <a:t>：一组规则</a:t>
            </a:r>
            <a:r>
              <a:rPr lang="" altLang="en-US" b="1" dirty="0">
                <a:latin typeface="宋体" panose="02010600030101010101" pitchFamily="2" charset="-122"/>
              </a:rPr>
              <a:t>，</a:t>
            </a:r>
            <a:r>
              <a:rPr lang="zh-CN" altLang="en-US" b="1" dirty="0">
                <a:latin typeface="宋体" panose="02010600030101010101" pitchFamily="2" charset="-122"/>
              </a:rPr>
              <a:t>用它可以形成和产生一个合式</a:t>
            </a:r>
            <a:r>
              <a:rPr lang="en-US" altLang="zh-CN" b="1"/>
              <a:t>(well-formed)</a:t>
            </a:r>
            <a:r>
              <a:rPr lang="zh-CN" altLang="en-US" b="1" dirty="0">
                <a:latin typeface="宋体" panose="02010600030101010101" pitchFamily="2" charset="-122"/>
              </a:rPr>
              <a:t>的程序</a:t>
            </a:r>
            <a:endParaRPr lang="zh-CN" altLang="en-US" b="1" dirty="0">
              <a:latin typeface="宋体" panose="02010600030101010101" pitchFamily="2" charset="-122"/>
            </a:endParaRPr>
          </a:p>
          <a:p>
            <a:pPr lvl="2" indent="-394970" eaLnBrk="1" hangingPunct="1"/>
            <a:r>
              <a:rPr lang="zh-CN" altLang="en-US" sz="2500" b="1" dirty="0">
                <a:solidFill>
                  <a:srgbClr val="FF0066"/>
                </a:solidFill>
                <a:latin typeface="宋体" panose="02010600030101010101" pitchFamily="2" charset="-122"/>
              </a:rPr>
              <a:t>词法规则</a:t>
            </a:r>
            <a:r>
              <a:rPr lang="zh-CN" altLang="en-US" sz="2500" b="1" dirty="0">
                <a:latin typeface="宋体" panose="02010600030101010101" pitchFamily="2" charset="-122"/>
              </a:rPr>
              <a:t>：单词符号的形成规则</a:t>
            </a:r>
            <a:r>
              <a:rPr lang="" altLang="en-US" sz="2500" b="1" dirty="0">
                <a:latin typeface="宋体" panose="02010600030101010101" pitchFamily="2" charset="-122"/>
              </a:rPr>
              <a:t>。</a:t>
            </a:r>
            <a:endParaRPr lang="zh-CN" altLang="en-US" sz="2500" b="1" dirty="0">
              <a:latin typeface="宋体" panose="02010600030101010101" pitchFamily="2" charset="-122"/>
            </a:endParaRPr>
          </a:p>
          <a:p>
            <a:pPr lvl="3" eaLnBrk="1" hangingPunct="1">
              <a:spcBef>
                <a:spcPct val="0"/>
              </a:spcBef>
            </a:pPr>
            <a:r>
              <a:rPr lang="zh-CN" altLang="en-US" sz="2100" b="1" dirty="0">
                <a:latin typeface="宋体" panose="02010600030101010101" pitchFamily="2" charset="-122"/>
              </a:rPr>
              <a:t>常数、标识符、基本字、算符、界符等。</a:t>
            </a:r>
            <a:endParaRPr lang="zh-CN" altLang="en-US" sz="2100" b="1" dirty="0">
              <a:latin typeface="宋体" panose="02010600030101010101" pitchFamily="2" charset="-122"/>
            </a:endParaRPr>
          </a:p>
          <a:p>
            <a:pPr lvl="3" eaLnBrk="1" hangingPunct="1"/>
            <a:r>
              <a:rPr lang="zh-CN" altLang="en-US" sz="2100" b="1" dirty="0">
                <a:latin typeface="宋体" panose="02010600030101010101" pitchFamily="2" charset="-122"/>
              </a:rPr>
              <a:t>有限自动机</a:t>
            </a:r>
            <a:endParaRPr lang="zh-CN" altLang="en-US" sz="2100" b="1" dirty="0">
              <a:latin typeface="宋体" panose="02010600030101010101" pitchFamily="2" charset="-122"/>
            </a:endParaRPr>
          </a:p>
          <a:p>
            <a:pPr lvl="2" indent="-394970" eaLnBrk="1" hangingPunct="1">
              <a:spcBef>
                <a:spcPct val="50000"/>
              </a:spcBef>
            </a:pPr>
            <a:r>
              <a:rPr lang="zh-CN" altLang="en-US" sz="2500" b="1" dirty="0">
                <a:solidFill>
                  <a:srgbClr val="FF0066"/>
                </a:solidFill>
                <a:latin typeface="宋体" panose="02010600030101010101" pitchFamily="2" charset="-122"/>
              </a:rPr>
              <a:t>语法规则</a:t>
            </a:r>
            <a:r>
              <a:rPr lang="zh-CN" altLang="en-US" sz="2500" b="1" dirty="0">
                <a:latin typeface="宋体" panose="02010600030101010101" pitchFamily="2" charset="-122"/>
              </a:rPr>
              <a:t>：语法单位的形成规则</a:t>
            </a:r>
            <a:r>
              <a:rPr lang="" altLang="en-US" sz="2500" b="1" dirty="0">
                <a:latin typeface="宋体" panose="02010600030101010101" pitchFamily="2" charset="-122"/>
              </a:rPr>
              <a:t>。</a:t>
            </a:r>
            <a:endParaRPr lang="zh-CN" altLang="en-US" sz="2500" b="1" dirty="0">
              <a:latin typeface="宋体" panose="02010600030101010101" pitchFamily="2" charset="-122"/>
            </a:endParaRPr>
          </a:p>
          <a:p>
            <a:pPr lvl="3" eaLnBrk="1" hangingPunct="1">
              <a:spcBef>
                <a:spcPct val="0"/>
              </a:spcBef>
            </a:pPr>
            <a:r>
              <a:rPr lang="zh-CN" altLang="en-US" sz="2100" b="1" dirty="0">
                <a:latin typeface="宋体" panose="02010600030101010101" pitchFamily="2" charset="-122"/>
              </a:rPr>
              <a:t>表达式、语句、分程序、过程、函数、程序等</a:t>
            </a:r>
            <a:r>
              <a:rPr lang="en-US" altLang="zh-CN" sz="2100" b="1">
                <a:latin typeface="宋体" panose="02010600030101010101" pitchFamily="2" charset="-122"/>
              </a:rPr>
              <a:t>;</a:t>
            </a:r>
            <a:endParaRPr lang="en-US" altLang="zh-CN" sz="2100" b="1">
              <a:latin typeface="宋体" panose="02010600030101010101" pitchFamily="2" charset="-122"/>
            </a:endParaRPr>
          </a:p>
          <a:p>
            <a:pPr lvl="3" eaLnBrk="1" hangingPunct="1"/>
            <a:r>
              <a:rPr lang="zh-CN" altLang="en-US" sz="2100" b="1" dirty="0">
                <a:latin typeface="宋体" panose="02010600030101010101" pitchFamily="2" charset="-122"/>
              </a:rPr>
              <a:t>上下文无关文法</a:t>
            </a:r>
            <a:endParaRPr lang="zh-CN" altLang="en-US" b="1" dirty="0">
              <a:latin typeface="宋体" panose="02010600030101010101" pitchFamily="2" charset="-122"/>
            </a:endParaRPr>
          </a:p>
          <a:p>
            <a:pPr lvl="1" indent="-436245" eaLnBrk="1" hangingPunct="1"/>
            <a:r>
              <a:rPr lang="zh-CN" altLang="en-US" b="1" dirty="0">
                <a:latin typeface="宋体" panose="02010600030101010101" pitchFamily="2" charset="-122"/>
              </a:rPr>
              <a:t>语义</a:t>
            </a:r>
            <a:r>
              <a:rPr lang="en-US" altLang="zh-CN" b="1">
                <a:latin typeface="宋体" panose="02010600030101010101" pitchFamily="2" charset="-122"/>
              </a:rPr>
              <a:t>:</a:t>
            </a:r>
            <a:r>
              <a:rPr lang="zh-CN" altLang="en-US" b="1" dirty="0">
                <a:latin typeface="宋体" panose="02010600030101010101" pitchFamily="2" charset="-122"/>
              </a:rPr>
              <a:t>一组规则</a:t>
            </a:r>
            <a:r>
              <a:rPr lang="" altLang="en-US" b="1" dirty="0">
                <a:latin typeface="宋体" panose="02010600030101010101" pitchFamily="2" charset="-122"/>
              </a:rPr>
              <a:t>，</a:t>
            </a:r>
            <a:r>
              <a:rPr lang="zh-CN" altLang="en-US" b="1" dirty="0">
                <a:latin typeface="宋体" panose="02010600030101010101" pitchFamily="2" charset="-122"/>
              </a:rPr>
              <a:t>用它可以定义一个程序的意义</a:t>
            </a:r>
            <a:endParaRPr lang="en-GB" altLang="zh-CN" b="1">
              <a:latin typeface="宋体" panose="02010600030101010101" pitchFamily="2" charset="-122"/>
            </a:endParaRPr>
          </a:p>
        </p:txBody>
      </p:sp>
      <p:sp>
        <p:nvSpPr>
          <p:cNvPr id="50179" name="灯片编号占位符 1"/>
          <p:cNvSpPr>
            <a:spLocks noGrp="1"/>
          </p:cNvSpPr>
          <p:nvPr>
            <p:ph type="sldNum" sz="quarter" idx="12"/>
          </p:nvPr>
        </p:nvSpPr>
        <p:spPr>
          <a:ln/>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dirty="0">
                <a:solidFill>
                  <a:schemeClr val="tx1"/>
                </a:solidFill>
              </a:rPr>
            </a:fld>
            <a:endParaRPr lang="zh-CN" altLang="en-US" sz="1200" dirty="0">
              <a:solidFill>
                <a:schemeClr val="tx1"/>
              </a:solidFill>
            </a:endParaRPr>
          </a:p>
        </p:txBody>
      </p:sp>
    </p:spTree>
  </p:cSld>
  <p:clrMapOvr>
    <a:masterClrMapping/>
  </p:clrMapOvr>
  <p:transition spd="med">
    <p:zo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Rectangle 2"/>
          <p:cNvSpPr>
            <a:spLocks noGrp="1"/>
          </p:cNvSpPr>
          <p:nvPr>
            <p:ph type="title"/>
          </p:nvPr>
        </p:nvSpPr>
        <p:spPr>
          <a:xfrm>
            <a:off x="611188" y="188913"/>
            <a:ext cx="8208962" cy="1143000"/>
          </a:xfrm>
          <a:ln/>
        </p:spPr>
        <p:txBody>
          <a:bodyPr vert="horz" wrap="square" lIns="91440" tIns="45720" rIns="91440" bIns="45720" anchor="b" anchorCtr="0"/>
          <a:p>
            <a:pPr eaLnBrk="1" hangingPunct="1"/>
            <a:r>
              <a:rPr lang="zh-CN" altLang="en-US" sz="3600" b="1" dirty="0">
                <a:latin typeface="宋体" panose="02010600030101010101" pitchFamily="2" charset="-122"/>
              </a:rPr>
              <a:t>复习：程序语言的基本功能和层次结构</a:t>
            </a:r>
            <a:endParaRPr lang="zh-CN" altLang="en-US" sz="3600" b="1" dirty="0">
              <a:latin typeface="宋体" panose="02010600030101010101" pitchFamily="2" charset="-122"/>
            </a:endParaRPr>
          </a:p>
        </p:txBody>
      </p:sp>
      <p:sp>
        <p:nvSpPr>
          <p:cNvPr id="51202" name="Rectangle 3"/>
          <p:cNvSpPr>
            <a:spLocks noGrp="1"/>
          </p:cNvSpPr>
          <p:nvPr>
            <p:ph idx="1"/>
          </p:nvPr>
        </p:nvSpPr>
        <p:spPr>
          <a:xfrm>
            <a:off x="468313" y="1268413"/>
            <a:ext cx="8229600" cy="2303462"/>
          </a:xfrm>
          <a:ln/>
        </p:spPr>
        <p:txBody>
          <a:bodyPr vert="horz" wrap="square" lIns="91440" tIns="45720" rIns="91440" bIns="45720" anchor="t" anchorCtr="0"/>
          <a:p>
            <a:pPr eaLnBrk="1" hangingPunct="1"/>
            <a:r>
              <a:rPr lang="zh-CN" altLang="en-US" sz="2800" b="1" dirty="0">
                <a:latin typeface="宋体" panose="02010600030101010101" pitchFamily="2" charset="-122"/>
              </a:rPr>
              <a:t>程序语言的基本功能：描述数据和对数据的运算。</a:t>
            </a:r>
            <a:endParaRPr lang="zh-CN" altLang="en-US" sz="2800" b="1" dirty="0">
              <a:latin typeface="宋体" panose="02010600030101010101" pitchFamily="2" charset="-122"/>
            </a:endParaRPr>
          </a:p>
          <a:p>
            <a:pPr eaLnBrk="1" hangingPunct="1"/>
            <a:r>
              <a:rPr lang="zh-CN" altLang="en-US" sz="2800" b="1" dirty="0">
                <a:latin typeface="宋体" panose="02010600030101010101" pitchFamily="2" charset="-122"/>
              </a:rPr>
              <a:t>所谓程序，本质上说是描述一定数据的处理过程。</a:t>
            </a:r>
            <a:endParaRPr lang="zh-CN" altLang="en-US" sz="2800" b="1" dirty="0"/>
          </a:p>
          <a:p>
            <a:pPr eaLnBrk="1" hangingPunct="1"/>
            <a:endParaRPr lang="en-US" altLang="zh-CN" sz="2800" b="1"/>
          </a:p>
        </p:txBody>
      </p:sp>
      <p:sp>
        <p:nvSpPr>
          <p:cNvPr id="51203" name="Rectangle 4"/>
          <p:cNvSpPr/>
          <p:nvPr/>
        </p:nvSpPr>
        <p:spPr>
          <a:xfrm>
            <a:off x="1763713" y="2349500"/>
            <a:ext cx="5715000" cy="3390900"/>
          </a:xfrm>
          <a:prstGeom prst="rect">
            <a:avLst/>
          </a:prstGeom>
          <a:noFill/>
          <a:ln w="9525">
            <a:noFill/>
          </a:ln>
        </p:spPr>
        <p:txBody>
          <a:bodyPr anchor="t" anchorCtr="0"/>
          <a:p>
            <a:pPr marL="342900" indent="-342900" algn="ctr">
              <a:spcBef>
                <a:spcPct val="20000"/>
              </a:spcBef>
              <a:buClr>
                <a:schemeClr val="bg2"/>
              </a:buClr>
              <a:buSzPct val="75000"/>
            </a:pPr>
            <a:r>
              <a:rPr lang="zh-CN" altLang="en-US" sz="2800" b="1" u="none" dirty="0">
                <a:latin typeface="宋体" panose="02010600030101010101" pitchFamily="2" charset="-122"/>
              </a:rPr>
              <a:t>程序</a:t>
            </a:r>
            <a:endParaRPr lang="zh-CN" altLang="en-US" sz="2800" b="1" u="none" dirty="0">
              <a:latin typeface="宋体" panose="02010600030101010101" pitchFamily="2" charset="-122"/>
            </a:endParaRPr>
          </a:p>
          <a:p>
            <a:pPr marL="342900" indent="-342900" algn="ctr">
              <a:buClr>
                <a:schemeClr val="bg2"/>
              </a:buClr>
              <a:buSzPct val="75000"/>
            </a:pPr>
            <a:r>
              <a:rPr lang="en-US" altLang="zh-CN" sz="2800" b="1" u="none">
                <a:latin typeface="宋体" panose="02010600030101010101" pitchFamily="2" charset="-122"/>
              </a:rPr>
              <a:t>|</a:t>
            </a:r>
            <a:endParaRPr lang="en-US" altLang="zh-CN" sz="2800" b="1" u="none">
              <a:latin typeface="宋体" panose="02010600030101010101" pitchFamily="2" charset="-122"/>
            </a:endParaRPr>
          </a:p>
          <a:p>
            <a:pPr marL="342900" indent="-342900" algn="ctr">
              <a:buClr>
                <a:schemeClr val="bg2"/>
              </a:buClr>
              <a:buSzPct val="75000"/>
            </a:pPr>
            <a:r>
              <a:rPr lang="zh-CN" altLang="en-US" sz="2800" b="1" u="none" dirty="0">
                <a:latin typeface="宋体" panose="02010600030101010101" pitchFamily="2" charset="-122"/>
              </a:rPr>
              <a:t>子程序或分程序、过程、函数</a:t>
            </a:r>
            <a:endParaRPr lang="zh-CN" altLang="en-US" sz="2800" b="1" u="none" dirty="0">
              <a:latin typeface="宋体" panose="02010600030101010101" pitchFamily="2" charset="-122"/>
            </a:endParaRPr>
          </a:p>
          <a:p>
            <a:pPr marL="342900" indent="-342900" algn="ctr">
              <a:buClr>
                <a:schemeClr val="bg2"/>
              </a:buClr>
              <a:buSzPct val="75000"/>
            </a:pPr>
            <a:r>
              <a:rPr lang="en-US" altLang="zh-CN" sz="2800" b="1" u="none">
                <a:latin typeface="宋体" panose="02010600030101010101" pitchFamily="2" charset="-122"/>
              </a:rPr>
              <a:t>|</a:t>
            </a:r>
            <a:endParaRPr lang="en-US" altLang="zh-CN" sz="2800" b="1" u="none">
              <a:latin typeface="宋体" panose="02010600030101010101" pitchFamily="2" charset="-122"/>
            </a:endParaRPr>
          </a:p>
          <a:p>
            <a:pPr marL="342900" indent="-342900" algn="ctr">
              <a:buClr>
                <a:schemeClr val="bg2"/>
              </a:buClr>
              <a:buSzPct val="75000"/>
            </a:pPr>
            <a:r>
              <a:rPr lang="zh-CN" altLang="en-US" sz="2800" b="1" u="none" dirty="0">
                <a:latin typeface="宋体" panose="02010600030101010101" pitchFamily="2" charset="-122"/>
              </a:rPr>
              <a:t>语句</a:t>
            </a:r>
            <a:endParaRPr lang="zh-CN" altLang="en-US" sz="2800" b="1" u="none" dirty="0">
              <a:latin typeface="宋体" panose="02010600030101010101" pitchFamily="2" charset="-122"/>
            </a:endParaRPr>
          </a:p>
          <a:p>
            <a:pPr marL="342900" indent="-342900" algn="ctr">
              <a:buClr>
                <a:schemeClr val="bg2"/>
              </a:buClr>
              <a:buSzPct val="75000"/>
            </a:pPr>
            <a:r>
              <a:rPr lang="en-US" altLang="zh-CN" sz="2800" b="1" u="none">
                <a:latin typeface="宋体" panose="02010600030101010101" pitchFamily="2" charset="-122"/>
              </a:rPr>
              <a:t>|</a:t>
            </a:r>
            <a:endParaRPr lang="en-US" altLang="zh-CN" sz="2800" b="1" u="none">
              <a:latin typeface="宋体" panose="02010600030101010101" pitchFamily="2" charset="-122"/>
            </a:endParaRPr>
          </a:p>
          <a:p>
            <a:pPr marL="342900" indent="-342900" algn="ctr">
              <a:buClr>
                <a:schemeClr val="bg2"/>
              </a:buClr>
              <a:buSzPct val="75000"/>
            </a:pPr>
            <a:r>
              <a:rPr lang="zh-CN" altLang="en-US" sz="2800" b="1" u="none" dirty="0">
                <a:latin typeface="宋体" panose="02010600030101010101" pitchFamily="2" charset="-122"/>
              </a:rPr>
              <a:t>表达式</a:t>
            </a:r>
            <a:endParaRPr lang="zh-CN" altLang="en-US" sz="2800" b="1" u="none" dirty="0">
              <a:latin typeface="宋体" panose="02010600030101010101" pitchFamily="2" charset="-122"/>
            </a:endParaRPr>
          </a:p>
          <a:p>
            <a:pPr marL="342900" indent="-342900" algn="ctr">
              <a:buClr>
                <a:schemeClr val="bg2"/>
              </a:buClr>
              <a:buSzPct val="75000"/>
            </a:pPr>
            <a:r>
              <a:rPr lang="en-US" altLang="zh-CN" sz="2800" b="1" u="none">
                <a:latin typeface="宋体" panose="02010600030101010101" pitchFamily="2" charset="-122"/>
              </a:rPr>
              <a:t>|</a:t>
            </a:r>
            <a:endParaRPr lang="en-US" altLang="zh-CN" sz="2800" b="1" u="none">
              <a:latin typeface="宋体" panose="02010600030101010101" pitchFamily="2" charset="-122"/>
            </a:endParaRPr>
          </a:p>
          <a:p>
            <a:pPr marL="342900" indent="-342900" algn="ctr">
              <a:buClr>
                <a:schemeClr val="bg2"/>
              </a:buClr>
              <a:buSzPct val="75000"/>
            </a:pPr>
            <a:r>
              <a:rPr lang="zh-CN" altLang="en-US" sz="2800" b="1" u="none" dirty="0">
                <a:latin typeface="宋体" panose="02010600030101010101" pitchFamily="2" charset="-122"/>
              </a:rPr>
              <a:t>数据引用   算符   函数调用</a:t>
            </a:r>
            <a:endParaRPr lang="zh-CN" altLang="en-US" sz="2800" b="1" u="none" dirty="0">
              <a:latin typeface="Verdana" panose="020B0604030504040204" pitchFamily="34" charset="0"/>
            </a:endParaRPr>
          </a:p>
        </p:txBody>
      </p:sp>
      <p:sp>
        <p:nvSpPr>
          <p:cNvPr id="51204" name="灯片编号占位符 1"/>
          <p:cNvSpPr>
            <a:spLocks noGrp="1"/>
          </p:cNvSpPr>
          <p:nvPr>
            <p:ph type="sldNum" sz="quarter" idx="12"/>
          </p:nvPr>
        </p:nvSpPr>
        <p:spPr>
          <a:ln/>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dirty="0">
                <a:solidFill>
                  <a:schemeClr val="tx1"/>
                </a:solidFill>
              </a:rPr>
            </a:fld>
            <a:endParaRPr lang="zh-CN" altLang="en-US" sz="1200" dirty="0">
              <a:solidFill>
                <a:schemeClr val="tx1"/>
              </a:solidFill>
            </a:endParaRP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Rectangle 2"/>
          <p:cNvSpPr>
            <a:spLocks noGrp="1"/>
          </p:cNvSpPr>
          <p:nvPr>
            <p:ph type="title"/>
          </p:nvPr>
        </p:nvSpPr>
        <p:spPr>
          <a:ln/>
        </p:spPr>
        <p:txBody>
          <a:bodyPr vert="horz" wrap="square" lIns="91440" tIns="45720" rIns="91440" bIns="45720" anchor="b" anchorCtr="0"/>
          <a:p>
            <a:pPr eaLnBrk="1" hangingPunct="1"/>
            <a:r>
              <a:rPr lang="zh-CN" altLang="en-US" b="1" dirty="0">
                <a:latin typeface="宋体" panose="02010600030101010101" pitchFamily="2" charset="-122"/>
              </a:rPr>
              <a:t>复习：</a:t>
            </a:r>
            <a:r>
              <a:rPr lang="zh-CN" altLang="en-US" b="1" dirty="0"/>
              <a:t>高级语言的一般特性</a:t>
            </a:r>
            <a:r>
              <a:rPr lang="zh-CN" altLang="en-US" b="1" dirty="0">
                <a:latin typeface="黑体" panose="02010609060101010101" pitchFamily="49" charset="-122"/>
              </a:rPr>
              <a:t> </a:t>
            </a:r>
            <a:endParaRPr lang="zh-CN" altLang="en-US" b="1" dirty="0">
              <a:latin typeface="黑体" panose="02010609060101010101" pitchFamily="49" charset="-122"/>
            </a:endParaRPr>
          </a:p>
        </p:txBody>
      </p:sp>
      <p:sp>
        <p:nvSpPr>
          <p:cNvPr id="52226" name="Rectangle 3"/>
          <p:cNvSpPr>
            <a:spLocks noGrp="1"/>
          </p:cNvSpPr>
          <p:nvPr>
            <p:ph idx="1"/>
          </p:nvPr>
        </p:nvSpPr>
        <p:spPr>
          <a:ln/>
        </p:spPr>
        <p:txBody>
          <a:bodyPr vert="horz" wrap="square" lIns="91440" tIns="45720" rIns="91440" bIns="45720" anchor="t" anchorCtr="0"/>
          <a:p>
            <a:pPr eaLnBrk="1" hangingPunct="1"/>
            <a:r>
              <a:rPr lang="zh-CN" altLang="en-US" b="1" dirty="0"/>
              <a:t>高级语言的分类</a:t>
            </a:r>
            <a:r>
              <a:rPr lang="zh-CN" altLang="en-US" b="1" dirty="0">
                <a:latin typeface="宋体" panose="02010600030101010101" pitchFamily="2" charset="-122"/>
              </a:rPr>
              <a:t> </a:t>
            </a:r>
            <a:endParaRPr lang="zh-CN" altLang="en-US" b="1" dirty="0">
              <a:latin typeface="宋体" panose="02010600030101010101" pitchFamily="2" charset="-122"/>
            </a:endParaRPr>
          </a:p>
          <a:p>
            <a:pPr eaLnBrk="1" hangingPunct="1">
              <a:spcAft>
                <a:spcPts val="200"/>
              </a:spcAft>
            </a:pPr>
            <a:r>
              <a:rPr lang="zh-CN" altLang="en-US" b="1" dirty="0"/>
              <a:t>程序结构</a:t>
            </a:r>
            <a:endParaRPr lang="zh-CN" altLang="en-US" b="1" dirty="0"/>
          </a:p>
          <a:p>
            <a:pPr eaLnBrk="1" hangingPunct="1">
              <a:spcAft>
                <a:spcPts val="200"/>
              </a:spcAft>
            </a:pPr>
            <a:r>
              <a:rPr lang="zh-CN" altLang="en-US" b="1" dirty="0"/>
              <a:t>数据类型与操作</a:t>
            </a:r>
            <a:endParaRPr lang="zh-CN" altLang="en-US" b="1" dirty="0"/>
          </a:p>
          <a:p>
            <a:pPr lvl="1" indent="-436245" eaLnBrk="1" hangingPunct="1">
              <a:spcAft>
                <a:spcPts val="200"/>
              </a:spcAft>
            </a:pPr>
            <a:r>
              <a:rPr lang="zh-CN" altLang="en-US" sz="2600" b="1" dirty="0"/>
              <a:t>初等数据类型</a:t>
            </a:r>
            <a:endParaRPr lang="zh-CN" altLang="en-US" sz="2600" b="1" dirty="0"/>
          </a:p>
          <a:p>
            <a:pPr lvl="1" indent="-436245" eaLnBrk="1" hangingPunct="1">
              <a:spcAft>
                <a:spcPts val="200"/>
              </a:spcAft>
            </a:pPr>
            <a:r>
              <a:rPr lang="zh-CN" altLang="en-US" sz="2600" b="1" dirty="0"/>
              <a:t>数据结构</a:t>
            </a:r>
            <a:endParaRPr lang="zh-CN" altLang="en-US" sz="2600" b="1" dirty="0"/>
          </a:p>
          <a:p>
            <a:pPr lvl="1" indent="-436245" eaLnBrk="1" hangingPunct="1">
              <a:spcAft>
                <a:spcPts val="200"/>
              </a:spcAft>
            </a:pPr>
            <a:r>
              <a:rPr lang="zh-CN" altLang="en-US" sz="2600" b="1" dirty="0"/>
              <a:t>抽象数据类型</a:t>
            </a:r>
            <a:endParaRPr lang="zh-CN" altLang="en-US" sz="2600" b="1" dirty="0"/>
          </a:p>
          <a:p>
            <a:pPr eaLnBrk="1" hangingPunct="1">
              <a:spcAft>
                <a:spcPts val="200"/>
              </a:spcAft>
            </a:pPr>
            <a:r>
              <a:rPr lang="zh-CN" altLang="en-US" b="1" dirty="0"/>
              <a:t>语句与控制结构</a:t>
            </a:r>
            <a:endParaRPr lang="zh-CN" altLang="en-US" b="1" dirty="0"/>
          </a:p>
        </p:txBody>
      </p:sp>
      <p:sp>
        <p:nvSpPr>
          <p:cNvPr id="52227" name="灯片编号占位符 1"/>
          <p:cNvSpPr>
            <a:spLocks noGrp="1"/>
          </p:cNvSpPr>
          <p:nvPr>
            <p:ph type="sldNum" sz="quarter" idx="12"/>
          </p:nvPr>
        </p:nvSpPr>
        <p:spPr>
          <a:ln/>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dirty="0">
                <a:solidFill>
                  <a:schemeClr val="tx1"/>
                </a:solidFill>
              </a:rPr>
            </a:fld>
            <a:endParaRPr lang="zh-CN" altLang="en-US" sz="1200" dirty="0">
              <a:solidFill>
                <a:schemeClr val="tx1"/>
              </a:solidFill>
            </a:endParaRP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Rectangle 2"/>
          <p:cNvSpPr>
            <a:spLocks noGrp="1"/>
          </p:cNvSpPr>
          <p:nvPr>
            <p:ph type="title"/>
          </p:nvPr>
        </p:nvSpPr>
        <p:spPr>
          <a:xfrm>
            <a:off x="539750" y="188913"/>
            <a:ext cx="8077200" cy="827087"/>
          </a:xfrm>
          <a:ln/>
        </p:spPr>
        <p:txBody>
          <a:bodyPr vert="horz" wrap="square" lIns="91440" tIns="45720" rIns="91440" bIns="45720" anchor="b" anchorCtr="0"/>
          <a:p>
            <a:pPr eaLnBrk="1" hangingPunct="1"/>
            <a:r>
              <a:rPr lang="" altLang="en-US" b="1" dirty="0">
                <a:latin typeface="黑体" panose="02010609060101010101" pitchFamily="49" charset="-122"/>
              </a:rPr>
              <a:t>2.3</a:t>
            </a:r>
            <a:r>
              <a:rPr lang="en-US" altLang="en-US" b="1">
                <a:latin typeface="黑体" panose="02010609060101010101" pitchFamily="49" charset="-122"/>
              </a:rPr>
              <a:t>  </a:t>
            </a:r>
            <a:r>
              <a:rPr lang="zh-CN" altLang="en-US" b="1" dirty="0"/>
              <a:t>程序语言的语法描述</a:t>
            </a:r>
            <a:r>
              <a:rPr lang="zh-CN" altLang="en-US" b="1" dirty="0">
                <a:latin typeface="黑体" panose="02010609060101010101" pitchFamily="49" charset="-122"/>
              </a:rPr>
              <a:t> </a:t>
            </a:r>
            <a:endParaRPr lang="zh-CN" altLang="en-US" b="1" dirty="0">
              <a:latin typeface="黑体" panose="02010609060101010101" pitchFamily="49" charset="-122"/>
            </a:endParaRPr>
          </a:p>
        </p:txBody>
      </p:sp>
      <p:sp>
        <p:nvSpPr>
          <p:cNvPr id="142339" name="Rectangle 3"/>
          <p:cNvSpPr>
            <a:spLocks noGrp="1"/>
          </p:cNvSpPr>
          <p:nvPr>
            <p:ph idx="1"/>
          </p:nvPr>
        </p:nvSpPr>
        <p:spPr>
          <a:xfrm>
            <a:off x="179388" y="1196975"/>
            <a:ext cx="8748712" cy="4564063"/>
          </a:xfrm>
          <a:ln/>
        </p:spPr>
        <p:txBody>
          <a:bodyPr vert="horz" wrap="square" lIns="91440" tIns="45720" rIns="91440" bIns="45720" anchor="t" anchorCtr="0"/>
          <a:p>
            <a:pPr eaLnBrk="1" hangingPunct="1">
              <a:lnSpc>
                <a:spcPct val="90000"/>
              </a:lnSpc>
            </a:pPr>
            <a:r>
              <a:rPr lang="" altLang="en-US" b="1" dirty="0">
                <a:latin typeface="宋体" panose="02010600030101010101" pitchFamily="2" charset="-122"/>
              </a:rPr>
              <a:t>几个概念:</a:t>
            </a:r>
            <a:endParaRPr lang="" altLang="en-US" b="1" dirty="0">
              <a:latin typeface="宋体" panose="02010600030101010101" pitchFamily="2" charset="-122"/>
            </a:endParaRPr>
          </a:p>
          <a:p>
            <a:pPr lvl="1" indent="-436245" eaLnBrk="1" hangingPunct="1">
              <a:lnSpc>
                <a:spcPct val="90000"/>
              </a:lnSpc>
            </a:pPr>
            <a:r>
              <a:rPr lang="" altLang="en-US" sz="2600" b="1" dirty="0">
                <a:latin typeface="宋体" panose="02010600030101010101" pitchFamily="2" charset="-122"/>
              </a:rPr>
              <a:t>考虑一个</a:t>
            </a:r>
            <a:r>
              <a:rPr lang="zh-CN" altLang="en-US" sz="2600" b="1" dirty="0"/>
              <a:t>有穷 </a:t>
            </a:r>
            <a:r>
              <a:rPr lang="" altLang="en-US" sz="2600" b="1" dirty="0">
                <a:solidFill>
                  <a:srgbClr val="FF0066"/>
                </a:solidFill>
                <a:latin typeface="宋体" panose="02010600030101010101" pitchFamily="2" charset="-122"/>
              </a:rPr>
              <a:t>字母表</a:t>
            </a:r>
            <a:r>
              <a:rPr lang="" altLang="en-US" sz="2600" b="1" dirty="0">
                <a:latin typeface="宋体" panose="02010600030101010101" pitchFamily="2" charset="-122"/>
              </a:rPr>
              <a:t>∑ 字符集</a:t>
            </a:r>
            <a:endParaRPr lang="" altLang="en-US" sz="2600" b="1" dirty="0">
              <a:latin typeface="宋体" panose="02010600030101010101" pitchFamily="2" charset="-122"/>
            </a:endParaRPr>
          </a:p>
          <a:p>
            <a:pPr lvl="1" indent="-436245" eaLnBrk="1" hangingPunct="1">
              <a:lnSpc>
                <a:spcPct val="90000"/>
              </a:lnSpc>
            </a:pPr>
            <a:r>
              <a:rPr lang="" altLang="en-US" sz="2600" b="1" dirty="0">
                <a:latin typeface="宋体" panose="02010600030101010101" pitchFamily="2" charset="-122"/>
              </a:rPr>
              <a:t>其中每一个元素称为一个</a:t>
            </a:r>
            <a:r>
              <a:rPr lang="" altLang="en-US" sz="2600" b="1" dirty="0">
                <a:solidFill>
                  <a:srgbClr val="FF0066"/>
                </a:solidFill>
                <a:latin typeface="宋体" panose="02010600030101010101" pitchFamily="2" charset="-122"/>
              </a:rPr>
              <a:t>字符</a:t>
            </a:r>
            <a:r>
              <a:rPr lang="en-US" altLang="zh-CN" sz="2600" b="1">
                <a:solidFill>
                  <a:srgbClr val="FF0066"/>
                </a:solidFill>
                <a:latin typeface="宋体" panose="02010600030101010101" pitchFamily="2" charset="-122"/>
              </a:rPr>
              <a:t>（</a:t>
            </a:r>
            <a:r>
              <a:rPr lang="zh-CN" altLang="en-US" sz="2600" b="1" dirty="0">
                <a:solidFill>
                  <a:srgbClr val="FF0066"/>
                </a:solidFill>
                <a:latin typeface="宋体" panose="02010600030101010101" pitchFamily="2" charset="-122"/>
              </a:rPr>
              <a:t>符号：是语言中最基本的不可再分的单位）</a:t>
            </a:r>
            <a:endParaRPr lang="en-US" altLang="" sz="2600" b="1">
              <a:solidFill>
                <a:srgbClr val="FF0066"/>
              </a:solidFill>
              <a:latin typeface="宋体" panose="02010600030101010101" pitchFamily="2" charset="-122"/>
            </a:endParaRPr>
          </a:p>
          <a:p>
            <a:pPr lvl="1" indent="-436245" eaLnBrk="1" hangingPunct="1">
              <a:lnSpc>
                <a:spcPct val="90000"/>
              </a:lnSpc>
            </a:pPr>
            <a:r>
              <a:rPr lang="" altLang="en-US" sz="2600" b="1" dirty="0">
                <a:latin typeface="宋体" panose="02010600030101010101" pitchFamily="2" charset="-122"/>
              </a:rPr>
              <a:t>∑上的</a:t>
            </a:r>
            <a:r>
              <a:rPr lang="" altLang="en-US" sz="2600" b="1" dirty="0">
                <a:solidFill>
                  <a:srgbClr val="FF0066"/>
                </a:solidFill>
                <a:latin typeface="宋体" panose="02010600030101010101" pitchFamily="2" charset="-122"/>
              </a:rPr>
              <a:t>字</a:t>
            </a:r>
            <a:r>
              <a:rPr lang="" altLang="en-US" sz="2600" b="1" dirty="0">
                <a:latin typeface="宋体" panose="02010600030101010101" pitchFamily="2" charset="-122"/>
              </a:rPr>
              <a:t>(也叫</a:t>
            </a:r>
            <a:r>
              <a:rPr lang="" altLang="en-US" sz="2600" b="1" dirty="0">
                <a:solidFill>
                  <a:srgbClr val="FF0066"/>
                </a:solidFill>
                <a:latin typeface="宋体" panose="02010600030101010101" pitchFamily="2" charset="-122"/>
              </a:rPr>
              <a:t>字符串</a:t>
            </a:r>
            <a:r>
              <a:rPr lang="en-US" altLang="zh-CN" sz="2600" b="1">
                <a:solidFill>
                  <a:srgbClr val="FF0066"/>
                </a:solidFill>
                <a:latin typeface="宋体" panose="02010600030101010101" pitchFamily="2" charset="-122"/>
              </a:rPr>
              <a:t>、</a:t>
            </a:r>
            <a:r>
              <a:rPr lang="zh-CN" altLang="en-US" sz="2600" b="1" dirty="0">
                <a:solidFill>
                  <a:srgbClr val="FF0066"/>
                </a:solidFill>
                <a:latin typeface="宋体" panose="02010600030101010101" pitchFamily="2" charset="-122"/>
              </a:rPr>
              <a:t>符号串</a:t>
            </a:r>
            <a:r>
              <a:rPr lang="" altLang="en-US" sz="2600" b="1" dirty="0">
                <a:latin typeface="宋体" panose="02010600030101010101" pitchFamily="2" charset="-122"/>
              </a:rPr>
              <a:t>)  是指由∑中的字符所构成的一个有穷序列</a:t>
            </a:r>
            <a:endParaRPr lang="" altLang="en-US" sz="2600" b="1" dirty="0">
              <a:latin typeface="宋体" panose="02010600030101010101" pitchFamily="2" charset="-122"/>
            </a:endParaRPr>
          </a:p>
          <a:p>
            <a:pPr lvl="1" indent="-436245" eaLnBrk="1" hangingPunct="1">
              <a:lnSpc>
                <a:spcPct val="90000"/>
              </a:lnSpc>
            </a:pPr>
            <a:r>
              <a:rPr lang="" altLang="en-US" sz="2600" b="1" dirty="0">
                <a:latin typeface="宋体" panose="02010600030101010101" pitchFamily="2" charset="-122"/>
              </a:rPr>
              <a:t>不包含任何字符的序列称为</a:t>
            </a:r>
            <a:r>
              <a:rPr lang="" altLang="en-US" sz="2600" b="1" dirty="0">
                <a:solidFill>
                  <a:srgbClr val="FF0066"/>
                </a:solidFill>
                <a:latin typeface="宋体" panose="02010600030101010101" pitchFamily="2" charset="-122"/>
              </a:rPr>
              <a:t>空字</a:t>
            </a:r>
            <a:r>
              <a:rPr lang="en-US" altLang="zh-CN" sz="2600" b="1">
                <a:solidFill>
                  <a:srgbClr val="FF0066"/>
                </a:solidFill>
                <a:latin typeface="宋体" panose="02010600030101010101" pitchFamily="2" charset="-122"/>
              </a:rPr>
              <a:t>（</a:t>
            </a:r>
            <a:r>
              <a:rPr lang="zh-CN" altLang="en-US" sz="2600" b="1" dirty="0">
                <a:solidFill>
                  <a:srgbClr val="FF0066"/>
                </a:solidFill>
                <a:latin typeface="宋体" panose="02010600030101010101" pitchFamily="2" charset="-122"/>
              </a:rPr>
              <a:t>空串）</a:t>
            </a:r>
            <a:r>
              <a:rPr lang="en-US" altLang="" sz="2600" b="1">
                <a:latin typeface="宋体" panose="02010600030101010101" pitchFamily="2" charset="-122"/>
              </a:rPr>
              <a:t>，</a:t>
            </a:r>
            <a:r>
              <a:rPr lang="en-US" altLang="" sz="2600" b="1" dirty="0" err="1">
                <a:latin typeface="宋体" panose="02010600030101010101" pitchFamily="2" charset="-122"/>
              </a:rPr>
              <a:t>记为</a:t>
            </a:r>
            <a:r>
              <a:rPr lang="" altLang="zh-CN" sz="2600" b="1" dirty="0">
                <a:latin typeface="宋体" panose="02010600030101010101" pitchFamily="2" charset="-122"/>
              </a:rPr>
              <a:t>ε</a:t>
            </a:r>
            <a:endParaRPr lang="" altLang="zh-CN" sz="2600" b="1" dirty="0">
              <a:latin typeface="宋体" panose="02010600030101010101" pitchFamily="2" charset="-122"/>
            </a:endParaRPr>
          </a:p>
          <a:p>
            <a:pPr lvl="1" indent="-436245" eaLnBrk="1" hangingPunct="1">
              <a:lnSpc>
                <a:spcPct val="90000"/>
              </a:lnSpc>
            </a:pPr>
            <a:r>
              <a:rPr lang="" altLang="en-US" sz="2600" b="1" dirty="0">
                <a:latin typeface="宋体" panose="02010600030101010101" pitchFamily="2" charset="-122"/>
              </a:rPr>
              <a:t>用</a:t>
            </a:r>
            <a:r>
              <a:rPr lang="zh-CN" altLang="en-US" sz="2600" b="1" dirty="0">
                <a:latin typeface="宋体" panose="02010600030101010101" pitchFamily="2" charset="-122"/>
              </a:rPr>
              <a:t>∑</a:t>
            </a:r>
            <a:r>
              <a:rPr lang="zh-CN" altLang="en-US" sz="2600" b="1" baseline="30000" dirty="0">
                <a:latin typeface="宋体" panose="02010600030101010101" pitchFamily="2" charset="-122"/>
              </a:rPr>
              <a:t>*</a:t>
            </a:r>
            <a:r>
              <a:rPr lang="zh-CN" altLang="en-US" sz="2600" b="1" dirty="0">
                <a:latin typeface="宋体" panose="02010600030101010101" pitchFamily="2" charset="-122"/>
              </a:rPr>
              <a:t>表示∑上的所有字的全体</a:t>
            </a:r>
            <a:r>
              <a:rPr lang="en-US" altLang="zh-CN" sz="2600" b="1">
                <a:latin typeface="宋体" panose="02010600030101010101" pitchFamily="2" charset="-122"/>
              </a:rPr>
              <a:t>,</a:t>
            </a:r>
            <a:r>
              <a:rPr lang="zh-CN" altLang="en-US" sz="2600" b="1" dirty="0">
                <a:latin typeface="宋体" panose="02010600030101010101" pitchFamily="2" charset="-122"/>
              </a:rPr>
              <a:t>包含空字</a:t>
            </a:r>
            <a:r>
              <a:rPr lang="en-US" altLang="zh-CN" sz="2600" b="1">
                <a:latin typeface="宋体" panose="02010600030101010101" pitchFamily="2" charset="-122"/>
              </a:rPr>
              <a:t>ε</a:t>
            </a:r>
            <a:endParaRPr lang="en-US" altLang="zh-CN" sz="2600" b="1">
              <a:latin typeface="宋体" panose="02010600030101010101" pitchFamily="2" charset="-122"/>
            </a:endParaRPr>
          </a:p>
          <a:p>
            <a:pPr lvl="1" indent="-436245" eaLnBrk="1" hangingPunct="1">
              <a:lnSpc>
                <a:spcPct val="90000"/>
              </a:lnSpc>
              <a:buNone/>
            </a:pPr>
            <a:r>
              <a:rPr lang="zh-CN" altLang="en-US" sz="2600" b="1" dirty="0">
                <a:latin typeface="宋体" panose="02010600030101010101" pitchFamily="2" charset="-122"/>
              </a:rPr>
              <a:t>例如</a:t>
            </a:r>
            <a:r>
              <a:rPr lang="en-US" altLang="zh-CN" sz="2600" b="1">
                <a:latin typeface="宋体" panose="02010600030101010101" pitchFamily="2" charset="-122"/>
              </a:rPr>
              <a:t>: </a:t>
            </a:r>
            <a:r>
              <a:rPr lang="zh-CN" altLang="en-US" sz="2600" b="1" dirty="0">
                <a:latin typeface="宋体" panose="02010600030101010101" pitchFamily="2" charset="-122"/>
              </a:rPr>
              <a:t>设 ∑</a:t>
            </a:r>
            <a:r>
              <a:rPr lang="en-US" altLang="zh-CN" sz="2600" b="1">
                <a:latin typeface="宋体" panose="02010600030101010101" pitchFamily="2" charset="-122"/>
              </a:rPr>
              <a:t>={a</a:t>
            </a:r>
            <a:r>
              <a:rPr lang="zh-CN" altLang="en-US" sz="2600" b="1" dirty="0">
                <a:latin typeface="宋体" panose="02010600030101010101" pitchFamily="2" charset="-122"/>
              </a:rPr>
              <a:t>， </a:t>
            </a:r>
            <a:r>
              <a:rPr lang="en-US" altLang="zh-CN" sz="2600" b="1">
                <a:latin typeface="宋体" panose="02010600030101010101" pitchFamily="2" charset="-122"/>
              </a:rPr>
              <a:t>b}</a:t>
            </a:r>
            <a:r>
              <a:rPr lang="zh-CN" altLang="en-US" sz="2600" b="1" dirty="0">
                <a:latin typeface="宋体" panose="02010600030101010101" pitchFamily="2" charset="-122"/>
              </a:rPr>
              <a:t>，则 ∑</a:t>
            </a:r>
            <a:r>
              <a:rPr lang="zh-CN" altLang="en-US" sz="2600" b="1" baseline="30000" dirty="0">
                <a:latin typeface="宋体" panose="02010600030101010101" pitchFamily="2" charset="-122"/>
              </a:rPr>
              <a:t>*</a:t>
            </a:r>
            <a:r>
              <a:rPr lang="en-US" altLang="zh-CN" sz="2600" b="1">
                <a:latin typeface="宋体" panose="02010600030101010101" pitchFamily="2" charset="-122"/>
              </a:rPr>
              <a:t>={</a:t>
            </a:r>
            <a:r>
              <a:rPr lang="" altLang="zh-CN" sz="2600" b="1" dirty="0">
                <a:latin typeface="宋体" panose="02010600030101010101" pitchFamily="2" charset="-122"/>
              </a:rPr>
              <a:t>ε,a,b,aa,ab,ba,bb,aaa,...</a:t>
            </a:r>
            <a:r>
              <a:rPr lang="en-US" altLang="zh-CN" sz="2600" b="1">
                <a:latin typeface="宋体" panose="02010600030101010101" pitchFamily="2" charset="-122"/>
              </a:rPr>
              <a:t>}</a:t>
            </a:r>
            <a:endParaRPr lang="en-US" altLang="zh-CN" sz="2600" b="1">
              <a:latin typeface="宋体" panose="02010600030101010101" pitchFamily="2" charset="-122"/>
            </a:endParaRPr>
          </a:p>
        </p:txBody>
      </p:sp>
      <p:sp>
        <p:nvSpPr>
          <p:cNvPr id="53251" name="Line 32"/>
          <p:cNvSpPr/>
          <p:nvPr/>
        </p:nvSpPr>
        <p:spPr>
          <a:xfrm>
            <a:off x="0" y="1052513"/>
            <a:ext cx="9144000" cy="0"/>
          </a:xfrm>
          <a:prstGeom prst="line">
            <a:avLst/>
          </a:prstGeom>
          <a:ln w="28575" cap="flat" cmpd="sng">
            <a:solidFill>
              <a:schemeClr val="tx1"/>
            </a:solidFill>
            <a:prstDash val="solid"/>
            <a:miter/>
            <a:headEnd type="none" w="med" len="med"/>
            <a:tailEnd type="none" w="med" len="med"/>
          </a:ln>
        </p:spPr>
      </p:sp>
      <p:sp>
        <p:nvSpPr>
          <p:cNvPr id="53252" name="灯片编号占位符 1"/>
          <p:cNvSpPr>
            <a:spLocks noGrp="1"/>
          </p:cNvSpPr>
          <p:nvPr>
            <p:ph type="sldNum" sz="quarter" idx="12"/>
          </p:nvPr>
        </p:nvSpPr>
        <p:spPr>
          <a:ln/>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dirty="0">
                <a:solidFill>
                  <a:schemeClr val="tx1"/>
                </a:solidFill>
              </a:rPr>
            </a:fld>
            <a:endParaRPr lang="zh-CN" altLang="en-US" sz="1200" dirty="0">
              <a:solidFill>
                <a:schemeClr val="tx1"/>
              </a:solidFill>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2339">
                                            <p:txEl>
                                              <p:charRg st="0" end="6"/>
                                            </p:txEl>
                                          </p:spTgt>
                                        </p:tgtEl>
                                        <p:attrNameLst>
                                          <p:attrName>style.visibility</p:attrName>
                                        </p:attrNameLst>
                                      </p:cBhvr>
                                      <p:to>
                                        <p:strVal val="visible"/>
                                      </p:to>
                                    </p:set>
                                    <p:animEffect transition="in" filter="wipe(left)">
                                      <p:cBhvr>
                                        <p:cTn id="7" dur="500"/>
                                        <p:tgtEl>
                                          <p:spTgt spid="142339">
                                            <p:txEl>
                                              <p:charRg st="0"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2339">
                                            <p:txEl>
                                              <p:charRg st="6" end="22"/>
                                            </p:txEl>
                                          </p:spTgt>
                                        </p:tgtEl>
                                        <p:attrNameLst>
                                          <p:attrName>style.visibility</p:attrName>
                                        </p:attrNameLst>
                                      </p:cBhvr>
                                      <p:to>
                                        <p:strVal val="visible"/>
                                      </p:to>
                                    </p:set>
                                    <p:animEffect transition="in" filter="wipe(left)">
                                      <p:cBhvr>
                                        <p:cTn id="12" dur="500"/>
                                        <p:tgtEl>
                                          <p:spTgt spid="142339">
                                            <p:txEl>
                                              <p:charRg st="6" end="2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2339">
                                            <p:txEl>
                                              <p:charRg st="22" end="56"/>
                                            </p:txEl>
                                          </p:spTgt>
                                        </p:tgtEl>
                                        <p:attrNameLst>
                                          <p:attrName>style.visibility</p:attrName>
                                        </p:attrNameLst>
                                      </p:cBhvr>
                                      <p:to>
                                        <p:strVal val="visible"/>
                                      </p:to>
                                    </p:set>
                                    <p:animEffect transition="in" filter="wipe(left)">
                                      <p:cBhvr>
                                        <p:cTn id="17" dur="500"/>
                                        <p:tgtEl>
                                          <p:spTgt spid="142339">
                                            <p:txEl>
                                              <p:charRg st="22" end="5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2339">
                                            <p:txEl>
                                              <p:charRg st="56" end="92"/>
                                            </p:txEl>
                                          </p:spTgt>
                                        </p:tgtEl>
                                        <p:attrNameLst>
                                          <p:attrName>style.visibility</p:attrName>
                                        </p:attrNameLst>
                                      </p:cBhvr>
                                      <p:to>
                                        <p:strVal val="visible"/>
                                      </p:to>
                                    </p:set>
                                    <p:animEffect transition="in" filter="wipe(left)">
                                      <p:cBhvr>
                                        <p:cTn id="22" dur="500"/>
                                        <p:tgtEl>
                                          <p:spTgt spid="142339">
                                            <p:txEl>
                                              <p:charRg st="56" end="9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42339">
                                            <p:txEl>
                                              <p:charRg st="92" end="115"/>
                                            </p:txEl>
                                          </p:spTgt>
                                        </p:tgtEl>
                                        <p:attrNameLst>
                                          <p:attrName>style.visibility</p:attrName>
                                        </p:attrNameLst>
                                      </p:cBhvr>
                                      <p:to>
                                        <p:strVal val="visible"/>
                                      </p:to>
                                    </p:set>
                                    <p:animEffect transition="in" filter="wipe(left)">
                                      <p:cBhvr>
                                        <p:cTn id="27" dur="500"/>
                                        <p:tgtEl>
                                          <p:spTgt spid="142339">
                                            <p:txEl>
                                              <p:charRg st="92" end="11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42339">
                                            <p:txEl>
                                              <p:charRg st="115" end="136"/>
                                            </p:txEl>
                                          </p:spTgt>
                                        </p:tgtEl>
                                        <p:attrNameLst>
                                          <p:attrName>style.visibility</p:attrName>
                                        </p:attrNameLst>
                                      </p:cBhvr>
                                      <p:to>
                                        <p:strVal val="visible"/>
                                      </p:to>
                                    </p:set>
                                    <p:animEffect transition="in" filter="wipe(left)">
                                      <p:cBhvr>
                                        <p:cTn id="32" dur="500"/>
                                        <p:tgtEl>
                                          <p:spTgt spid="142339">
                                            <p:txEl>
                                              <p:charRg st="115" end="13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42339">
                                            <p:txEl>
                                              <p:charRg st="136" end="184"/>
                                            </p:txEl>
                                          </p:spTgt>
                                        </p:tgtEl>
                                        <p:attrNameLst>
                                          <p:attrName>style.visibility</p:attrName>
                                        </p:attrNameLst>
                                      </p:cBhvr>
                                      <p:to>
                                        <p:strVal val="visible"/>
                                      </p:to>
                                    </p:set>
                                    <p:animEffect transition="in" filter="wipe(left)">
                                      <p:cBhvr>
                                        <p:cTn id="37" dur="500"/>
                                        <p:tgtEl>
                                          <p:spTgt spid="142339">
                                            <p:txEl>
                                              <p:charRg st="136" end="18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9" grpId="0" bldLvl="2"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8178" name="Rectangle 2"/>
          <p:cNvSpPr>
            <a:spLocks noGrp="1"/>
          </p:cNvSpPr>
          <p:nvPr>
            <p:ph idx="1"/>
          </p:nvPr>
        </p:nvSpPr>
        <p:spPr>
          <a:xfrm>
            <a:off x="752475" y="692150"/>
            <a:ext cx="7929563" cy="5108575"/>
          </a:xfrm>
          <a:ln/>
        </p:spPr>
        <p:txBody>
          <a:bodyPr vert="horz" wrap="square" lIns="91440" tIns="45720" rIns="91440" bIns="45720" anchor="t" anchorCtr="0"/>
          <a:p>
            <a:pPr algn="just" eaLnBrk="1" hangingPunct="1"/>
            <a:r>
              <a:rPr lang="" altLang="en-US" b="1" dirty="0"/>
              <a:t>∑</a:t>
            </a:r>
            <a:r>
              <a:rPr lang="" altLang="en-US" b="1" baseline="30000" dirty="0"/>
              <a:t>*</a:t>
            </a:r>
            <a:r>
              <a:rPr lang="zh-CN" altLang="en-US" b="1" dirty="0"/>
              <a:t>的子集</a:t>
            </a:r>
            <a:r>
              <a:rPr lang="en-US" altLang="zh-CN" b="1"/>
              <a:t>U</a:t>
            </a:r>
            <a:r>
              <a:rPr lang="zh-CN" altLang="en-US" b="1" dirty="0"/>
              <a:t>和</a:t>
            </a:r>
            <a:r>
              <a:rPr lang="en-US" altLang="zh-CN" b="1"/>
              <a:t>V</a:t>
            </a:r>
            <a:r>
              <a:rPr lang="zh-CN" altLang="en-US" b="1" dirty="0"/>
              <a:t>的</a:t>
            </a:r>
            <a:r>
              <a:rPr lang="zh-CN" altLang="en-US" b="1" dirty="0">
                <a:solidFill>
                  <a:srgbClr val="FF0066"/>
                </a:solidFill>
              </a:rPr>
              <a:t>连接</a:t>
            </a:r>
            <a:r>
              <a:rPr lang="zh-CN" altLang="en-US" b="1" dirty="0"/>
              <a:t>（</a:t>
            </a:r>
            <a:r>
              <a:rPr lang="zh-CN" altLang="en-US" b="1" dirty="0">
                <a:solidFill>
                  <a:srgbClr val="FF0066"/>
                </a:solidFill>
              </a:rPr>
              <a:t>积</a:t>
            </a:r>
            <a:r>
              <a:rPr lang="zh-CN" altLang="en-US" b="1" dirty="0"/>
              <a:t>）定义为</a:t>
            </a:r>
            <a:endParaRPr lang="zh-CN" altLang="en-US" b="1" dirty="0"/>
          </a:p>
          <a:p>
            <a:pPr algn="ctr" eaLnBrk="1" hangingPunct="1">
              <a:buNone/>
            </a:pPr>
            <a:r>
              <a:rPr lang="en-US" altLang="zh-CN" b="1" i="1"/>
              <a:t>UV</a:t>
            </a:r>
            <a:r>
              <a:rPr lang="zh-CN" altLang="en-US" b="1" i="1" dirty="0"/>
              <a:t>＝</a:t>
            </a:r>
            <a:r>
              <a:rPr lang="en-US" altLang="zh-CN" b="1" i="1"/>
              <a:t>{ </a:t>
            </a:r>
            <a:r>
              <a:rPr lang="en-US" altLang="zh-CN" b="1" i="1">
                <a:sym typeface="Symbol" panose="05050102010706020507" pitchFamily="18" charset="2"/>
              </a:rPr>
              <a:t> </a:t>
            </a:r>
            <a:r>
              <a:rPr lang="en-US" altLang="zh-CN" b="1" i="1"/>
              <a:t>| </a:t>
            </a:r>
            <a:r>
              <a:rPr lang="en-US" altLang="zh-CN" b="1" i="1">
                <a:sym typeface="Symbol" panose="05050102010706020507" pitchFamily="18" charset="2"/>
              </a:rPr>
              <a:t></a:t>
            </a:r>
            <a:r>
              <a:rPr lang="en-US" altLang="zh-CN" b="1" i="1"/>
              <a:t>U &amp; </a:t>
            </a:r>
            <a:r>
              <a:rPr lang="en-US" altLang="zh-CN" b="1" i="1">
                <a:sym typeface="Symbol" panose="05050102010706020507" pitchFamily="18" charset="2"/>
              </a:rPr>
              <a:t></a:t>
            </a:r>
            <a:r>
              <a:rPr lang="en-US" altLang="zh-CN" b="1" i="1"/>
              <a:t>V }</a:t>
            </a:r>
            <a:r>
              <a:rPr lang="en-US" altLang="zh-CN" b="1"/>
              <a:t> </a:t>
            </a:r>
            <a:endParaRPr lang="en-US" altLang="zh-CN" b="1"/>
          </a:p>
          <a:p>
            <a:pPr algn="just">
              <a:buClrTx/>
              <a:buFont typeface="Symbol" panose="05050102010706020507" pitchFamily="18" charset="2"/>
              <a:buNone/>
            </a:pPr>
            <a:r>
              <a:rPr lang="en-US" altLang="zh-CN" b="1"/>
              <a:t>	</a:t>
            </a:r>
            <a:endParaRPr lang="en-US" altLang="zh-CN" b="1"/>
          </a:p>
          <a:p>
            <a:pPr algn="just" eaLnBrk="1" hangingPunct="1"/>
            <a:r>
              <a:rPr lang="zh-CN" altLang="en-US" b="1" dirty="0"/>
              <a:t>设：</a:t>
            </a:r>
            <a:endParaRPr lang="zh-CN" altLang="en-US" b="1" dirty="0"/>
          </a:p>
          <a:p>
            <a:pPr algn="ctr" eaLnBrk="1" hangingPunct="1">
              <a:buNone/>
            </a:pPr>
            <a:r>
              <a:rPr lang="en-US" altLang="zh-CN" b="1" i="1"/>
              <a:t>U</a:t>
            </a:r>
            <a:r>
              <a:rPr lang="zh-CN" altLang="en-US" b="1" i="1" dirty="0"/>
              <a:t>＝</a:t>
            </a:r>
            <a:r>
              <a:rPr lang="en-US" altLang="zh-CN" b="1"/>
              <a:t>{</a:t>
            </a:r>
            <a:r>
              <a:rPr lang="en-US" altLang="zh-CN" b="1" i="1"/>
              <a:t> a, </a:t>
            </a:r>
            <a:r>
              <a:rPr lang="en-US" altLang="zh-CN" b="1" i="1" dirty="0" err="1"/>
              <a:t>aa</a:t>
            </a:r>
            <a:r>
              <a:rPr lang="en-US" altLang="zh-CN" b="1" i="1"/>
              <a:t> </a:t>
            </a:r>
            <a:r>
              <a:rPr lang="en-US" altLang="zh-CN" b="1"/>
              <a:t>} </a:t>
            </a:r>
            <a:endParaRPr lang="en-US" altLang="zh-CN" b="1"/>
          </a:p>
          <a:p>
            <a:pPr algn="ctr" eaLnBrk="1" hangingPunct="1">
              <a:buNone/>
            </a:pPr>
            <a:r>
              <a:rPr lang="en-US" altLang="zh-CN" b="1" i="1"/>
              <a:t>V</a:t>
            </a:r>
            <a:r>
              <a:rPr lang="zh-CN" altLang="en-US" b="1" i="1" dirty="0"/>
              <a:t>＝ </a:t>
            </a:r>
            <a:r>
              <a:rPr lang="en-US" altLang="zh-CN" b="1"/>
              <a:t>{</a:t>
            </a:r>
            <a:r>
              <a:rPr lang="en-US" altLang="zh-CN" b="1" i="1"/>
              <a:t> b, bb </a:t>
            </a:r>
            <a:r>
              <a:rPr lang="en-US" altLang="zh-CN" b="1"/>
              <a:t>} </a:t>
            </a:r>
            <a:endParaRPr lang="en-US" altLang="zh-CN" b="1"/>
          </a:p>
          <a:p>
            <a:pPr eaLnBrk="1" hangingPunct="1"/>
            <a:r>
              <a:rPr lang="zh-CN" altLang="en-US" b="1" dirty="0"/>
              <a:t>那么：</a:t>
            </a:r>
            <a:endParaRPr lang="zh-CN" altLang="en-US" b="1" dirty="0"/>
          </a:p>
          <a:p>
            <a:pPr algn="just">
              <a:buClrTx/>
              <a:buFont typeface="Symbol" panose="05050102010706020507" pitchFamily="18" charset="2"/>
              <a:buNone/>
            </a:pPr>
            <a:r>
              <a:rPr lang="zh-CN" altLang="en-US" b="1" dirty="0"/>
              <a:t>		</a:t>
            </a:r>
            <a:r>
              <a:rPr lang="en-US" altLang="zh-CN" b="1" i="1"/>
              <a:t>UV</a:t>
            </a:r>
            <a:r>
              <a:rPr lang="en-US" altLang="zh-CN" b="1"/>
              <a:t>= {</a:t>
            </a:r>
            <a:r>
              <a:rPr lang="en-US" altLang="zh-CN" b="1" i="1"/>
              <a:t> </a:t>
            </a:r>
            <a:r>
              <a:rPr lang="en-US" altLang="zh-CN" b="1" i="1" dirty="0" err="1"/>
              <a:t>ab</a:t>
            </a:r>
            <a:r>
              <a:rPr lang="en-US" altLang="zh-CN" b="1" i="1"/>
              <a:t>, </a:t>
            </a:r>
            <a:r>
              <a:rPr lang="en-US" altLang="zh-CN" b="1" i="1" dirty="0" err="1"/>
              <a:t>abb</a:t>
            </a:r>
            <a:r>
              <a:rPr lang="en-US" altLang="zh-CN" b="1" i="1"/>
              <a:t>, </a:t>
            </a:r>
            <a:r>
              <a:rPr lang="en-US" altLang="zh-CN" b="1" i="1" dirty="0" err="1"/>
              <a:t>aab</a:t>
            </a:r>
            <a:r>
              <a:rPr lang="en-US" altLang="zh-CN" b="1" i="1"/>
              <a:t>, </a:t>
            </a:r>
            <a:r>
              <a:rPr lang="en-US" altLang="zh-CN" b="1" i="1" dirty="0" err="1"/>
              <a:t>aabb</a:t>
            </a:r>
            <a:r>
              <a:rPr lang="en-US" altLang="zh-CN" b="1"/>
              <a:t>} </a:t>
            </a:r>
            <a:endParaRPr lang="en-US" altLang="zh-CN" b="1"/>
          </a:p>
        </p:txBody>
      </p:sp>
      <p:sp>
        <p:nvSpPr>
          <p:cNvPr id="54274" name="灯片编号占位符 1"/>
          <p:cNvSpPr>
            <a:spLocks noGrp="1"/>
          </p:cNvSpPr>
          <p:nvPr>
            <p:ph type="sldNum" sz="quarter" idx="12"/>
          </p:nvPr>
        </p:nvSpPr>
        <p:spPr>
          <a:ln/>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dirty="0">
                <a:solidFill>
                  <a:schemeClr val="tx1"/>
                </a:solidFill>
              </a:rPr>
            </a:fld>
            <a:endParaRPr lang="zh-CN" altLang="en-US" sz="1200" dirty="0">
              <a:solidFill>
                <a:schemeClr val="tx1"/>
              </a:solidFill>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8178">
                                            <p:txEl>
                                              <p:charRg st="0" end="18"/>
                                            </p:txEl>
                                          </p:spTgt>
                                        </p:tgtEl>
                                        <p:attrNameLst>
                                          <p:attrName>style.visibility</p:attrName>
                                        </p:attrNameLst>
                                      </p:cBhvr>
                                      <p:to>
                                        <p:strVal val="visible"/>
                                      </p:to>
                                    </p:set>
                                    <p:anim calcmode="lin" valueType="num">
                                      <p:cBhvr additive="base">
                                        <p:cTn id="7" dur="500" fill="hold"/>
                                        <p:tgtEl>
                                          <p:spTgt spid="178178">
                                            <p:txEl>
                                              <p:charRg st="0" end="1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8178">
                                            <p:txEl>
                                              <p:charRg st="0" end="18"/>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78178">
                                            <p:txEl>
                                              <p:charRg st="18" end="41"/>
                                            </p:txEl>
                                          </p:spTgt>
                                        </p:tgtEl>
                                        <p:attrNameLst>
                                          <p:attrName>style.visibility</p:attrName>
                                        </p:attrNameLst>
                                      </p:cBhvr>
                                      <p:to>
                                        <p:strVal val="visible"/>
                                      </p:to>
                                    </p:set>
                                    <p:anim calcmode="lin" valueType="num">
                                      <p:cBhvr additive="base">
                                        <p:cTn id="11" dur="500" fill="hold"/>
                                        <p:tgtEl>
                                          <p:spTgt spid="178178">
                                            <p:txEl>
                                              <p:charRg st="18" end="4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78178">
                                            <p:txEl>
                                              <p:charRg st="18" end="4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78178">
                                            <p:txEl>
                                              <p:charRg st="43" end="46"/>
                                            </p:txEl>
                                          </p:spTgt>
                                        </p:tgtEl>
                                        <p:attrNameLst>
                                          <p:attrName>style.visibility</p:attrName>
                                        </p:attrNameLst>
                                      </p:cBhvr>
                                      <p:to>
                                        <p:strVal val="visible"/>
                                      </p:to>
                                    </p:set>
                                    <p:animEffect transition="in" filter="box(in)">
                                      <p:cBhvr>
                                        <p:cTn id="17" dur="500"/>
                                        <p:tgtEl>
                                          <p:spTgt spid="178178">
                                            <p:txEl>
                                              <p:charRg st="43" end="46"/>
                                            </p:txEl>
                                          </p:spTgt>
                                        </p:tgtEl>
                                      </p:cBhvr>
                                    </p:animEffect>
                                  </p:childTnLst>
                                </p:cTn>
                              </p:par>
                              <p:par>
                                <p:cTn id="18" presetID="4" presetClass="entr" presetSubtype="16" fill="hold" nodeType="withEffect">
                                  <p:stCondLst>
                                    <p:cond delay="0"/>
                                  </p:stCondLst>
                                  <p:childTnLst>
                                    <p:set>
                                      <p:cBhvr>
                                        <p:cTn id="19" dur="1" fill="hold">
                                          <p:stCondLst>
                                            <p:cond delay="0"/>
                                          </p:stCondLst>
                                        </p:cTn>
                                        <p:tgtEl>
                                          <p:spTgt spid="178178">
                                            <p:txEl>
                                              <p:charRg st="46" end="59"/>
                                            </p:txEl>
                                          </p:spTgt>
                                        </p:tgtEl>
                                        <p:attrNameLst>
                                          <p:attrName>style.visibility</p:attrName>
                                        </p:attrNameLst>
                                      </p:cBhvr>
                                      <p:to>
                                        <p:strVal val="visible"/>
                                      </p:to>
                                    </p:set>
                                    <p:animEffect transition="in" filter="box(in)">
                                      <p:cBhvr>
                                        <p:cTn id="20" dur="500"/>
                                        <p:tgtEl>
                                          <p:spTgt spid="178178">
                                            <p:txEl>
                                              <p:charRg st="46" end="59"/>
                                            </p:txEl>
                                          </p:spTgt>
                                        </p:tgtEl>
                                      </p:cBhvr>
                                    </p:animEffect>
                                  </p:childTnLst>
                                </p:cTn>
                              </p:par>
                              <p:par>
                                <p:cTn id="21" presetID="4" presetClass="entr" presetSubtype="16" fill="hold" nodeType="withEffect">
                                  <p:stCondLst>
                                    <p:cond delay="0"/>
                                  </p:stCondLst>
                                  <p:childTnLst>
                                    <p:set>
                                      <p:cBhvr>
                                        <p:cTn id="22" dur="1" fill="hold">
                                          <p:stCondLst>
                                            <p:cond delay="0"/>
                                          </p:stCondLst>
                                        </p:cTn>
                                        <p:tgtEl>
                                          <p:spTgt spid="178178">
                                            <p:txEl>
                                              <p:charRg st="59" end="73"/>
                                            </p:txEl>
                                          </p:spTgt>
                                        </p:tgtEl>
                                        <p:attrNameLst>
                                          <p:attrName>style.visibility</p:attrName>
                                        </p:attrNameLst>
                                      </p:cBhvr>
                                      <p:to>
                                        <p:strVal val="visible"/>
                                      </p:to>
                                    </p:set>
                                    <p:animEffect transition="in" filter="box(in)">
                                      <p:cBhvr>
                                        <p:cTn id="23" dur="500"/>
                                        <p:tgtEl>
                                          <p:spTgt spid="178178">
                                            <p:txEl>
                                              <p:charRg st="59" end="7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8" presetClass="entr" presetSubtype="16" fill="hold" nodeType="clickEffect">
                                  <p:stCondLst>
                                    <p:cond delay="0"/>
                                  </p:stCondLst>
                                  <p:childTnLst>
                                    <p:set>
                                      <p:cBhvr>
                                        <p:cTn id="27" dur="1" fill="hold">
                                          <p:stCondLst>
                                            <p:cond delay="0"/>
                                          </p:stCondLst>
                                        </p:cTn>
                                        <p:tgtEl>
                                          <p:spTgt spid="178178">
                                            <p:txEl>
                                              <p:charRg st="73" end="77"/>
                                            </p:txEl>
                                          </p:spTgt>
                                        </p:tgtEl>
                                        <p:attrNameLst>
                                          <p:attrName>style.visibility</p:attrName>
                                        </p:attrNameLst>
                                      </p:cBhvr>
                                      <p:to>
                                        <p:strVal val="visible"/>
                                      </p:to>
                                    </p:set>
                                    <p:animEffect transition="in" filter="diamond(in)">
                                      <p:cBhvr>
                                        <p:cTn id="28" dur="2000"/>
                                        <p:tgtEl>
                                          <p:spTgt spid="178178">
                                            <p:txEl>
                                              <p:charRg st="73" end="77"/>
                                            </p:txEl>
                                          </p:spTgt>
                                        </p:tgtEl>
                                      </p:cBhvr>
                                    </p:animEffect>
                                  </p:childTnLst>
                                </p:cTn>
                              </p:par>
                              <p:par>
                                <p:cTn id="29" presetID="8" presetClass="entr" presetSubtype="16" fill="hold" nodeType="withEffect">
                                  <p:stCondLst>
                                    <p:cond delay="0"/>
                                  </p:stCondLst>
                                  <p:childTnLst>
                                    <p:set>
                                      <p:cBhvr>
                                        <p:cTn id="30" dur="1" fill="hold">
                                          <p:stCondLst>
                                            <p:cond delay="0"/>
                                          </p:stCondLst>
                                        </p:cTn>
                                        <p:tgtEl>
                                          <p:spTgt spid="178178">
                                            <p:txEl>
                                              <p:charRg st="77" end="106"/>
                                            </p:txEl>
                                          </p:spTgt>
                                        </p:tgtEl>
                                        <p:attrNameLst>
                                          <p:attrName>style.visibility</p:attrName>
                                        </p:attrNameLst>
                                      </p:cBhvr>
                                      <p:to>
                                        <p:strVal val="visible"/>
                                      </p:to>
                                    </p:set>
                                    <p:animEffect transition="in" filter="diamond(in)">
                                      <p:cBhvr>
                                        <p:cTn id="31" dur="2000"/>
                                        <p:tgtEl>
                                          <p:spTgt spid="178178">
                                            <p:txEl>
                                              <p:charRg st="77" end="10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62" name="Rectangle 2"/>
          <p:cNvSpPr>
            <a:spLocks noGrp="1"/>
          </p:cNvSpPr>
          <p:nvPr>
            <p:ph idx="1"/>
          </p:nvPr>
        </p:nvSpPr>
        <p:spPr>
          <a:xfrm>
            <a:off x="752475" y="476250"/>
            <a:ext cx="7929563" cy="5761038"/>
          </a:xfrm>
          <a:ln/>
        </p:spPr>
        <p:txBody>
          <a:bodyPr vert="horz" wrap="square" lIns="91440" tIns="45720" rIns="91440" bIns="45720" anchor="t" anchorCtr="0"/>
          <a:p>
            <a:pPr algn="just" eaLnBrk="1" hangingPunct="1">
              <a:lnSpc>
                <a:spcPct val="90000"/>
              </a:lnSpc>
            </a:pPr>
            <a:r>
              <a:rPr lang="" altLang="en-US" b="1" dirty="0"/>
              <a:t>∑</a:t>
            </a:r>
            <a:r>
              <a:rPr lang="" altLang="en-US" b="1" baseline="30000" dirty="0"/>
              <a:t>*</a:t>
            </a:r>
            <a:r>
              <a:rPr lang="zh-CN" altLang="en-US" b="1" dirty="0"/>
              <a:t>的子集</a:t>
            </a:r>
            <a:r>
              <a:rPr lang="en-US" altLang="zh-CN" b="1"/>
              <a:t>U</a:t>
            </a:r>
            <a:r>
              <a:rPr lang="zh-CN" altLang="en-US" b="1" dirty="0"/>
              <a:t>和</a:t>
            </a:r>
            <a:r>
              <a:rPr lang="en-US" altLang="zh-CN" b="1"/>
              <a:t>V</a:t>
            </a:r>
            <a:r>
              <a:rPr lang="zh-CN" altLang="en-US" b="1" dirty="0"/>
              <a:t>的</a:t>
            </a:r>
            <a:r>
              <a:rPr lang="zh-CN" altLang="en-US" b="1" dirty="0">
                <a:solidFill>
                  <a:srgbClr val="FF0066"/>
                </a:solidFill>
              </a:rPr>
              <a:t>连接</a:t>
            </a:r>
            <a:r>
              <a:rPr lang="zh-CN" altLang="en-US" b="1" dirty="0"/>
              <a:t>（</a:t>
            </a:r>
            <a:r>
              <a:rPr lang="zh-CN" altLang="en-US" b="1" dirty="0">
                <a:solidFill>
                  <a:srgbClr val="FF0066"/>
                </a:solidFill>
              </a:rPr>
              <a:t>积</a:t>
            </a:r>
            <a:r>
              <a:rPr lang="zh-CN" altLang="en-US" b="1" dirty="0"/>
              <a:t>）定义为</a:t>
            </a:r>
            <a:endParaRPr lang="zh-CN" altLang="en-US" b="1" dirty="0"/>
          </a:p>
          <a:p>
            <a:pPr algn="ctr" eaLnBrk="1" hangingPunct="1">
              <a:lnSpc>
                <a:spcPct val="90000"/>
              </a:lnSpc>
              <a:buNone/>
            </a:pPr>
            <a:r>
              <a:rPr lang="en-US" altLang="zh-CN" b="1" i="1"/>
              <a:t>UV</a:t>
            </a:r>
            <a:r>
              <a:rPr lang="zh-CN" altLang="en-US" b="1" i="1" dirty="0"/>
              <a:t>＝</a:t>
            </a:r>
            <a:r>
              <a:rPr lang="en-US" altLang="zh-CN" b="1" i="1"/>
              <a:t>{ </a:t>
            </a:r>
            <a:r>
              <a:rPr lang="en-US" altLang="zh-CN" b="1" i="1">
                <a:sym typeface="Symbol" panose="05050102010706020507" pitchFamily="18" charset="2"/>
              </a:rPr>
              <a:t> </a:t>
            </a:r>
            <a:r>
              <a:rPr lang="en-US" altLang="zh-CN" b="1" i="1"/>
              <a:t>| </a:t>
            </a:r>
            <a:r>
              <a:rPr lang="en-US" altLang="zh-CN" b="1" i="1">
                <a:sym typeface="Symbol" panose="05050102010706020507" pitchFamily="18" charset="2"/>
              </a:rPr>
              <a:t></a:t>
            </a:r>
            <a:r>
              <a:rPr lang="en-US" altLang="zh-CN" b="1" i="1"/>
              <a:t>U &amp; </a:t>
            </a:r>
            <a:r>
              <a:rPr lang="en-US" altLang="zh-CN" b="1" i="1">
                <a:sym typeface="Symbol" panose="05050102010706020507" pitchFamily="18" charset="2"/>
              </a:rPr>
              <a:t></a:t>
            </a:r>
            <a:r>
              <a:rPr lang="en-US" altLang="zh-CN" b="1" i="1"/>
              <a:t>V }</a:t>
            </a:r>
            <a:r>
              <a:rPr lang="en-US" altLang="zh-CN" b="1"/>
              <a:t> </a:t>
            </a:r>
            <a:endParaRPr lang="en-US" altLang="zh-CN" b="1"/>
          </a:p>
          <a:p>
            <a:pPr algn="just" eaLnBrk="1" hangingPunct="1">
              <a:lnSpc>
                <a:spcPct val="90000"/>
              </a:lnSpc>
            </a:pPr>
            <a:endParaRPr lang="en-US" altLang="zh-CN" b="1"/>
          </a:p>
          <a:p>
            <a:pPr algn="just" eaLnBrk="1" hangingPunct="1">
              <a:lnSpc>
                <a:spcPct val="90000"/>
              </a:lnSpc>
            </a:pPr>
            <a:r>
              <a:rPr lang="en-US" altLang="zh-CN" b="1"/>
              <a:t>V</a:t>
            </a:r>
            <a:r>
              <a:rPr lang="zh-CN" altLang="en-US" b="1" dirty="0"/>
              <a:t>自身的 </a:t>
            </a:r>
            <a:r>
              <a:rPr lang="en-US" altLang="zh-CN" b="1"/>
              <a:t>n</a:t>
            </a:r>
            <a:r>
              <a:rPr lang="zh-CN" altLang="en-US" b="1" dirty="0"/>
              <a:t>次积记为</a:t>
            </a:r>
            <a:endParaRPr lang="zh-CN" altLang="en-US" b="1" dirty="0"/>
          </a:p>
          <a:p>
            <a:pPr algn="ctr">
              <a:lnSpc>
                <a:spcPct val="90000"/>
              </a:lnSpc>
              <a:buClrTx/>
              <a:buFont typeface="Symbol" panose="05050102010706020507" pitchFamily="18" charset="2"/>
              <a:buNone/>
            </a:pPr>
            <a:r>
              <a:rPr lang="zh-CN" altLang="en-US" b="1" dirty="0"/>
              <a:t>	</a:t>
            </a:r>
            <a:r>
              <a:rPr lang="en-US" altLang="zh-CN" b="1" dirty="0" err="1"/>
              <a:t>V</a:t>
            </a:r>
            <a:r>
              <a:rPr lang="en-US" altLang="zh-CN" b="1" baseline="30000" dirty="0" err="1"/>
              <a:t>n</a:t>
            </a:r>
            <a:r>
              <a:rPr lang="en-US" altLang="zh-CN" b="1"/>
              <a:t>=VV…V</a:t>
            </a:r>
            <a:endParaRPr lang="en-US" altLang="zh-CN" b="1"/>
          </a:p>
          <a:p>
            <a:pPr algn="just">
              <a:lnSpc>
                <a:spcPct val="90000"/>
              </a:lnSpc>
              <a:spcBef>
                <a:spcPct val="0"/>
              </a:spcBef>
              <a:buClrTx/>
              <a:buFont typeface="Symbol" panose="05050102010706020507" pitchFamily="18" charset="2"/>
              <a:buNone/>
            </a:pPr>
            <a:endParaRPr lang="en-US" altLang="zh-CN" b="1"/>
          </a:p>
          <a:p>
            <a:pPr algn="just" eaLnBrk="1" hangingPunct="1">
              <a:lnSpc>
                <a:spcPct val="90000"/>
              </a:lnSpc>
            </a:pPr>
            <a:r>
              <a:rPr lang="zh-CN" altLang="en-US" b="1" dirty="0"/>
              <a:t>规定</a:t>
            </a:r>
            <a:r>
              <a:rPr lang="en-US" altLang="zh-CN" b="1"/>
              <a:t>V</a:t>
            </a:r>
            <a:r>
              <a:rPr lang="en-US" altLang="zh-CN" b="1" baseline="30000"/>
              <a:t>0</a:t>
            </a:r>
            <a:r>
              <a:rPr lang="en-US" altLang="zh-CN" b="1"/>
              <a:t>={</a:t>
            </a:r>
            <a:r>
              <a:rPr lang="en-US" altLang="zh-CN" b="1">
                <a:sym typeface="Symbol" panose="05050102010706020507" pitchFamily="18" charset="2"/>
              </a:rPr>
              <a:t></a:t>
            </a:r>
            <a:r>
              <a:rPr lang="en-US" altLang="zh-CN" b="1"/>
              <a:t>}</a:t>
            </a:r>
            <a:r>
              <a:rPr lang="zh-CN" altLang="en-US" b="1" dirty="0"/>
              <a:t>，令</a:t>
            </a:r>
            <a:endParaRPr lang="zh-CN" altLang="en-US" b="1" dirty="0"/>
          </a:p>
          <a:p>
            <a:pPr algn="just">
              <a:lnSpc>
                <a:spcPct val="90000"/>
              </a:lnSpc>
              <a:spcBef>
                <a:spcPct val="0"/>
              </a:spcBef>
              <a:buClrTx/>
              <a:buFont typeface="Symbol" panose="05050102010706020507" pitchFamily="18" charset="2"/>
              <a:buNone/>
            </a:pPr>
            <a:r>
              <a:rPr lang="zh-CN" altLang="en-US" b="1" dirty="0"/>
              <a:t>   </a:t>
            </a:r>
            <a:r>
              <a:rPr lang="en-US" altLang="zh-CN" b="1"/>
              <a:t>V</a:t>
            </a:r>
            <a:r>
              <a:rPr lang="en-US" altLang="zh-CN" b="1" baseline="30000"/>
              <a:t>*</a:t>
            </a:r>
            <a:r>
              <a:rPr lang="en-US" altLang="zh-CN" b="1"/>
              <a:t>=V</a:t>
            </a:r>
            <a:r>
              <a:rPr lang="en-US" altLang="zh-CN" b="1" baseline="30000"/>
              <a:t>0</a:t>
            </a:r>
            <a:r>
              <a:rPr lang="en-US" altLang="zh-CN" b="1"/>
              <a:t>∪V</a:t>
            </a:r>
            <a:r>
              <a:rPr lang="en-US" altLang="zh-CN" b="1" baseline="30000"/>
              <a:t>1</a:t>
            </a:r>
            <a:r>
              <a:rPr lang="en-US" altLang="zh-CN" b="1"/>
              <a:t>∪V</a:t>
            </a:r>
            <a:r>
              <a:rPr lang="en-US" altLang="zh-CN" b="1" baseline="30000"/>
              <a:t>2</a:t>
            </a:r>
            <a:r>
              <a:rPr lang="en-US" altLang="zh-CN" b="1"/>
              <a:t>∪V</a:t>
            </a:r>
            <a:r>
              <a:rPr lang="en-US" altLang="zh-CN" b="1" baseline="30000"/>
              <a:t>3</a:t>
            </a:r>
            <a:r>
              <a:rPr lang="en-US" altLang="zh-CN" b="1"/>
              <a:t>∪… </a:t>
            </a:r>
            <a:endParaRPr lang="en-US" altLang="zh-CN" b="1"/>
          </a:p>
          <a:p>
            <a:pPr algn="just">
              <a:lnSpc>
                <a:spcPct val="90000"/>
              </a:lnSpc>
              <a:spcBef>
                <a:spcPct val="0"/>
              </a:spcBef>
              <a:buClrTx/>
              <a:buNone/>
            </a:pPr>
            <a:r>
              <a:rPr lang="zh-CN" altLang="en-US" b="1" dirty="0"/>
              <a:t>称</a:t>
            </a:r>
            <a:r>
              <a:rPr lang="en-US" altLang="zh-CN" b="1"/>
              <a:t>V</a:t>
            </a:r>
            <a:r>
              <a:rPr lang="en-US" altLang="zh-CN" b="1" baseline="30000"/>
              <a:t>*</a:t>
            </a:r>
            <a:r>
              <a:rPr lang="zh-CN" altLang="en-US" b="1" dirty="0"/>
              <a:t>是</a:t>
            </a:r>
            <a:r>
              <a:rPr lang="en-US" altLang="zh-CN" b="1"/>
              <a:t>V</a:t>
            </a:r>
            <a:r>
              <a:rPr lang="zh-CN" altLang="en-US" b="1" dirty="0"/>
              <a:t>的</a:t>
            </a:r>
            <a:r>
              <a:rPr lang="zh-CN" altLang="en-US" b="1" dirty="0">
                <a:solidFill>
                  <a:srgbClr val="FF0066"/>
                </a:solidFill>
              </a:rPr>
              <a:t>闭包</a:t>
            </a:r>
            <a:r>
              <a:rPr lang="en-US" altLang="zh-CN" b="1"/>
              <a:t>;</a:t>
            </a:r>
            <a:endParaRPr lang="en-US" altLang="zh-CN" b="1"/>
          </a:p>
          <a:p>
            <a:pPr algn="just">
              <a:lnSpc>
                <a:spcPct val="90000"/>
              </a:lnSpc>
              <a:spcBef>
                <a:spcPct val="0"/>
              </a:spcBef>
              <a:buClrTx/>
              <a:buNone/>
            </a:pPr>
            <a:endParaRPr lang="en-US" altLang="zh-CN" b="1"/>
          </a:p>
          <a:p>
            <a:pPr algn="just" eaLnBrk="1" hangingPunct="1">
              <a:lnSpc>
                <a:spcPct val="90000"/>
              </a:lnSpc>
              <a:buFont typeface="Wingdings" panose="05000000000000000000" pitchFamily="2" charset="2"/>
              <a:buChar char="•"/>
            </a:pPr>
            <a:r>
              <a:rPr lang="zh-CN" altLang="en-US" b="1" dirty="0"/>
              <a:t>记 </a:t>
            </a:r>
            <a:r>
              <a:rPr lang="en-US" altLang="zh-CN" b="1"/>
              <a:t>V</a:t>
            </a:r>
            <a:r>
              <a:rPr lang="zh-CN" altLang="en-US" b="1" baseline="30000" dirty="0"/>
              <a:t>＋</a:t>
            </a:r>
            <a:r>
              <a:rPr lang="zh-CN" altLang="en-US" b="1" dirty="0"/>
              <a:t>＝</a:t>
            </a:r>
            <a:r>
              <a:rPr lang="en-US" altLang="zh-CN" b="1"/>
              <a:t>VV</a:t>
            </a:r>
            <a:r>
              <a:rPr lang="en-US" altLang="zh-CN" b="1" baseline="30000"/>
              <a:t>*</a:t>
            </a:r>
            <a:r>
              <a:rPr lang="en-US" altLang="zh-CN" b="1"/>
              <a:t> </a:t>
            </a:r>
            <a:r>
              <a:rPr lang="zh-CN" altLang="en-US" b="1" dirty="0"/>
              <a:t>，称</a:t>
            </a:r>
            <a:r>
              <a:rPr lang="en-US" altLang="zh-CN" b="1"/>
              <a:t>V</a:t>
            </a:r>
            <a:r>
              <a:rPr lang="en-US" altLang="zh-CN" b="1" baseline="30000"/>
              <a:t>+</a:t>
            </a:r>
            <a:r>
              <a:rPr lang="zh-CN" altLang="en-US" b="1" dirty="0"/>
              <a:t>是</a:t>
            </a:r>
            <a:r>
              <a:rPr lang="en-US" altLang="zh-CN" b="1"/>
              <a:t>V</a:t>
            </a:r>
            <a:r>
              <a:rPr lang="zh-CN" altLang="en-US" b="1" dirty="0"/>
              <a:t>的正规闭包。</a:t>
            </a:r>
            <a:endParaRPr lang="zh-CN" altLang="en-US" b="1" dirty="0"/>
          </a:p>
          <a:p>
            <a:pPr algn="just">
              <a:lnSpc>
                <a:spcPct val="90000"/>
              </a:lnSpc>
              <a:spcBef>
                <a:spcPct val="0"/>
              </a:spcBef>
              <a:buClrTx/>
              <a:buFont typeface="Symbol" panose="05050102010706020507" pitchFamily="18" charset="2"/>
              <a:buNone/>
            </a:pPr>
            <a:endParaRPr lang="en-US" altLang="zh-CN" b="1"/>
          </a:p>
        </p:txBody>
      </p:sp>
      <p:sp>
        <p:nvSpPr>
          <p:cNvPr id="55298" name="灯片编号占位符 1"/>
          <p:cNvSpPr>
            <a:spLocks noGrp="1"/>
          </p:cNvSpPr>
          <p:nvPr>
            <p:ph type="sldNum" sz="quarter" idx="12"/>
          </p:nvPr>
        </p:nvSpPr>
        <p:spPr>
          <a:ln/>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dirty="0">
                <a:solidFill>
                  <a:schemeClr val="tx1"/>
                </a:solidFill>
              </a:rPr>
            </a:fld>
            <a:endParaRPr lang="zh-CN" altLang="en-US" sz="1200" dirty="0">
              <a:solidFill>
                <a:schemeClr val="tx1"/>
              </a:solidFill>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3362">
                                            <p:txEl>
                                              <p:charRg st="63" end="74"/>
                                            </p:txEl>
                                          </p:spTgt>
                                        </p:tgtEl>
                                        <p:attrNameLst>
                                          <p:attrName>style.visibility</p:attrName>
                                        </p:attrNameLst>
                                      </p:cBhvr>
                                      <p:to>
                                        <p:strVal val="visible"/>
                                      </p:to>
                                    </p:set>
                                    <p:animEffect transition="in" filter="wipe(left)">
                                      <p:cBhvr>
                                        <p:cTn id="7" dur="500"/>
                                        <p:tgtEl>
                                          <p:spTgt spid="143362">
                                            <p:txEl>
                                              <p:charRg st="63" end="7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3362">
                                            <p:txEl>
                                              <p:charRg st="74" end="95"/>
                                            </p:txEl>
                                          </p:spTgt>
                                        </p:tgtEl>
                                        <p:attrNameLst>
                                          <p:attrName>style.visibility</p:attrName>
                                        </p:attrNameLst>
                                      </p:cBhvr>
                                      <p:to>
                                        <p:strVal val="visible"/>
                                      </p:to>
                                    </p:set>
                                    <p:animEffect transition="in" filter="wipe(left)">
                                      <p:cBhvr>
                                        <p:cTn id="12" dur="500"/>
                                        <p:tgtEl>
                                          <p:spTgt spid="143362">
                                            <p:txEl>
                                              <p:charRg st="74" end="9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3362">
                                            <p:txEl>
                                              <p:charRg st="95" end="105"/>
                                            </p:txEl>
                                          </p:spTgt>
                                        </p:tgtEl>
                                        <p:attrNameLst>
                                          <p:attrName>style.visibility</p:attrName>
                                        </p:attrNameLst>
                                      </p:cBhvr>
                                      <p:to>
                                        <p:strVal val="visible"/>
                                      </p:to>
                                    </p:set>
                                    <p:animEffect transition="in" filter="wipe(left)">
                                      <p:cBhvr>
                                        <p:cTn id="17" dur="500"/>
                                        <p:tgtEl>
                                          <p:spTgt spid="143362">
                                            <p:txEl>
                                              <p:charRg st="95" end="10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3362">
                                            <p:txEl>
                                              <p:charRg st="106" end="128"/>
                                            </p:txEl>
                                          </p:spTgt>
                                        </p:tgtEl>
                                        <p:attrNameLst>
                                          <p:attrName>style.visibility</p:attrName>
                                        </p:attrNameLst>
                                      </p:cBhvr>
                                      <p:to>
                                        <p:strVal val="visible"/>
                                      </p:to>
                                    </p:set>
                                    <p:animEffect transition="in" filter="wipe(left)">
                                      <p:cBhvr>
                                        <p:cTn id="22" dur="500"/>
                                        <p:tgtEl>
                                          <p:spTgt spid="143362">
                                            <p:txEl>
                                              <p:charRg st="106" end="12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2"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7154" name="Rectangle 2"/>
          <p:cNvSpPr>
            <a:spLocks noGrp="1"/>
          </p:cNvSpPr>
          <p:nvPr>
            <p:ph idx="1"/>
          </p:nvPr>
        </p:nvSpPr>
        <p:spPr>
          <a:xfrm>
            <a:off x="752475" y="692150"/>
            <a:ext cx="7929563" cy="5108575"/>
          </a:xfrm>
          <a:ln/>
        </p:spPr>
        <p:txBody>
          <a:bodyPr vert="horz" wrap="square" lIns="91440" tIns="45720" rIns="91440" bIns="45720" anchor="t" anchorCtr="0"/>
          <a:p>
            <a:pPr algn="just" eaLnBrk="1" hangingPunct="1"/>
            <a:r>
              <a:rPr lang="zh-CN" altLang="en-US" b="1" dirty="0"/>
              <a:t>设：</a:t>
            </a:r>
            <a:endParaRPr lang="zh-CN" altLang="en-US" b="1" dirty="0"/>
          </a:p>
          <a:p>
            <a:pPr algn="ctr" eaLnBrk="1" hangingPunct="1">
              <a:buNone/>
            </a:pPr>
            <a:r>
              <a:rPr lang="en-US" altLang="zh-CN" b="1" i="1"/>
              <a:t>U</a:t>
            </a:r>
            <a:r>
              <a:rPr lang="zh-CN" altLang="en-US" b="1" i="1" dirty="0"/>
              <a:t>＝</a:t>
            </a:r>
            <a:r>
              <a:rPr lang="en-US" altLang="zh-CN" b="1"/>
              <a:t>{</a:t>
            </a:r>
            <a:r>
              <a:rPr lang="en-US" altLang="zh-CN" b="1" i="1"/>
              <a:t> a, </a:t>
            </a:r>
            <a:r>
              <a:rPr lang="en-US" altLang="zh-CN" b="1" i="1" dirty="0" err="1"/>
              <a:t>aa</a:t>
            </a:r>
            <a:r>
              <a:rPr lang="en-US" altLang="zh-CN" b="1" i="1"/>
              <a:t> </a:t>
            </a:r>
            <a:r>
              <a:rPr lang="en-US" altLang="zh-CN" b="1"/>
              <a:t>} </a:t>
            </a:r>
            <a:endParaRPr lang="en-US" altLang="zh-CN" b="1"/>
          </a:p>
          <a:p>
            <a:pPr eaLnBrk="1" hangingPunct="1"/>
            <a:r>
              <a:rPr lang="zh-CN" altLang="en-US" b="1" dirty="0"/>
              <a:t>那么：</a:t>
            </a:r>
            <a:endParaRPr lang="zh-CN" altLang="en-US" b="1" dirty="0"/>
          </a:p>
          <a:p>
            <a:pPr algn="just">
              <a:buClrTx/>
              <a:buFont typeface="Symbol" panose="05050102010706020507" pitchFamily="18" charset="2"/>
              <a:buNone/>
            </a:pPr>
            <a:r>
              <a:rPr lang="zh-CN" altLang="en-US" b="1" dirty="0"/>
              <a:t>		         </a:t>
            </a:r>
            <a:r>
              <a:rPr lang="en-US" altLang="zh-CN" b="1" i="1"/>
              <a:t>U</a:t>
            </a:r>
            <a:r>
              <a:rPr lang="en-US" altLang="zh-CN" b="1" i="1" baseline="30000"/>
              <a:t>*</a:t>
            </a:r>
            <a:r>
              <a:rPr lang="en-US" altLang="zh-CN" b="1" baseline="30000"/>
              <a:t> </a:t>
            </a:r>
            <a:r>
              <a:rPr lang="en-US" altLang="zh-CN" b="1"/>
              <a:t>= { </a:t>
            </a:r>
            <a:r>
              <a:rPr lang="en-US" altLang="zh-CN" b="1" i="1">
                <a:sym typeface="Symbol" panose="05050102010706020507" pitchFamily="18" charset="2"/>
              </a:rPr>
              <a:t> , a, </a:t>
            </a:r>
            <a:r>
              <a:rPr lang="en-US" altLang="zh-CN" b="1" i="1" dirty="0" err="1">
                <a:sym typeface="Symbol" panose="05050102010706020507" pitchFamily="18" charset="2"/>
              </a:rPr>
              <a:t>aa</a:t>
            </a:r>
            <a:r>
              <a:rPr lang="en-US" altLang="zh-CN" b="1" i="1">
                <a:sym typeface="Symbol" panose="05050102010706020507" pitchFamily="18" charset="2"/>
              </a:rPr>
              <a:t>, </a:t>
            </a:r>
            <a:r>
              <a:rPr lang="en-US" altLang="zh-CN" b="1" i="1" dirty="0" err="1">
                <a:sym typeface="Symbol" panose="05050102010706020507" pitchFamily="18" charset="2"/>
              </a:rPr>
              <a:t>aaa</a:t>
            </a:r>
            <a:r>
              <a:rPr lang="en-US" altLang="zh-CN" b="1" i="1">
                <a:sym typeface="Symbol" panose="05050102010706020507" pitchFamily="18" charset="2"/>
              </a:rPr>
              <a:t>, </a:t>
            </a:r>
            <a:r>
              <a:rPr lang="en-US" altLang="zh-CN" b="1" i="1" dirty="0" err="1">
                <a:sym typeface="Symbol" panose="05050102010706020507" pitchFamily="18" charset="2"/>
              </a:rPr>
              <a:t>aaaa</a:t>
            </a:r>
            <a:r>
              <a:rPr lang="en-US" altLang="zh-CN" b="1" i="1">
                <a:sym typeface="Symbol" panose="05050102010706020507" pitchFamily="18" charset="2"/>
              </a:rPr>
              <a:t>, …</a:t>
            </a:r>
            <a:r>
              <a:rPr lang="en-US" altLang="zh-CN" b="1"/>
              <a:t>} </a:t>
            </a:r>
            <a:endParaRPr lang="en-US" altLang="zh-CN" b="1"/>
          </a:p>
          <a:p>
            <a:pPr algn="just">
              <a:buClrTx/>
              <a:buFont typeface="Symbol" panose="05050102010706020507" pitchFamily="18" charset="2"/>
              <a:buNone/>
            </a:pPr>
            <a:r>
              <a:rPr lang="en-US" altLang="zh-CN" b="1" i="1"/>
              <a:t>                  U</a:t>
            </a:r>
            <a:r>
              <a:rPr lang="zh-CN" altLang="en-US" b="1" baseline="30000" dirty="0"/>
              <a:t>＋ </a:t>
            </a:r>
            <a:r>
              <a:rPr lang="en-US" altLang="zh-CN" b="1"/>
              <a:t>= { </a:t>
            </a:r>
            <a:r>
              <a:rPr lang="en-US" altLang="zh-CN" b="1" i="1">
                <a:sym typeface="Symbol" panose="05050102010706020507" pitchFamily="18" charset="2"/>
              </a:rPr>
              <a:t>a, </a:t>
            </a:r>
            <a:r>
              <a:rPr lang="en-US" altLang="zh-CN" b="1" i="1" dirty="0" err="1">
                <a:sym typeface="Symbol" panose="05050102010706020507" pitchFamily="18" charset="2"/>
              </a:rPr>
              <a:t>aa</a:t>
            </a:r>
            <a:r>
              <a:rPr lang="en-US" altLang="zh-CN" b="1" i="1">
                <a:sym typeface="Symbol" panose="05050102010706020507" pitchFamily="18" charset="2"/>
              </a:rPr>
              <a:t>, </a:t>
            </a:r>
            <a:r>
              <a:rPr lang="en-US" altLang="zh-CN" b="1" i="1" dirty="0" err="1">
                <a:sym typeface="Symbol" panose="05050102010706020507" pitchFamily="18" charset="2"/>
              </a:rPr>
              <a:t>aaa</a:t>
            </a:r>
            <a:r>
              <a:rPr lang="en-US" altLang="zh-CN" b="1" i="1">
                <a:sym typeface="Symbol" panose="05050102010706020507" pitchFamily="18" charset="2"/>
              </a:rPr>
              <a:t>, </a:t>
            </a:r>
            <a:r>
              <a:rPr lang="en-US" altLang="zh-CN" b="1" i="1" dirty="0" err="1">
                <a:sym typeface="Symbol" panose="05050102010706020507" pitchFamily="18" charset="2"/>
              </a:rPr>
              <a:t>aaaa</a:t>
            </a:r>
            <a:r>
              <a:rPr lang="en-US" altLang="zh-CN" b="1" i="1">
                <a:sym typeface="Symbol" panose="05050102010706020507" pitchFamily="18" charset="2"/>
              </a:rPr>
              <a:t>, …</a:t>
            </a:r>
            <a:r>
              <a:rPr lang="en-US" altLang="zh-CN" b="1"/>
              <a:t>} </a:t>
            </a:r>
            <a:endParaRPr lang="en-US" altLang="zh-CN" b="1"/>
          </a:p>
          <a:p>
            <a:pPr algn="just">
              <a:spcBef>
                <a:spcPct val="0"/>
              </a:spcBef>
              <a:buClrTx/>
              <a:buFont typeface="Symbol" panose="05050102010706020507" pitchFamily="18" charset="2"/>
              <a:buNone/>
            </a:pPr>
            <a:endParaRPr lang="en-US" altLang="zh-CN" b="1"/>
          </a:p>
          <a:p>
            <a:pPr algn="just">
              <a:spcBef>
                <a:spcPct val="0"/>
              </a:spcBef>
              <a:buClrTx/>
              <a:buFont typeface="Symbol" panose="05050102010706020507" pitchFamily="18" charset="2"/>
              <a:buNone/>
            </a:pPr>
            <a:endParaRPr lang="en-US" altLang="zh-CN" b="1"/>
          </a:p>
        </p:txBody>
      </p:sp>
      <p:sp>
        <p:nvSpPr>
          <p:cNvPr id="56322" name="灯片编号占位符 1"/>
          <p:cNvSpPr>
            <a:spLocks noGrp="1"/>
          </p:cNvSpPr>
          <p:nvPr>
            <p:ph type="sldNum" sz="quarter" idx="12"/>
          </p:nvPr>
        </p:nvSpPr>
        <p:spPr>
          <a:ln/>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dirty="0">
                <a:solidFill>
                  <a:schemeClr val="tx1"/>
                </a:solidFill>
              </a:rPr>
            </a:fld>
            <a:endParaRPr lang="zh-CN" altLang="en-US" sz="1200" dirty="0">
              <a:solidFill>
                <a:schemeClr val="tx1"/>
              </a:solidFill>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7154">
                                            <p:txEl>
                                              <p:charRg st="0" end="3"/>
                                            </p:txEl>
                                          </p:spTgt>
                                        </p:tgtEl>
                                        <p:attrNameLst>
                                          <p:attrName>style.visibility</p:attrName>
                                        </p:attrNameLst>
                                      </p:cBhvr>
                                      <p:to>
                                        <p:strVal val="visible"/>
                                      </p:to>
                                    </p:set>
                                    <p:animEffect transition="in" filter="wipe(left)">
                                      <p:cBhvr>
                                        <p:cTn id="7" dur="500"/>
                                        <p:tgtEl>
                                          <p:spTgt spid="177154">
                                            <p:txEl>
                                              <p:charRg st="0"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7154">
                                            <p:txEl>
                                              <p:charRg st="3" end="16"/>
                                            </p:txEl>
                                          </p:spTgt>
                                        </p:tgtEl>
                                        <p:attrNameLst>
                                          <p:attrName>style.visibility</p:attrName>
                                        </p:attrNameLst>
                                      </p:cBhvr>
                                      <p:to>
                                        <p:strVal val="visible"/>
                                      </p:to>
                                    </p:set>
                                    <p:animEffect transition="in" filter="wipe(left)">
                                      <p:cBhvr>
                                        <p:cTn id="12" dur="500"/>
                                        <p:tgtEl>
                                          <p:spTgt spid="177154">
                                            <p:txEl>
                                              <p:charRg st="3" end="1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7154">
                                            <p:txEl>
                                              <p:charRg st="16" end="20"/>
                                            </p:txEl>
                                          </p:spTgt>
                                        </p:tgtEl>
                                        <p:attrNameLst>
                                          <p:attrName>style.visibility</p:attrName>
                                        </p:attrNameLst>
                                      </p:cBhvr>
                                      <p:to>
                                        <p:strVal val="visible"/>
                                      </p:to>
                                    </p:set>
                                    <p:animEffect transition="in" filter="wipe(left)">
                                      <p:cBhvr>
                                        <p:cTn id="17" dur="500"/>
                                        <p:tgtEl>
                                          <p:spTgt spid="177154">
                                            <p:txEl>
                                              <p:charRg st="16" end="2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7154">
                                            <p:txEl>
                                              <p:charRg st="20" end="64"/>
                                            </p:txEl>
                                          </p:spTgt>
                                        </p:tgtEl>
                                        <p:attrNameLst>
                                          <p:attrName>style.visibility</p:attrName>
                                        </p:attrNameLst>
                                      </p:cBhvr>
                                      <p:to>
                                        <p:strVal val="visible"/>
                                      </p:to>
                                    </p:set>
                                    <p:animEffect transition="in" filter="wipe(left)">
                                      <p:cBhvr>
                                        <p:cTn id="22" dur="500"/>
                                        <p:tgtEl>
                                          <p:spTgt spid="177154">
                                            <p:txEl>
                                              <p:charRg st="20" end="6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7154">
                                            <p:txEl>
                                              <p:charRg st="64" end="111"/>
                                            </p:txEl>
                                          </p:spTgt>
                                        </p:tgtEl>
                                        <p:attrNameLst>
                                          <p:attrName>style.visibility</p:attrName>
                                        </p:attrNameLst>
                                      </p:cBhvr>
                                      <p:to>
                                        <p:strVal val="visible"/>
                                      </p:to>
                                    </p:set>
                                    <p:animEffect transition="in" filter="wipe(left)">
                                      <p:cBhvr>
                                        <p:cTn id="27" dur="500"/>
                                        <p:tgtEl>
                                          <p:spTgt spid="177154">
                                            <p:txEl>
                                              <p:charRg st="64" end="1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4"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Rectangle 2"/>
          <p:cNvSpPr>
            <a:spLocks noGrp="1"/>
          </p:cNvSpPr>
          <p:nvPr>
            <p:ph type="title"/>
          </p:nvPr>
        </p:nvSpPr>
        <p:spPr>
          <a:xfrm>
            <a:off x="323850" y="142875"/>
            <a:ext cx="7489825" cy="838200"/>
          </a:xfrm>
          <a:ln/>
        </p:spPr>
        <p:txBody>
          <a:bodyPr vert="horz" wrap="square" lIns="91440" tIns="45720" rIns="91440" bIns="45720" anchor="b" anchorCtr="0"/>
          <a:p>
            <a:pPr eaLnBrk="1" hangingPunct="1"/>
            <a:r>
              <a:rPr lang="en-US" altLang="zh-CN" b="1">
                <a:latin typeface="黑体" panose="02010609060101010101" pitchFamily="49" charset="-122"/>
              </a:rPr>
              <a:t>2.3.1  </a:t>
            </a:r>
            <a:r>
              <a:rPr lang="zh-CN" altLang="en-US" b="1" dirty="0">
                <a:latin typeface="黑体" panose="02010609060101010101" pitchFamily="49" charset="-122"/>
              </a:rPr>
              <a:t>上下文无关文法</a:t>
            </a:r>
            <a:endParaRPr lang="zh-CN" altLang="en-US" b="1" dirty="0">
              <a:latin typeface="黑体" panose="02010609060101010101" pitchFamily="49" charset="-122"/>
            </a:endParaRPr>
          </a:p>
        </p:txBody>
      </p:sp>
      <p:sp>
        <p:nvSpPr>
          <p:cNvPr id="144387" name="Rectangle 3"/>
          <p:cNvSpPr>
            <a:spLocks noGrp="1"/>
          </p:cNvSpPr>
          <p:nvPr>
            <p:ph idx="1"/>
          </p:nvPr>
        </p:nvSpPr>
        <p:spPr>
          <a:xfrm>
            <a:off x="611188" y="1412875"/>
            <a:ext cx="8077200" cy="4800600"/>
          </a:xfrm>
          <a:ln/>
        </p:spPr>
        <p:txBody>
          <a:bodyPr vert="horz" wrap="square" lIns="91440" tIns="45720" rIns="91440" bIns="45720" anchor="t" anchorCtr="0"/>
          <a:p>
            <a:pPr marL="288925" indent="-288925" eaLnBrk="1" hangingPunct="1"/>
            <a:r>
              <a:rPr lang="zh-CN" altLang="en-US" sz="2800" b="1" dirty="0">
                <a:solidFill>
                  <a:srgbClr val="FF0066"/>
                </a:solidFill>
                <a:latin typeface="宋体" panose="02010600030101010101" pitchFamily="2" charset="-122"/>
              </a:rPr>
              <a:t>文法</a:t>
            </a:r>
            <a:r>
              <a:rPr lang="zh-CN" altLang="en-US" sz="2800" b="1" dirty="0">
                <a:latin typeface="宋体" panose="02010600030101010101" pitchFamily="2" charset="-122"/>
              </a:rPr>
              <a:t>： 描述语言的语法结构的形式规则</a:t>
            </a:r>
            <a:endParaRPr lang="zh-CN" altLang="en-US" sz="2800" b="1" dirty="0">
              <a:latin typeface="宋体" panose="02010600030101010101" pitchFamily="2" charset="-122"/>
            </a:endParaRPr>
          </a:p>
          <a:p>
            <a:pPr marL="288925" indent="-288925" eaLnBrk="1" hangingPunct="1"/>
            <a:r>
              <a:rPr lang="en-US" altLang="zh-CN" sz="2800" b="1">
                <a:latin typeface="Courier New" panose="02070309020205020404" pitchFamily="49" charset="0"/>
              </a:rPr>
              <a:t>He gave me a book.</a:t>
            </a:r>
            <a:endParaRPr lang="en-US" altLang="zh-CN" sz="2800" b="1">
              <a:latin typeface="Courier New" panose="02070309020205020404" pitchFamily="49" charset="0"/>
            </a:endParaRPr>
          </a:p>
          <a:p>
            <a:pPr marL="849630" lvl="1" indent="-370205" eaLnBrk="1" hangingPunct="1">
              <a:spcBef>
                <a:spcPct val="50000"/>
              </a:spcBef>
              <a:buNone/>
            </a:pPr>
            <a:r>
              <a:rPr lang="en-US" altLang="zh-CN" sz="2000" b="1">
                <a:latin typeface="宋体" panose="02010600030101010101" pitchFamily="2" charset="-122"/>
              </a:rPr>
              <a:t>&lt;</a:t>
            </a:r>
            <a:r>
              <a:rPr lang="zh-CN" altLang="en-US" sz="2000" b="1" dirty="0">
                <a:latin typeface="宋体" panose="02010600030101010101" pitchFamily="2" charset="-122"/>
              </a:rPr>
              <a:t>句子</a:t>
            </a:r>
            <a:r>
              <a:rPr lang="en-US" altLang="zh-CN" sz="2000" b="1">
                <a:latin typeface="宋体" panose="02010600030101010101" pitchFamily="2" charset="-122"/>
              </a:rPr>
              <a:t>&gt; </a:t>
            </a:r>
            <a:r>
              <a:rPr lang="en-US" altLang="zh-CN" sz="2000" b="1">
                <a:latin typeface="宋体" panose="02010600030101010101" pitchFamily="2" charset="-122"/>
                <a:sym typeface="Symbol" panose="05050102010706020507" pitchFamily="18" charset="2"/>
              </a:rPr>
              <a:t></a:t>
            </a:r>
            <a:r>
              <a:rPr lang="en-US" altLang="zh-CN" sz="2000" b="1">
                <a:latin typeface="宋体" panose="02010600030101010101" pitchFamily="2" charset="-122"/>
              </a:rPr>
              <a:t> &lt;</a:t>
            </a:r>
            <a:r>
              <a:rPr lang="zh-CN" altLang="en-US" sz="2000" b="1" dirty="0">
                <a:latin typeface="宋体" panose="02010600030101010101" pitchFamily="2" charset="-122"/>
              </a:rPr>
              <a:t>主语</a:t>
            </a:r>
            <a:r>
              <a:rPr lang="en-US" altLang="zh-CN" sz="2000" b="1">
                <a:latin typeface="宋体" panose="02010600030101010101" pitchFamily="2" charset="-122"/>
              </a:rPr>
              <a:t>&gt;&lt;</a:t>
            </a:r>
            <a:r>
              <a:rPr lang="zh-CN" altLang="en-US" sz="2000" b="1" dirty="0">
                <a:latin typeface="宋体" panose="02010600030101010101" pitchFamily="2" charset="-122"/>
              </a:rPr>
              <a:t>谓语</a:t>
            </a:r>
            <a:r>
              <a:rPr lang="en-US" altLang="zh-CN" sz="2000" b="1">
                <a:latin typeface="宋体" panose="02010600030101010101" pitchFamily="2" charset="-122"/>
              </a:rPr>
              <a:t>&gt;&lt;</a:t>
            </a:r>
            <a:r>
              <a:rPr lang="zh-CN" altLang="en-US" sz="2000" b="1" dirty="0">
                <a:latin typeface="宋体" panose="02010600030101010101" pitchFamily="2" charset="-122"/>
              </a:rPr>
              <a:t>间接宾语</a:t>
            </a:r>
            <a:r>
              <a:rPr lang="en-US" altLang="zh-CN" sz="2000" b="1">
                <a:latin typeface="宋体" panose="02010600030101010101" pitchFamily="2" charset="-122"/>
              </a:rPr>
              <a:t>&gt;&lt;</a:t>
            </a:r>
            <a:r>
              <a:rPr lang="zh-CN" altLang="en-US" sz="2000" b="1" dirty="0">
                <a:latin typeface="宋体" panose="02010600030101010101" pitchFamily="2" charset="-122"/>
              </a:rPr>
              <a:t>直接宾语</a:t>
            </a:r>
            <a:r>
              <a:rPr lang="en-US" altLang="zh-CN" sz="2000" b="1">
                <a:latin typeface="宋体" panose="02010600030101010101" pitchFamily="2" charset="-122"/>
              </a:rPr>
              <a:t>&gt;</a:t>
            </a:r>
            <a:endParaRPr lang="en-US" altLang="zh-CN" sz="2000" b="1">
              <a:latin typeface="宋体" panose="02010600030101010101" pitchFamily="2" charset="-122"/>
            </a:endParaRPr>
          </a:p>
          <a:p>
            <a:pPr marL="849630" lvl="1" indent="-370205" eaLnBrk="1" hangingPunct="1">
              <a:buNone/>
            </a:pPr>
            <a:r>
              <a:rPr lang="en-US" altLang="zh-CN" sz="2000" b="1">
                <a:latin typeface="宋体" panose="02010600030101010101" pitchFamily="2" charset="-122"/>
              </a:rPr>
              <a:t>&lt;</a:t>
            </a:r>
            <a:r>
              <a:rPr lang="zh-CN" altLang="en-US" sz="2000" b="1" dirty="0">
                <a:latin typeface="宋体" panose="02010600030101010101" pitchFamily="2" charset="-122"/>
              </a:rPr>
              <a:t>主语</a:t>
            </a:r>
            <a:r>
              <a:rPr lang="en-US" altLang="zh-CN" sz="2000" b="1">
                <a:latin typeface="宋体" panose="02010600030101010101" pitchFamily="2" charset="-122"/>
              </a:rPr>
              <a:t>&gt; </a:t>
            </a:r>
            <a:r>
              <a:rPr lang="en-US" altLang="zh-CN" sz="2000" b="1">
                <a:latin typeface="宋体" panose="02010600030101010101" pitchFamily="2" charset="-122"/>
                <a:sym typeface="Symbol" panose="05050102010706020507" pitchFamily="18" charset="2"/>
              </a:rPr>
              <a:t></a:t>
            </a:r>
            <a:r>
              <a:rPr lang="en-US" altLang="zh-CN" sz="2000" b="1">
                <a:latin typeface="宋体" panose="02010600030101010101" pitchFamily="2" charset="-122"/>
              </a:rPr>
              <a:t> &lt;</a:t>
            </a:r>
            <a:r>
              <a:rPr lang="zh-CN" altLang="en-US" sz="2000" b="1" dirty="0">
                <a:latin typeface="宋体" panose="02010600030101010101" pitchFamily="2" charset="-122"/>
              </a:rPr>
              <a:t>代词</a:t>
            </a:r>
            <a:r>
              <a:rPr lang="en-US" altLang="zh-CN" sz="2000" b="1">
                <a:latin typeface="宋体" panose="02010600030101010101" pitchFamily="2" charset="-122"/>
              </a:rPr>
              <a:t>&gt;</a:t>
            </a:r>
            <a:endParaRPr lang="en-US" altLang="zh-CN" sz="2000" b="1">
              <a:latin typeface="宋体" panose="02010600030101010101" pitchFamily="2" charset="-122"/>
            </a:endParaRPr>
          </a:p>
          <a:p>
            <a:pPr marL="849630" lvl="1" indent="-370205" eaLnBrk="1" hangingPunct="1">
              <a:buNone/>
            </a:pPr>
            <a:r>
              <a:rPr lang="en-US" altLang="zh-CN" sz="2000" b="1">
                <a:latin typeface="宋体" panose="02010600030101010101" pitchFamily="2" charset="-122"/>
              </a:rPr>
              <a:t>&lt;</a:t>
            </a:r>
            <a:r>
              <a:rPr lang="zh-CN" altLang="en-US" sz="2000" b="1" dirty="0">
                <a:latin typeface="宋体" panose="02010600030101010101" pitchFamily="2" charset="-122"/>
              </a:rPr>
              <a:t>谓语</a:t>
            </a:r>
            <a:r>
              <a:rPr lang="en-US" altLang="zh-CN" sz="2000" b="1">
                <a:latin typeface="宋体" panose="02010600030101010101" pitchFamily="2" charset="-122"/>
              </a:rPr>
              <a:t>&gt; </a:t>
            </a:r>
            <a:r>
              <a:rPr lang="en-US" altLang="zh-CN" sz="2000" b="1">
                <a:latin typeface="宋体" panose="02010600030101010101" pitchFamily="2" charset="-122"/>
                <a:sym typeface="Symbol" panose="05050102010706020507" pitchFamily="18" charset="2"/>
              </a:rPr>
              <a:t></a:t>
            </a:r>
            <a:r>
              <a:rPr lang="en-US" altLang="zh-CN" sz="2000" b="1">
                <a:latin typeface="宋体" panose="02010600030101010101" pitchFamily="2" charset="-122"/>
              </a:rPr>
              <a:t> &lt;</a:t>
            </a:r>
            <a:r>
              <a:rPr lang="zh-CN" altLang="en-US" sz="2000" b="1" dirty="0">
                <a:latin typeface="宋体" panose="02010600030101010101" pitchFamily="2" charset="-122"/>
              </a:rPr>
              <a:t>动词</a:t>
            </a:r>
            <a:r>
              <a:rPr lang="en-US" altLang="zh-CN" sz="2000" b="1">
                <a:latin typeface="宋体" panose="02010600030101010101" pitchFamily="2" charset="-122"/>
              </a:rPr>
              <a:t>&gt;</a:t>
            </a:r>
            <a:endParaRPr lang="en-US" altLang="zh-CN" sz="2000" b="1">
              <a:latin typeface="宋体" panose="02010600030101010101" pitchFamily="2" charset="-122"/>
            </a:endParaRPr>
          </a:p>
          <a:p>
            <a:pPr marL="849630" lvl="1" indent="-370205" eaLnBrk="1" hangingPunct="1">
              <a:buNone/>
            </a:pPr>
            <a:r>
              <a:rPr lang="en-US" altLang="zh-CN" sz="2000" b="1">
                <a:latin typeface="宋体" panose="02010600030101010101" pitchFamily="2" charset="-122"/>
              </a:rPr>
              <a:t>&lt;</a:t>
            </a:r>
            <a:r>
              <a:rPr lang="zh-CN" altLang="en-US" sz="2000" b="1" dirty="0">
                <a:latin typeface="宋体" panose="02010600030101010101" pitchFamily="2" charset="-122"/>
              </a:rPr>
              <a:t>间接宾语</a:t>
            </a:r>
            <a:r>
              <a:rPr lang="en-US" altLang="zh-CN" sz="2000" b="1">
                <a:latin typeface="宋体" panose="02010600030101010101" pitchFamily="2" charset="-122"/>
              </a:rPr>
              <a:t>&gt; </a:t>
            </a:r>
            <a:r>
              <a:rPr lang="en-US" altLang="zh-CN" sz="2000" b="1">
                <a:latin typeface="宋体" panose="02010600030101010101" pitchFamily="2" charset="-122"/>
                <a:sym typeface="Symbol" panose="05050102010706020507" pitchFamily="18" charset="2"/>
              </a:rPr>
              <a:t></a:t>
            </a:r>
            <a:r>
              <a:rPr lang="en-US" altLang="zh-CN" sz="2000" b="1">
                <a:latin typeface="宋体" panose="02010600030101010101" pitchFamily="2" charset="-122"/>
              </a:rPr>
              <a:t> &lt;</a:t>
            </a:r>
            <a:r>
              <a:rPr lang="zh-CN" altLang="en-US" sz="2000" b="1" dirty="0">
                <a:latin typeface="宋体" panose="02010600030101010101" pitchFamily="2" charset="-122"/>
              </a:rPr>
              <a:t>代词</a:t>
            </a:r>
            <a:r>
              <a:rPr lang="en-US" altLang="zh-CN" sz="2000" b="1">
                <a:latin typeface="宋体" panose="02010600030101010101" pitchFamily="2" charset="-122"/>
              </a:rPr>
              <a:t>&gt;</a:t>
            </a:r>
            <a:endParaRPr lang="en-US" altLang="zh-CN" sz="2000" b="1">
              <a:latin typeface="宋体" panose="02010600030101010101" pitchFamily="2" charset="-122"/>
            </a:endParaRPr>
          </a:p>
          <a:p>
            <a:pPr marL="849630" lvl="1" indent="-370205" eaLnBrk="1" hangingPunct="1">
              <a:buNone/>
            </a:pPr>
            <a:r>
              <a:rPr lang="en-US" altLang="zh-CN" sz="2000" b="1">
                <a:latin typeface="宋体" panose="02010600030101010101" pitchFamily="2" charset="-122"/>
              </a:rPr>
              <a:t>&lt;</a:t>
            </a:r>
            <a:r>
              <a:rPr lang="zh-CN" altLang="en-US" sz="2000" b="1" dirty="0">
                <a:latin typeface="宋体" panose="02010600030101010101" pitchFamily="2" charset="-122"/>
              </a:rPr>
              <a:t>直接宾语</a:t>
            </a:r>
            <a:r>
              <a:rPr lang="en-US" altLang="zh-CN" sz="2000" b="1">
                <a:latin typeface="宋体" panose="02010600030101010101" pitchFamily="2" charset="-122"/>
              </a:rPr>
              <a:t>&gt; </a:t>
            </a:r>
            <a:r>
              <a:rPr lang="en-US" altLang="zh-CN" sz="2000" b="1">
                <a:latin typeface="宋体" panose="02010600030101010101" pitchFamily="2" charset="-122"/>
                <a:sym typeface="Symbol" panose="05050102010706020507" pitchFamily="18" charset="2"/>
              </a:rPr>
              <a:t></a:t>
            </a:r>
            <a:r>
              <a:rPr lang="en-US" altLang="zh-CN" sz="2000" b="1">
                <a:latin typeface="宋体" panose="02010600030101010101" pitchFamily="2" charset="-122"/>
              </a:rPr>
              <a:t> &lt;</a:t>
            </a:r>
            <a:r>
              <a:rPr lang="zh-CN" altLang="en-US" sz="2000" b="1" dirty="0">
                <a:latin typeface="宋体" panose="02010600030101010101" pitchFamily="2" charset="-122"/>
              </a:rPr>
              <a:t>冠词</a:t>
            </a:r>
            <a:r>
              <a:rPr lang="en-US" altLang="zh-CN" sz="2000" b="1">
                <a:latin typeface="宋体" panose="02010600030101010101" pitchFamily="2" charset="-122"/>
              </a:rPr>
              <a:t>&gt; &lt;</a:t>
            </a:r>
            <a:r>
              <a:rPr lang="zh-CN" altLang="en-US" sz="2000" b="1" dirty="0">
                <a:latin typeface="宋体" panose="02010600030101010101" pitchFamily="2" charset="-122"/>
              </a:rPr>
              <a:t>名词</a:t>
            </a:r>
            <a:r>
              <a:rPr lang="en-US" altLang="zh-CN" sz="2000" b="1">
                <a:latin typeface="宋体" panose="02010600030101010101" pitchFamily="2" charset="-122"/>
              </a:rPr>
              <a:t>&gt;</a:t>
            </a:r>
            <a:endParaRPr lang="en-US" altLang="zh-CN" sz="2000" b="1">
              <a:latin typeface="宋体" panose="02010600030101010101" pitchFamily="2" charset="-122"/>
            </a:endParaRPr>
          </a:p>
          <a:p>
            <a:pPr marL="849630" lvl="1" indent="-370205" eaLnBrk="1" hangingPunct="1">
              <a:buNone/>
            </a:pPr>
            <a:r>
              <a:rPr lang="en-US" altLang="zh-CN" sz="2000" b="1">
                <a:latin typeface="宋体" panose="02010600030101010101" pitchFamily="2" charset="-122"/>
              </a:rPr>
              <a:t>&lt;</a:t>
            </a:r>
            <a:r>
              <a:rPr lang="zh-CN" altLang="en-US" sz="2000" b="1" dirty="0">
                <a:latin typeface="宋体" panose="02010600030101010101" pitchFamily="2" charset="-122"/>
              </a:rPr>
              <a:t>代词</a:t>
            </a:r>
            <a:r>
              <a:rPr lang="en-US" altLang="zh-CN" sz="2000" b="1">
                <a:latin typeface="宋体" panose="02010600030101010101" pitchFamily="2" charset="-122"/>
              </a:rPr>
              <a:t>&gt; </a:t>
            </a:r>
            <a:r>
              <a:rPr lang="en-US" altLang="zh-CN" sz="2000" b="1">
                <a:latin typeface="宋体" panose="02010600030101010101" pitchFamily="2" charset="-122"/>
                <a:sym typeface="Symbol" panose="05050102010706020507" pitchFamily="18" charset="2"/>
              </a:rPr>
              <a:t></a:t>
            </a:r>
            <a:r>
              <a:rPr lang="en-US" altLang="zh-CN" sz="2000" b="1">
                <a:latin typeface="宋体" panose="02010600030101010101" pitchFamily="2" charset="-122"/>
              </a:rPr>
              <a:t> He</a:t>
            </a:r>
            <a:endParaRPr lang="en-US" altLang="zh-CN" sz="2000" b="1">
              <a:latin typeface="宋体" panose="02010600030101010101" pitchFamily="2" charset="-122"/>
            </a:endParaRPr>
          </a:p>
          <a:p>
            <a:pPr marL="849630" lvl="1" indent="-370205" eaLnBrk="1" hangingPunct="1">
              <a:buNone/>
            </a:pPr>
            <a:r>
              <a:rPr lang="en-US" altLang="zh-CN" sz="2000" b="1">
                <a:latin typeface="宋体" panose="02010600030101010101" pitchFamily="2" charset="-122"/>
              </a:rPr>
              <a:t>&lt;</a:t>
            </a:r>
            <a:r>
              <a:rPr lang="zh-CN" altLang="en-US" sz="2000" b="1" dirty="0">
                <a:latin typeface="宋体" panose="02010600030101010101" pitchFamily="2" charset="-122"/>
              </a:rPr>
              <a:t>代词</a:t>
            </a:r>
            <a:r>
              <a:rPr lang="en-US" altLang="zh-CN" sz="2000" b="1">
                <a:latin typeface="宋体" panose="02010600030101010101" pitchFamily="2" charset="-122"/>
              </a:rPr>
              <a:t>&gt; </a:t>
            </a:r>
            <a:r>
              <a:rPr lang="en-US" altLang="zh-CN" sz="2000" b="1">
                <a:latin typeface="宋体" panose="02010600030101010101" pitchFamily="2" charset="-122"/>
                <a:sym typeface="Symbol" panose="05050102010706020507" pitchFamily="18" charset="2"/>
              </a:rPr>
              <a:t></a:t>
            </a:r>
            <a:r>
              <a:rPr lang="en-US" altLang="zh-CN" sz="2000" b="1">
                <a:latin typeface="宋体" panose="02010600030101010101" pitchFamily="2" charset="-122"/>
              </a:rPr>
              <a:t> me</a:t>
            </a:r>
            <a:endParaRPr lang="en-US" altLang="zh-CN" sz="2000" b="1">
              <a:latin typeface="宋体" panose="02010600030101010101" pitchFamily="2" charset="-122"/>
            </a:endParaRPr>
          </a:p>
          <a:p>
            <a:pPr marL="849630" lvl="1" indent="-370205" eaLnBrk="1" hangingPunct="1">
              <a:buNone/>
            </a:pPr>
            <a:r>
              <a:rPr lang="en-US" altLang="zh-CN" sz="2000" b="1">
                <a:latin typeface="宋体" panose="02010600030101010101" pitchFamily="2" charset="-122"/>
              </a:rPr>
              <a:t>&lt;</a:t>
            </a:r>
            <a:r>
              <a:rPr lang="zh-CN" altLang="en-US" sz="2000" b="1" dirty="0">
                <a:latin typeface="宋体" panose="02010600030101010101" pitchFamily="2" charset="-122"/>
              </a:rPr>
              <a:t>名词</a:t>
            </a:r>
            <a:r>
              <a:rPr lang="en-US" altLang="zh-CN" sz="2000" b="1">
                <a:latin typeface="宋体" panose="02010600030101010101" pitchFamily="2" charset="-122"/>
              </a:rPr>
              <a:t>&gt; </a:t>
            </a:r>
            <a:r>
              <a:rPr lang="en-US" altLang="zh-CN" sz="2000" b="1">
                <a:latin typeface="宋体" panose="02010600030101010101" pitchFamily="2" charset="-122"/>
                <a:sym typeface="Symbol" panose="05050102010706020507" pitchFamily="18" charset="2"/>
              </a:rPr>
              <a:t></a:t>
            </a:r>
            <a:r>
              <a:rPr lang="en-US" altLang="zh-CN" sz="2000" b="1">
                <a:latin typeface="宋体" panose="02010600030101010101" pitchFamily="2" charset="-122"/>
              </a:rPr>
              <a:t> book</a:t>
            </a:r>
            <a:endParaRPr lang="en-US" altLang="zh-CN" sz="2000" b="1">
              <a:latin typeface="宋体" panose="02010600030101010101" pitchFamily="2" charset="-122"/>
            </a:endParaRPr>
          </a:p>
          <a:p>
            <a:pPr marL="849630" lvl="1" indent="-370205" eaLnBrk="1" hangingPunct="1">
              <a:buNone/>
            </a:pPr>
            <a:r>
              <a:rPr lang="en-US" altLang="zh-CN" sz="2000" b="1">
                <a:latin typeface="宋体" panose="02010600030101010101" pitchFamily="2" charset="-122"/>
              </a:rPr>
              <a:t>&lt;</a:t>
            </a:r>
            <a:r>
              <a:rPr lang="zh-CN" altLang="en-US" sz="2000" b="1" dirty="0">
                <a:latin typeface="宋体" panose="02010600030101010101" pitchFamily="2" charset="-122"/>
              </a:rPr>
              <a:t>冠词</a:t>
            </a:r>
            <a:r>
              <a:rPr lang="en-US" altLang="zh-CN" sz="2000" b="1">
                <a:latin typeface="宋体" panose="02010600030101010101" pitchFamily="2" charset="-122"/>
              </a:rPr>
              <a:t>&gt; </a:t>
            </a:r>
            <a:r>
              <a:rPr lang="en-US" altLang="zh-CN" sz="2000" b="1">
                <a:latin typeface="宋体" panose="02010600030101010101" pitchFamily="2" charset="-122"/>
                <a:sym typeface="Symbol" panose="05050102010706020507" pitchFamily="18" charset="2"/>
              </a:rPr>
              <a:t></a:t>
            </a:r>
            <a:r>
              <a:rPr lang="en-US" altLang="zh-CN" sz="2000" b="1">
                <a:latin typeface="宋体" panose="02010600030101010101" pitchFamily="2" charset="-122"/>
              </a:rPr>
              <a:t> a</a:t>
            </a:r>
            <a:endParaRPr lang="en-US" altLang="zh-CN" sz="2000" b="1">
              <a:latin typeface="宋体" panose="02010600030101010101" pitchFamily="2" charset="-122"/>
            </a:endParaRPr>
          </a:p>
          <a:p>
            <a:pPr marL="849630" lvl="1" indent="-370205" eaLnBrk="1" hangingPunct="1">
              <a:buNone/>
            </a:pPr>
            <a:r>
              <a:rPr lang="en-US" altLang="zh-CN" sz="2000" b="1">
                <a:latin typeface="宋体" panose="02010600030101010101" pitchFamily="2" charset="-122"/>
              </a:rPr>
              <a:t>&lt;</a:t>
            </a:r>
            <a:r>
              <a:rPr lang="zh-CN" altLang="en-US" sz="2000" b="1" dirty="0">
                <a:latin typeface="宋体" panose="02010600030101010101" pitchFamily="2" charset="-122"/>
              </a:rPr>
              <a:t>动词</a:t>
            </a:r>
            <a:r>
              <a:rPr lang="en-US" altLang="zh-CN" sz="2000" b="1">
                <a:latin typeface="宋体" panose="02010600030101010101" pitchFamily="2" charset="-122"/>
              </a:rPr>
              <a:t>&gt; </a:t>
            </a:r>
            <a:r>
              <a:rPr lang="en-US" altLang="zh-CN" sz="2000" b="1">
                <a:latin typeface="宋体" panose="02010600030101010101" pitchFamily="2" charset="-122"/>
                <a:sym typeface="Symbol" panose="05050102010706020507" pitchFamily="18" charset="2"/>
              </a:rPr>
              <a:t></a:t>
            </a:r>
            <a:r>
              <a:rPr lang="en-US" altLang="zh-CN" sz="2000" b="1">
                <a:latin typeface="宋体" panose="02010600030101010101" pitchFamily="2" charset="-122"/>
              </a:rPr>
              <a:t> gave</a:t>
            </a:r>
            <a:endParaRPr lang="en-US" altLang="zh-CN" sz="2000" b="1">
              <a:latin typeface="宋体" panose="02010600030101010101" pitchFamily="2" charset="-122"/>
            </a:endParaRPr>
          </a:p>
        </p:txBody>
      </p:sp>
      <p:sp>
        <p:nvSpPr>
          <p:cNvPr id="57347" name="Line 32"/>
          <p:cNvSpPr/>
          <p:nvPr/>
        </p:nvSpPr>
        <p:spPr>
          <a:xfrm>
            <a:off x="0" y="1052513"/>
            <a:ext cx="9144000" cy="0"/>
          </a:xfrm>
          <a:prstGeom prst="line">
            <a:avLst/>
          </a:prstGeom>
          <a:ln w="28575" cap="flat" cmpd="sng">
            <a:solidFill>
              <a:schemeClr val="tx1"/>
            </a:solidFill>
            <a:prstDash val="solid"/>
            <a:miter/>
            <a:headEnd type="none" w="med" len="med"/>
            <a:tailEnd type="none" w="med" len="med"/>
          </a:ln>
        </p:spPr>
      </p:sp>
      <p:sp>
        <p:nvSpPr>
          <p:cNvPr id="57348" name="灯片编号占位符 1"/>
          <p:cNvSpPr>
            <a:spLocks noGrp="1"/>
          </p:cNvSpPr>
          <p:nvPr>
            <p:ph type="sldNum" sz="quarter" idx="12"/>
          </p:nvPr>
        </p:nvSpPr>
        <p:spPr>
          <a:ln/>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dirty="0">
                <a:solidFill>
                  <a:schemeClr val="tx1"/>
                </a:solidFill>
              </a:rPr>
            </a:fld>
            <a:endParaRPr lang="zh-CN" altLang="en-US" sz="1200"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4387">
                                            <p:txEl>
                                              <p:charRg st="0" end="19"/>
                                            </p:txEl>
                                          </p:spTgt>
                                        </p:tgtEl>
                                        <p:attrNameLst>
                                          <p:attrName>style.visibility</p:attrName>
                                        </p:attrNameLst>
                                      </p:cBhvr>
                                      <p:to>
                                        <p:strVal val="visible"/>
                                      </p:to>
                                    </p:set>
                                    <p:animEffect transition="in" filter="wipe(left)">
                                      <p:cBhvr>
                                        <p:cTn id="7" dur="500"/>
                                        <p:tgtEl>
                                          <p:spTgt spid="144387">
                                            <p:txEl>
                                              <p:charRg st="0" end="19"/>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4387">
                                            <p:txEl>
                                              <p:charRg st="19" end="38"/>
                                            </p:txEl>
                                          </p:spTgt>
                                        </p:tgtEl>
                                        <p:attrNameLst>
                                          <p:attrName>style.visibility</p:attrName>
                                        </p:attrNameLst>
                                      </p:cBhvr>
                                      <p:to>
                                        <p:strVal val="visible"/>
                                      </p:to>
                                    </p:set>
                                    <p:animEffect transition="in" filter="wipe(left)">
                                      <p:cBhvr>
                                        <p:cTn id="12" dur="500"/>
                                        <p:tgtEl>
                                          <p:spTgt spid="144387">
                                            <p:txEl>
                                              <p:charRg st="19" end="3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4387">
                                            <p:txEl>
                                              <p:charRg st="38" end="66"/>
                                            </p:txEl>
                                          </p:spTgt>
                                        </p:tgtEl>
                                        <p:attrNameLst>
                                          <p:attrName>style.visibility</p:attrName>
                                        </p:attrNameLst>
                                      </p:cBhvr>
                                      <p:to>
                                        <p:strVal val="visible"/>
                                      </p:to>
                                    </p:set>
                                    <p:animEffect transition="in" filter="wipe(left)">
                                      <p:cBhvr>
                                        <p:cTn id="17" dur="500"/>
                                        <p:tgtEl>
                                          <p:spTgt spid="144387">
                                            <p:txEl>
                                              <p:charRg st="38" end="66"/>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144387">
                                            <p:txEl>
                                              <p:charRg st="66" end="78"/>
                                            </p:txEl>
                                          </p:spTgt>
                                        </p:tgtEl>
                                        <p:attrNameLst>
                                          <p:attrName>style.visibility</p:attrName>
                                        </p:attrNameLst>
                                      </p:cBhvr>
                                      <p:to>
                                        <p:strVal val="visible"/>
                                      </p:to>
                                    </p:set>
                                    <p:animEffect transition="in" filter="wipe(left)">
                                      <p:cBhvr>
                                        <p:cTn id="20" dur="500"/>
                                        <p:tgtEl>
                                          <p:spTgt spid="144387">
                                            <p:txEl>
                                              <p:charRg st="66" end="78"/>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44387">
                                            <p:txEl>
                                              <p:charRg st="78" end="90"/>
                                            </p:txEl>
                                          </p:spTgt>
                                        </p:tgtEl>
                                        <p:attrNameLst>
                                          <p:attrName>style.visibility</p:attrName>
                                        </p:attrNameLst>
                                      </p:cBhvr>
                                      <p:to>
                                        <p:strVal val="visible"/>
                                      </p:to>
                                    </p:set>
                                    <p:animEffect transition="in" filter="wipe(left)">
                                      <p:cBhvr>
                                        <p:cTn id="23" dur="500"/>
                                        <p:tgtEl>
                                          <p:spTgt spid="144387">
                                            <p:txEl>
                                              <p:charRg st="78" end="90"/>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144387">
                                            <p:txEl>
                                              <p:charRg st="90" end="104"/>
                                            </p:txEl>
                                          </p:spTgt>
                                        </p:tgtEl>
                                        <p:attrNameLst>
                                          <p:attrName>style.visibility</p:attrName>
                                        </p:attrNameLst>
                                      </p:cBhvr>
                                      <p:to>
                                        <p:strVal val="visible"/>
                                      </p:to>
                                    </p:set>
                                    <p:animEffect transition="in" filter="wipe(left)">
                                      <p:cBhvr>
                                        <p:cTn id="26" dur="500"/>
                                        <p:tgtEl>
                                          <p:spTgt spid="144387">
                                            <p:txEl>
                                              <p:charRg st="90" end="104"/>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144387">
                                            <p:txEl>
                                              <p:charRg st="104" end="123"/>
                                            </p:txEl>
                                          </p:spTgt>
                                        </p:tgtEl>
                                        <p:attrNameLst>
                                          <p:attrName>style.visibility</p:attrName>
                                        </p:attrNameLst>
                                      </p:cBhvr>
                                      <p:to>
                                        <p:strVal val="visible"/>
                                      </p:to>
                                    </p:set>
                                    <p:animEffect transition="in" filter="wipe(left)">
                                      <p:cBhvr>
                                        <p:cTn id="29" dur="500"/>
                                        <p:tgtEl>
                                          <p:spTgt spid="144387">
                                            <p:txEl>
                                              <p:charRg st="104" end="123"/>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44387">
                                            <p:txEl>
                                              <p:charRg st="123" end="133"/>
                                            </p:txEl>
                                          </p:spTgt>
                                        </p:tgtEl>
                                        <p:attrNameLst>
                                          <p:attrName>style.visibility</p:attrName>
                                        </p:attrNameLst>
                                      </p:cBhvr>
                                      <p:to>
                                        <p:strVal val="visible"/>
                                      </p:to>
                                    </p:set>
                                    <p:animEffect transition="in" filter="wipe(left)">
                                      <p:cBhvr>
                                        <p:cTn id="32" dur="500"/>
                                        <p:tgtEl>
                                          <p:spTgt spid="144387">
                                            <p:txEl>
                                              <p:charRg st="123" end="133"/>
                                            </p:txEl>
                                          </p:spTgt>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144387">
                                            <p:txEl>
                                              <p:charRg st="133" end="143"/>
                                            </p:txEl>
                                          </p:spTgt>
                                        </p:tgtEl>
                                        <p:attrNameLst>
                                          <p:attrName>style.visibility</p:attrName>
                                        </p:attrNameLst>
                                      </p:cBhvr>
                                      <p:to>
                                        <p:strVal val="visible"/>
                                      </p:to>
                                    </p:set>
                                    <p:animEffect transition="in" filter="wipe(left)">
                                      <p:cBhvr>
                                        <p:cTn id="35" dur="500"/>
                                        <p:tgtEl>
                                          <p:spTgt spid="144387">
                                            <p:txEl>
                                              <p:charRg st="133" end="143"/>
                                            </p:txEl>
                                          </p:spTgt>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44387">
                                            <p:txEl>
                                              <p:charRg st="143" end="155"/>
                                            </p:txEl>
                                          </p:spTgt>
                                        </p:tgtEl>
                                        <p:attrNameLst>
                                          <p:attrName>style.visibility</p:attrName>
                                        </p:attrNameLst>
                                      </p:cBhvr>
                                      <p:to>
                                        <p:strVal val="visible"/>
                                      </p:to>
                                    </p:set>
                                    <p:animEffect transition="in" filter="wipe(left)">
                                      <p:cBhvr>
                                        <p:cTn id="38" dur="500"/>
                                        <p:tgtEl>
                                          <p:spTgt spid="144387">
                                            <p:txEl>
                                              <p:charRg st="143" end="155"/>
                                            </p:txEl>
                                          </p:spTgt>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144387">
                                            <p:txEl>
                                              <p:charRg st="155" end="164"/>
                                            </p:txEl>
                                          </p:spTgt>
                                        </p:tgtEl>
                                        <p:attrNameLst>
                                          <p:attrName>style.visibility</p:attrName>
                                        </p:attrNameLst>
                                      </p:cBhvr>
                                      <p:to>
                                        <p:strVal val="visible"/>
                                      </p:to>
                                    </p:set>
                                    <p:animEffect transition="in" filter="wipe(left)">
                                      <p:cBhvr>
                                        <p:cTn id="41" dur="500"/>
                                        <p:tgtEl>
                                          <p:spTgt spid="144387">
                                            <p:txEl>
                                              <p:charRg st="155" end="164"/>
                                            </p:txEl>
                                          </p:spTgt>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144387">
                                            <p:txEl>
                                              <p:charRg st="164" end="176"/>
                                            </p:txEl>
                                          </p:spTgt>
                                        </p:tgtEl>
                                        <p:attrNameLst>
                                          <p:attrName>style.visibility</p:attrName>
                                        </p:attrNameLst>
                                      </p:cBhvr>
                                      <p:to>
                                        <p:strVal val="visible"/>
                                      </p:to>
                                    </p:set>
                                    <p:animEffect transition="in" filter="wipe(left)">
                                      <p:cBhvr>
                                        <p:cTn id="44" dur="500"/>
                                        <p:tgtEl>
                                          <p:spTgt spid="144387">
                                            <p:txEl>
                                              <p:charRg st="164" end="17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Rectangle 2"/>
          <p:cNvSpPr>
            <a:spLocks noGrp="1"/>
          </p:cNvSpPr>
          <p:nvPr>
            <p:ph type="title"/>
          </p:nvPr>
        </p:nvSpPr>
        <p:spPr>
          <a:xfrm>
            <a:off x="762000" y="685800"/>
            <a:ext cx="7772400" cy="990600"/>
          </a:xfrm>
          <a:ln/>
        </p:spPr>
        <p:txBody>
          <a:bodyPr vert="horz" wrap="square" lIns="91440" tIns="45720" rIns="91440" bIns="45720" anchor="b" anchorCtr="0"/>
          <a:p>
            <a:pPr eaLnBrk="1" hangingPunct="1"/>
            <a:r>
              <a:rPr lang="zh-CN" altLang="en-US" b="1" dirty="0"/>
              <a:t>一</a:t>
            </a:r>
            <a:r>
              <a:rPr lang="en-US" altLang="zh-CN" b="1"/>
              <a:t>.  </a:t>
            </a:r>
            <a:r>
              <a:rPr lang="zh-CN" altLang="en-US" b="1" dirty="0">
                <a:latin typeface="宋体" panose="02010600030101010101" pitchFamily="2" charset="-122"/>
              </a:rPr>
              <a:t>语法</a:t>
            </a:r>
            <a:endParaRPr lang="zh-CN" altLang="en-US" b="1" dirty="0">
              <a:latin typeface="宋体" panose="02010600030101010101" pitchFamily="2" charset="-122"/>
            </a:endParaRPr>
          </a:p>
        </p:txBody>
      </p:sp>
      <p:sp>
        <p:nvSpPr>
          <p:cNvPr id="12291" name="Rectangle 3"/>
          <p:cNvSpPr>
            <a:spLocks noGrp="1"/>
          </p:cNvSpPr>
          <p:nvPr>
            <p:ph idx="1"/>
          </p:nvPr>
        </p:nvSpPr>
        <p:spPr>
          <a:xfrm>
            <a:off x="609600" y="2362200"/>
            <a:ext cx="8153400" cy="2819400"/>
          </a:xfrm>
          <a:ln/>
        </p:spPr>
        <p:txBody>
          <a:bodyPr vert="horz" wrap="square" lIns="91440" tIns="45720" rIns="91440" bIns="45720" anchor="t" anchorCtr="0"/>
          <a:p>
            <a:pPr eaLnBrk="1" hangingPunct="1">
              <a:spcAft>
                <a:spcPts val="1800"/>
              </a:spcAft>
            </a:pPr>
            <a:r>
              <a:rPr lang="zh-CN" altLang="en-US" b="1" dirty="0">
                <a:latin typeface="宋体" panose="02010600030101010101" pitchFamily="2" charset="-122"/>
              </a:rPr>
              <a:t>程序本质上是一定字符集上的字符串。</a:t>
            </a:r>
            <a:endParaRPr lang="zh-CN" altLang="en-US" b="1" dirty="0">
              <a:latin typeface="宋体" panose="02010600030101010101" pitchFamily="2" charset="-122"/>
            </a:endParaRPr>
          </a:p>
          <a:p>
            <a:pPr eaLnBrk="1" hangingPunct="1">
              <a:spcBef>
                <a:spcPts val="1200"/>
              </a:spcBef>
            </a:pPr>
            <a:r>
              <a:rPr lang="zh-CN" altLang="en-US" b="1" dirty="0">
                <a:solidFill>
                  <a:srgbClr val="FF0066"/>
                </a:solidFill>
                <a:latin typeface="宋体" panose="02010600030101010101" pitchFamily="2" charset="-122"/>
              </a:rPr>
              <a:t>语法</a:t>
            </a:r>
            <a:r>
              <a:rPr lang="zh-CN" altLang="en-US" b="1" dirty="0">
                <a:latin typeface="宋体" panose="02010600030101010101" pitchFamily="2" charset="-122"/>
              </a:rPr>
              <a:t>：一组规则</a:t>
            </a:r>
            <a:r>
              <a:rPr lang="" altLang="en-US" b="1" dirty="0">
                <a:latin typeface="宋体" panose="02010600030101010101" pitchFamily="2" charset="-122"/>
              </a:rPr>
              <a:t>，</a:t>
            </a:r>
            <a:r>
              <a:rPr lang="zh-CN" altLang="en-US" b="1" dirty="0">
                <a:latin typeface="宋体" panose="02010600030101010101" pitchFamily="2" charset="-122"/>
              </a:rPr>
              <a:t>用它可以形成和产生一个</a:t>
            </a:r>
            <a:r>
              <a:rPr lang="zh-CN" altLang="en-US" b="1" dirty="0">
                <a:solidFill>
                  <a:srgbClr val="3366CC"/>
                </a:solidFill>
                <a:latin typeface="宋体" panose="02010600030101010101" pitchFamily="2" charset="-122"/>
              </a:rPr>
              <a:t>合式</a:t>
            </a:r>
            <a:r>
              <a:rPr lang="en-US" altLang="zh-CN" b="1">
                <a:solidFill>
                  <a:srgbClr val="3366CC"/>
                </a:solidFill>
              </a:rPr>
              <a:t>(well-formed)</a:t>
            </a:r>
            <a:r>
              <a:rPr lang="zh-CN" altLang="en-US" b="1" dirty="0">
                <a:latin typeface="宋体" panose="02010600030101010101" pitchFamily="2" charset="-122"/>
              </a:rPr>
              <a:t>的程序（形式上正确的程序）</a:t>
            </a:r>
            <a:r>
              <a:rPr lang="" altLang="en-US" b="1" dirty="0">
                <a:latin typeface="宋体" panose="02010600030101010101" pitchFamily="2" charset="-122"/>
              </a:rPr>
              <a:t>。</a:t>
            </a:r>
            <a:endParaRPr lang="zh-CN" altLang="en-US" b="1" dirty="0"/>
          </a:p>
        </p:txBody>
      </p:sp>
      <p:sp>
        <p:nvSpPr>
          <p:cNvPr id="11267" name="灯片编号占位符 1"/>
          <p:cNvSpPr>
            <a:spLocks noGrp="1"/>
          </p:cNvSpPr>
          <p:nvPr>
            <p:ph type="sldNum" sz="quarter" idx="12"/>
          </p:nvPr>
        </p:nvSpPr>
        <p:spPr>
          <a:ln/>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dirty="0">
                <a:solidFill>
                  <a:schemeClr val="tx1"/>
                </a:solidFill>
              </a:rPr>
            </a:fld>
            <a:endParaRPr lang="zh-CN" altLang="en-US" sz="1200"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291">
                                            <p:txEl>
                                              <p:charRg st="0" end="18"/>
                                            </p:txEl>
                                          </p:spTgt>
                                        </p:tgtEl>
                                        <p:attrNameLst>
                                          <p:attrName>style.visibility</p:attrName>
                                        </p:attrNameLst>
                                      </p:cBhvr>
                                      <p:to>
                                        <p:strVal val="visible"/>
                                      </p:to>
                                    </p:set>
                                    <p:animEffect transition="in" filter="dissolve">
                                      <p:cBhvr>
                                        <p:cTn id="7" dur="500"/>
                                        <p:tgtEl>
                                          <p:spTgt spid="12291">
                                            <p:txEl>
                                              <p:charRg st="0" end="18"/>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291">
                                            <p:txEl>
                                              <p:charRg st="18" end="67"/>
                                            </p:txEl>
                                          </p:spTgt>
                                        </p:tgtEl>
                                        <p:attrNameLst>
                                          <p:attrName>style.visibility</p:attrName>
                                        </p:attrNameLst>
                                      </p:cBhvr>
                                      <p:to>
                                        <p:strVal val="visible"/>
                                      </p:to>
                                    </p:set>
                                    <p:animEffect transition="in" filter="dissolve">
                                      <p:cBhvr>
                                        <p:cTn id="12" dur="500"/>
                                        <p:tgtEl>
                                          <p:spTgt spid="12291">
                                            <p:txEl>
                                              <p:charRg st="18" end="6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Rectangle 2"/>
          <p:cNvSpPr/>
          <p:nvPr/>
        </p:nvSpPr>
        <p:spPr>
          <a:xfrm>
            <a:off x="0" y="0"/>
            <a:ext cx="7451725" cy="3771900"/>
          </a:xfrm>
          <a:prstGeom prst="rect">
            <a:avLst/>
          </a:prstGeom>
          <a:solidFill>
            <a:srgbClr val="CCFFCC"/>
          </a:solidFill>
          <a:ln w="28575" cap="flat" cmpd="sng">
            <a:solidFill>
              <a:srgbClr val="0000FF"/>
            </a:solidFill>
            <a:prstDash val="solid"/>
            <a:miter/>
            <a:headEnd type="none" w="med" len="med"/>
            <a:tailEnd type="none" w="lg" len="lg"/>
          </a:ln>
        </p:spPr>
        <p:txBody>
          <a:bodyPr anchor="t" anchorCtr="0">
            <a:spAutoFit/>
          </a:bodyPr>
          <a:p>
            <a:pPr lvl="1" indent="0" algn="l" eaLnBrk="1" hangingPunct="1"/>
            <a:r>
              <a:rPr lang="en-US" altLang="zh-CN" sz="2400" b="1" u="none">
                <a:latin typeface="Times New Roman" panose="02020603050405020304" pitchFamily="18" charset="0"/>
              </a:rPr>
              <a:t>&lt;</a:t>
            </a:r>
            <a:r>
              <a:rPr lang="zh-CN" altLang="en-US" sz="2400" b="1" u="none" dirty="0">
                <a:latin typeface="Times New Roman" panose="02020603050405020304" pitchFamily="18" charset="0"/>
              </a:rPr>
              <a:t>句子</a:t>
            </a:r>
            <a:r>
              <a:rPr lang="en-US" altLang="zh-CN" sz="2400" b="1" u="none">
                <a:latin typeface="Times New Roman" panose="02020603050405020304" pitchFamily="18" charset="0"/>
              </a:rPr>
              <a:t>&gt; </a:t>
            </a:r>
            <a:r>
              <a:rPr lang="en-US" altLang="zh-CN" sz="2400" b="1" u="none">
                <a:latin typeface="Times New Roman" panose="02020603050405020304" pitchFamily="18" charset="0"/>
                <a:sym typeface="Symbol" panose="05050102010706020507" pitchFamily="18" charset="2"/>
              </a:rPr>
              <a:t></a:t>
            </a:r>
            <a:r>
              <a:rPr lang="en-US" altLang="zh-CN" sz="2400" b="1" u="none">
                <a:latin typeface="Times New Roman" panose="02020603050405020304" pitchFamily="18" charset="0"/>
              </a:rPr>
              <a:t> &lt;</a:t>
            </a:r>
            <a:r>
              <a:rPr lang="zh-CN" altLang="en-US" sz="2400" b="1" u="none" dirty="0">
                <a:latin typeface="Times New Roman" panose="02020603050405020304" pitchFamily="18" charset="0"/>
              </a:rPr>
              <a:t>主语</a:t>
            </a:r>
            <a:r>
              <a:rPr lang="en-US" altLang="zh-CN" sz="2400" b="1" u="none">
                <a:latin typeface="Times New Roman" panose="02020603050405020304" pitchFamily="18" charset="0"/>
              </a:rPr>
              <a:t>&gt;&lt;</a:t>
            </a:r>
            <a:r>
              <a:rPr lang="zh-CN" altLang="en-US" sz="2400" b="1" u="none" dirty="0">
                <a:latin typeface="Times New Roman" panose="02020603050405020304" pitchFamily="18" charset="0"/>
              </a:rPr>
              <a:t>谓语</a:t>
            </a:r>
            <a:r>
              <a:rPr lang="en-US" altLang="zh-CN" sz="2400" b="1" u="none">
                <a:latin typeface="Times New Roman" panose="02020603050405020304" pitchFamily="18" charset="0"/>
              </a:rPr>
              <a:t>&gt;&lt;</a:t>
            </a:r>
            <a:r>
              <a:rPr lang="zh-CN" altLang="en-US" sz="2400" b="1" u="none" dirty="0">
                <a:latin typeface="Times New Roman" panose="02020603050405020304" pitchFamily="18" charset="0"/>
              </a:rPr>
              <a:t>间接宾语</a:t>
            </a:r>
            <a:r>
              <a:rPr lang="en-US" altLang="zh-CN" sz="2400" b="1" u="none">
                <a:latin typeface="Times New Roman" panose="02020603050405020304" pitchFamily="18" charset="0"/>
              </a:rPr>
              <a:t>&gt;&lt;</a:t>
            </a:r>
            <a:r>
              <a:rPr lang="zh-CN" altLang="en-US" sz="2400" b="1" u="none" dirty="0">
                <a:latin typeface="Times New Roman" panose="02020603050405020304" pitchFamily="18" charset="0"/>
              </a:rPr>
              <a:t>直接宾语</a:t>
            </a:r>
            <a:r>
              <a:rPr lang="en-US" altLang="zh-CN" sz="2400" b="1" u="none">
                <a:latin typeface="Times New Roman" panose="02020603050405020304" pitchFamily="18" charset="0"/>
              </a:rPr>
              <a:t>&gt;</a:t>
            </a:r>
            <a:endParaRPr lang="en-US" altLang="zh-CN" sz="2400" b="1" u="none">
              <a:latin typeface="Times New Roman" panose="02020603050405020304" pitchFamily="18" charset="0"/>
            </a:endParaRPr>
          </a:p>
          <a:p>
            <a:pPr lvl="1" indent="0" algn="l" eaLnBrk="1" hangingPunct="1"/>
            <a:r>
              <a:rPr lang="en-US" altLang="zh-CN" sz="2400" b="1" u="none">
                <a:latin typeface="Times New Roman" panose="02020603050405020304" pitchFamily="18" charset="0"/>
              </a:rPr>
              <a:t>&lt;</a:t>
            </a:r>
            <a:r>
              <a:rPr lang="zh-CN" altLang="en-US" sz="2400" b="1" u="none" dirty="0">
                <a:latin typeface="Times New Roman" panose="02020603050405020304" pitchFamily="18" charset="0"/>
              </a:rPr>
              <a:t>主语</a:t>
            </a:r>
            <a:r>
              <a:rPr lang="en-US" altLang="zh-CN" sz="2400" b="1" u="none">
                <a:latin typeface="Times New Roman" panose="02020603050405020304" pitchFamily="18" charset="0"/>
              </a:rPr>
              <a:t>&gt; </a:t>
            </a:r>
            <a:r>
              <a:rPr lang="en-US" altLang="zh-CN" sz="2400" b="1" u="none">
                <a:latin typeface="Times New Roman" panose="02020603050405020304" pitchFamily="18" charset="0"/>
                <a:sym typeface="Symbol" panose="05050102010706020507" pitchFamily="18" charset="2"/>
              </a:rPr>
              <a:t></a:t>
            </a:r>
            <a:r>
              <a:rPr lang="en-US" altLang="zh-CN" sz="2400" b="1" u="none">
                <a:latin typeface="Times New Roman" panose="02020603050405020304" pitchFamily="18" charset="0"/>
              </a:rPr>
              <a:t> &lt;</a:t>
            </a:r>
            <a:r>
              <a:rPr lang="zh-CN" altLang="en-US" sz="2400" b="1" u="none" dirty="0">
                <a:latin typeface="Times New Roman" panose="02020603050405020304" pitchFamily="18" charset="0"/>
              </a:rPr>
              <a:t>代词</a:t>
            </a:r>
            <a:r>
              <a:rPr lang="en-US" altLang="zh-CN" sz="2400" b="1" u="none">
                <a:latin typeface="Times New Roman" panose="02020603050405020304" pitchFamily="18" charset="0"/>
              </a:rPr>
              <a:t>&gt;</a:t>
            </a:r>
            <a:endParaRPr lang="en-US" altLang="zh-CN" sz="2400" b="1" u="none">
              <a:latin typeface="Times New Roman" panose="02020603050405020304" pitchFamily="18" charset="0"/>
            </a:endParaRPr>
          </a:p>
          <a:p>
            <a:pPr lvl="1" indent="0" algn="l" eaLnBrk="1" hangingPunct="1"/>
            <a:r>
              <a:rPr lang="en-US" altLang="zh-CN" sz="2400" b="1" u="none">
                <a:latin typeface="Times New Roman" panose="02020603050405020304" pitchFamily="18" charset="0"/>
              </a:rPr>
              <a:t>&lt;</a:t>
            </a:r>
            <a:r>
              <a:rPr lang="zh-CN" altLang="en-US" sz="2400" b="1" u="none" dirty="0">
                <a:latin typeface="Times New Roman" panose="02020603050405020304" pitchFamily="18" charset="0"/>
              </a:rPr>
              <a:t>谓语</a:t>
            </a:r>
            <a:r>
              <a:rPr lang="en-US" altLang="zh-CN" sz="2400" b="1" u="none">
                <a:latin typeface="Times New Roman" panose="02020603050405020304" pitchFamily="18" charset="0"/>
              </a:rPr>
              <a:t>&gt; </a:t>
            </a:r>
            <a:r>
              <a:rPr lang="en-US" altLang="zh-CN" sz="2400" b="1" u="none">
                <a:latin typeface="Times New Roman" panose="02020603050405020304" pitchFamily="18" charset="0"/>
                <a:sym typeface="Symbol" panose="05050102010706020507" pitchFamily="18" charset="2"/>
              </a:rPr>
              <a:t></a:t>
            </a:r>
            <a:r>
              <a:rPr lang="en-US" altLang="zh-CN" sz="2400" b="1" u="none">
                <a:latin typeface="Times New Roman" panose="02020603050405020304" pitchFamily="18" charset="0"/>
              </a:rPr>
              <a:t> &lt;</a:t>
            </a:r>
            <a:r>
              <a:rPr lang="zh-CN" altLang="en-US" sz="2400" b="1" u="none" dirty="0">
                <a:latin typeface="Times New Roman" panose="02020603050405020304" pitchFamily="18" charset="0"/>
              </a:rPr>
              <a:t>动词</a:t>
            </a:r>
            <a:r>
              <a:rPr lang="en-US" altLang="zh-CN" sz="2400" b="1" u="none">
                <a:latin typeface="Times New Roman" panose="02020603050405020304" pitchFamily="18" charset="0"/>
              </a:rPr>
              <a:t>&gt;</a:t>
            </a:r>
            <a:endParaRPr lang="en-US" altLang="zh-CN" sz="2400" b="1" u="none">
              <a:latin typeface="Times New Roman" panose="02020603050405020304" pitchFamily="18" charset="0"/>
            </a:endParaRPr>
          </a:p>
          <a:p>
            <a:pPr lvl="1" indent="0" algn="l" eaLnBrk="1" hangingPunct="1"/>
            <a:r>
              <a:rPr lang="en-US" altLang="zh-CN" sz="2400" b="1" u="none">
                <a:latin typeface="Times New Roman" panose="02020603050405020304" pitchFamily="18" charset="0"/>
              </a:rPr>
              <a:t>&lt;</a:t>
            </a:r>
            <a:r>
              <a:rPr lang="zh-CN" altLang="en-US" sz="2400" b="1" u="none" dirty="0">
                <a:latin typeface="Times New Roman" panose="02020603050405020304" pitchFamily="18" charset="0"/>
              </a:rPr>
              <a:t>间接宾语</a:t>
            </a:r>
            <a:r>
              <a:rPr lang="en-US" altLang="zh-CN" sz="2400" b="1" u="none">
                <a:latin typeface="Times New Roman" panose="02020603050405020304" pitchFamily="18" charset="0"/>
              </a:rPr>
              <a:t>&gt; </a:t>
            </a:r>
            <a:r>
              <a:rPr lang="en-US" altLang="zh-CN" sz="2400" b="1" u="none">
                <a:latin typeface="Times New Roman" panose="02020603050405020304" pitchFamily="18" charset="0"/>
                <a:sym typeface="Symbol" panose="05050102010706020507" pitchFamily="18" charset="2"/>
              </a:rPr>
              <a:t></a:t>
            </a:r>
            <a:r>
              <a:rPr lang="en-US" altLang="zh-CN" sz="2400" b="1" u="none">
                <a:latin typeface="Times New Roman" panose="02020603050405020304" pitchFamily="18" charset="0"/>
              </a:rPr>
              <a:t> &lt;</a:t>
            </a:r>
            <a:r>
              <a:rPr lang="zh-CN" altLang="en-US" sz="2400" b="1" u="none" dirty="0">
                <a:latin typeface="Times New Roman" panose="02020603050405020304" pitchFamily="18" charset="0"/>
              </a:rPr>
              <a:t>代词</a:t>
            </a:r>
            <a:r>
              <a:rPr lang="en-US" altLang="zh-CN" sz="2400" b="1" u="none">
                <a:latin typeface="Times New Roman" panose="02020603050405020304" pitchFamily="18" charset="0"/>
              </a:rPr>
              <a:t>&gt;</a:t>
            </a:r>
            <a:endParaRPr lang="en-US" altLang="zh-CN" sz="2400" b="1" u="none">
              <a:latin typeface="Times New Roman" panose="02020603050405020304" pitchFamily="18" charset="0"/>
            </a:endParaRPr>
          </a:p>
          <a:p>
            <a:pPr lvl="1" indent="0" algn="l" eaLnBrk="1" hangingPunct="1"/>
            <a:r>
              <a:rPr lang="en-US" altLang="zh-CN" sz="2400" b="1" u="none">
                <a:latin typeface="Times New Roman" panose="02020603050405020304" pitchFamily="18" charset="0"/>
              </a:rPr>
              <a:t>&lt;</a:t>
            </a:r>
            <a:r>
              <a:rPr lang="zh-CN" altLang="en-US" sz="2400" b="1" u="none" dirty="0">
                <a:latin typeface="Times New Roman" panose="02020603050405020304" pitchFamily="18" charset="0"/>
              </a:rPr>
              <a:t>直接宾语</a:t>
            </a:r>
            <a:r>
              <a:rPr lang="en-US" altLang="zh-CN" sz="2400" b="1" u="none">
                <a:latin typeface="Times New Roman" panose="02020603050405020304" pitchFamily="18" charset="0"/>
              </a:rPr>
              <a:t>&gt; </a:t>
            </a:r>
            <a:r>
              <a:rPr lang="en-US" altLang="zh-CN" sz="2400" b="1" u="none">
                <a:latin typeface="Times New Roman" panose="02020603050405020304" pitchFamily="18" charset="0"/>
                <a:sym typeface="Symbol" panose="05050102010706020507" pitchFamily="18" charset="2"/>
              </a:rPr>
              <a:t></a:t>
            </a:r>
            <a:r>
              <a:rPr lang="en-US" altLang="zh-CN" sz="2400" b="1" u="none">
                <a:latin typeface="Times New Roman" panose="02020603050405020304" pitchFamily="18" charset="0"/>
              </a:rPr>
              <a:t> &lt;</a:t>
            </a:r>
            <a:r>
              <a:rPr lang="zh-CN" altLang="en-US" sz="2400" b="1" u="none" dirty="0">
                <a:latin typeface="Times New Roman" panose="02020603050405020304" pitchFamily="18" charset="0"/>
              </a:rPr>
              <a:t>冠词</a:t>
            </a:r>
            <a:r>
              <a:rPr lang="en-US" altLang="zh-CN" sz="2400" b="1" u="none">
                <a:latin typeface="Times New Roman" panose="02020603050405020304" pitchFamily="18" charset="0"/>
              </a:rPr>
              <a:t>&gt; &lt;</a:t>
            </a:r>
            <a:r>
              <a:rPr lang="zh-CN" altLang="en-US" sz="2400" b="1" u="none" dirty="0">
                <a:latin typeface="Times New Roman" panose="02020603050405020304" pitchFamily="18" charset="0"/>
              </a:rPr>
              <a:t>名词</a:t>
            </a:r>
            <a:r>
              <a:rPr lang="en-US" altLang="zh-CN" sz="2400" b="1" u="none">
                <a:latin typeface="Times New Roman" panose="02020603050405020304" pitchFamily="18" charset="0"/>
              </a:rPr>
              <a:t>&gt;</a:t>
            </a:r>
            <a:endParaRPr lang="en-US" altLang="zh-CN" sz="2400" b="1" u="none">
              <a:latin typeface="Times New Roman" panose="02020603050405020304" pitchFamily="18" charset="0"/>
            </a:endParaRPr>
          </a:p>
          <a:p>
            <a:pPr lvl="1" indent="0" algn="l" eaLnBrk="1" hangingPunct="1"/>
            <a:r>
              <a:rPr lang="en-US" altLang="zh-CN" sz="2400" b="1" u="none">
                <a:latin typeface="Times New Roman" panose="02020603050405020304" pitchFamily="18" charset="0"/>
              </a:rPr>
              <a:t>&lt;</a:t>
            </a:r>
            <a:r>
              <a:rPr lang="zh-CN" altLang="en-US" sz="2400" b="1" u="none" dirty="0">
                <a:latin typeface="Times New Roman" panose="02020603050405020304" pitchFamily="18" charset="0"/>
              </a:rPr>
              <a:t>代词</a:t>
            </a:r>
            <a:r>
              <a:rPr lang="en-US" altLang="zh-CN" sz="2400" b="1" u="none">
                <a:latin typeface="Times New Roman" panose="02020603050405020304" pitchFamily="18" charset="0"/>
              </a:rPr>
              <a:t>&gt; </a:t>
            </a:r>
            <a:r>
              <a:rPr lang="en-US" altLang="zh-CN" sz="2400" b="1" u="none">
                <a:latin typeface="Times New Roman" panose="02020603050405020304" pitchFamily="18" charset="0"/>
                <a:sym typeface="Symbol" panose="05050102010706020507" pitchFamily="18" charset="2"/>
              </a:rPr>
              <a:t></a:t>
            </a:r>
            <a:r>
              <a:rPr lang="en-US" altLang="zh-CN" sz="2400" b="1" u="none">
                <a:latin typeface="Times New Roman" panose="02020603050405020304" pitchFamily="18" charset="0"/>
              </a:rPr>
              <a:t> He</a:t>
            </a:r>
            <a:endParaRPr lang="en-US" altLang="zh-CN" sz="2400" b="1" u="none">
              <a:latin typeface="Times New Roman" panose="02020603050405020304" pitchFamily="18" charset="0"/>
            </a:endParaRPr>
          </a:p>
          <a:p>
            <a:pPr lvl="1" indent="0" algn="l" eaLnBrk="1" hangingPunct="1"/>
            <a:r>
              <a:rPr lang="en-US" altLang="zh-CN" sz="2400" b="1" u="none">
                <a:latin typeface="Times New Roman" panose="02020603050405020304" pitchFamily="18" charset="0"/>
              </a:rPr>
              <a:t>&lt;</a:t>
            </a:r>
            <a:r>
              <a:rPr lang="zh-CN" altLang="en-US" sz="2400" b="1" u="none" dirty="0">
                <a:latin typeface="Times New Roman" panose="02020603050405020304" pitchFamily="18" charset="0"/>
              </a:rPr>
              <a:t>代词</a:t>
            </a:r>
            <a:r>
              <a:rPr lang="en-US" altLang="zh-CN" sz="2400" b="1" u="none">
                <a:latin typeface="Times New Roman" panose="02020603050405020304" pitchFamily="18" charset="0"/>
              </a:rPr>
              <a:t>&gt; </a:t>
            </a:r>
            <a:r>
              <a:rPr lang="en-US" altLang="zh-CN" sz="2400" b="1" u="none">
                <a:latin typeface="Times New Roman" panose="02020603050405020304" pitchFamily="18" charset="0"/>
                <a:sym typeface="Symbol" panose="05050102010706020507" pitchFamily="18" charset="2"/>
              </a:rPr>
              <a:t></a:t>
            </a:r>
            <a:r>
              <a:rPr lang="en-US" altLang="zh-CN" sz="2400" b="1" u="none">
                <a:latin typeface="Times New Roman" panose="02020603050405020304" pitchFamily="18" charset="0"/>
              </a:rPr>
              <a:t> me</a:t>
            </a:r>
            <a:endParaRPr lang="en-US" altLang="zh-CN" sz="2400" b="1" u="none">
              <a:latin typeface="Times New Roman" panose="02020603050405020304" pitchFamily="18" charset="0"/>
            </a:endParaRPr>
          </a:p>
          <a:p>
            <a:pPr lvl="1" indent="0" algn="l" eaLnBrk="1" hangingPunct="1"/>
            <a:r>
              <a:rPr lang="en-US" altLang="zh-CN" sz="2400" b="1" u="none">
                <a:latin typeface="Times New Roman" panose="02020603050405020304" pitchFamily="18" charset="0"/>
              </a:rPr>
              <a:t>&lt;</a:t>
            </a:r>
            <a:r>
              <a:rPr lang="zh-CN" altLang="en-US" sz="2400" b="1" u="none" dirty="0">
                <a:latin typeface="Times New Roman" panose="02020603050405020304" pitchFamily="18" charset="0"/>
              </a:rPr>
              <a:t>名词</a:t>
            </a:r>
            <a:r>
              <a:rPr lang="en-US" altLang="zh-CN" sz="2400" b="1" u="none">
                <a:latin typeface="Times New Roman" panose="02020603050405020304" pitchFamily="18" charset="0"/>
              </a:rPr>
              <a:t>&gt; </a:t>
            </a:r>
            <a:r>
              <a:rPr lang="en-US" altLang="zh-CN" sz="2400" b="1" u="none">
                <a:latin typeface="Times New Roman" panose="02020603050405020304" pitchFamily="18" charset="0"/>
                <a:sym typeface="Symbol" panose="05050102010706020507" pitchFamily="18" charset="2"/>
              </a:rPr>
              <a:t></a:t>
            </a:r>
            <a:r>
              <a:rPr lang="en-US" altLang="zh-CN" sz="2400" b="1" u="none">
                <a:latin typeface="Times New Roman" panose="02020603050405020304" pitchFamily="18" charset="0"/>
              </a:rPr>
              <a:t> book</a:t>
            </a:r>
            <a:endParaRPr lang="en-US" altLang="zh-CN" sz="2400" b="1" u="none">
              <a:latin typeface="Times New Roman" panose="02020603050405020304" pitchFamily="18" charset="0"/>
            </a:endParaRPr>
          </a:p>
          <a:p>
            <a:pPr lvl="1" indent="0" algn="l" eaLnBrk="1" hangingPunct="1"/>
            <a:r>
              <a:rPr lang="en-US" altLang="zh-CN" sz="2400" b="1" u="none">
                <a:latin typeface="Times New Roman" panose="02020603050405020304" pitchFamily="18" charset="0"/>
              </a:rPr>
              <a:t>&lt;</a:t>
            </a:r>
            <a:r>
              <a:rPr lang="zh-CN" altLang="en-US" sz="2400" b="1" u="none" dirty="0">
                <a:latin typeface="Times New Roman" panose="02020603050405020304" pitchFamily="18" charset="0"/>
              </a:rPr>
              <a:t>冠词</a:t>
            </a:r>
            <a:r>
              <a:rPr lang="en-US" altLang="zh-CN" sz="2400" b="1" u="none">
                <a:latin typeface="Times New Roman" panose="02020603050405020304" pitchFamily="18" charset="0"/>
              </a:rPr>
              <a:t>&gt; </a:t>
            </a:r>
            <a:r>
              <a:rPr lang="en-US" altLang="zh-CN" sz="2400" b="1" u="none">
                <a:latin typeface="Times New Roman" panose="02020603050405020304" pitchFamily="18" charset="0"/>
                <a:sym typeface="Symbol" panose="05050102010706020507" pitchFamily="18" charset="2"/>
              </a:rPr>
              <a:t></a:t>
            </a:r>
            <a:r>
              <a:rPr lang="en-US" altLang="zh-CN" sz="2400" b="1" u="none">
                <a:latin typeface="Times New Roman" panose="02020603050405020304" pitchFamily="18" charset="0"/>
              </a:rPr>
              <a:t> a</a:t>
            </a:r>
            <a:endParaRPr lang="en-US" altLang="zh-CN" sz="2400" b="1" u="none">
              <a:latin typeface="Times New Roman" panose="02020603050405020304" pitchFamily="18" charset="0"/>
            </a:endParaRPr>
          </a:p>
          <a:p>
            <a:pPr lvl="1" indent="0" algn="l" eaLnBrk="1" hangingPunct="1"/>
            <a:r>
              <a:rPr lang="en-US" altLang="zh-CN" sz="2400" b="1" u="none">
                <a:latin typeface="Times New Roman" panose="02020603050405020304" pitchFamily="18" charset="0"/>
              </a:rPr>
              <a:t>&lt;</a:t>
            </a:r>
            <a:r>
              <a:rPr lang="zh-CN" altLang="en-US" sz="2400" b="1" u="none" dirty="0">
                <a:latin typeface="Times New Roman" panose="02020603050405020304" pitchFamily="18" charset="0"/>
              </a:rPr>
              <a:t>动词</a:t>
            </a:r>
            <a:r>
              <a:rPr lang="en-US" altLang="zh-CN" sz="2400" b="1" u="none">
                <a:latin typeface="Times New Roman" panose="02020603050405020304" pitchFamily="18" charset="0"/>
              </a:rPr>
              <a:t>&gt; </a:t>
            </a:r>
            <a:r>
              <a:rPr lang="en-US" altLang="zh-CN" sz="2400" b="1" u="none">
                <a:latin typeface="Times New Roman" panose="02020603050405020304" pitchFamily="18" charset="0"/>
                <a:sym typeface="Symbol" panose="05050102010706020507" pitchFamily="18" charset="2"/>
              </a:rPr>
              <a:t></a:t>
            </a:r>
            <a:r>
              <a:rPr lang="en-US" altLang="zh-CN" sz="2400" b="1" u="none">
                <a:latin typeface="Times New Roman" panose="02020603050405020304" pitchFamily="18" charset="0"/>
              </a:rPr>
              <a:t> gave</a:t>
            </a:r>
            <a:endParaRPr lang="en-US" altLang="zh-CN" sz="2400" b="1" u="none">
              <a:latin typeface="Times New Roman" panose="02020603050405020304" pitchFamily="18" charset="0"/>
            </a:endParaRPr>
          </a:p>
        </p:txBody>
      </p:sp>
      <p:sp>
        <p:nvSpPr>
          <p:cNvPr id="145411" name="Rectangle 3"/>
          <p:cNvSpPr>
            <a:spLocks noGrp="1"/>
          </p:cNvSpPr>
          <p:nvPr>
            <p:ph idx="1"/>
          </p:nvPr>
        </p:nvSpPr>
        <p:spPr>
          <a:xfrm>
            <a:off x="3276600" y="2420938"/>
            <a:ext cx="5867400" cy="4437062"/>
          </a:xfrm>
          <a:solidFill>
            <a:srgbClr val="FFFF99"/>
          </a:solidFill>
          <a:ln w="28575">
            <a:solidFill>
              <a:srgbClr val="FF0000"/>
            </a:solidFill>
            <a:miter/>
          </a:ln>
        </p:spPr>
        <p:txBody>
          <a:bodyPr vert="horz" wrap="square" lIns="91440" tIns="45720" rIns="91440" bIns="45720" anchor="t" anchorCtr="0"/>
          <a:p>
            <a:pPr eaLnBrk="1" hangingPunct="1">
              <a:lnSpc>
                <a:spcPct val="90000"/>
              </a:lnSpc>
              <a:buNone/>
            </a:pPr>
            <a:r>
              <a:rPr lang="en-US" altLang="zh-CN" sz="2400" b="1"/>
              <a:t>    &lt;</a:t>
            </a:r>
            <a:r>
              <a:rPr lang="zh-CN" altLang="en-US" sz="2400" b="1" dirty="0"/>
              <a:t>句子</a:t>
            </a:r>
            <a:r>
              <a:rPr lang="en-US" altLang="zh-CN" sz="2400" b="1"/>
              <a:t>&gt;</a:t>
            </a:r>
            <a:endParaRPr lang="en-US" altLang="zh-CN" sz="2400" b="1"/>
          </a:p>
          <a:p>
            <a:pPr eaLnBrk="1" hangingPunct="1">
              <a:lnSpc>
                <a:spcPct val="90000"/>
              </a:lnSpc>
              <a:buNone/>
            </a:pPr>
            <a:r>
              <a:rPr lang="en-US" altLang="zh-CN" sz="2400" b="1">
                <a:sym typeface="Symbol" panose="05050102010706020507" pitchFamily="18" charset="2"/>
              </a:rPr>
              <a:t></a:t>
            </a:r>
            <a:r>
              <a:rPr lang="en-US" altLang="zh-CN" sz="2400" b="1"/>
              <a:t>&lt;</a:t>
            </a:r>
            <a:r>
              <a:rPr lang="zh-CN" altLang="en-US" sz="2400" b="1" dirty="0"/>
              <a:t>主语</a:t>
            </a:r>
            <a:r>
              <a:rPr lang="en-US" altLang="zh-CN" sz="2400" b="1"/>
              <a:t>&gt;&lt;</a:t>
            </a:r>
            <a:r>
              <a:rPr lang="zh-CN" altLang="en-US" sz="2400" b="1" dirty="0"/>
              <a:t>谓语</a:t>
            </a:r>
            <a:r>
              <a:rPr lang="en-US" altLang="zh-CN" sz="2400" b="1"/>
              <a:t>&gt;&lt;</a:t>
            </a:r>
            <a:r>
              <a:rPr lang="zh-CN" altLang="en-US" sz="2400" b="1" dirty="0"/>
              <a:t>间接宾语</a:t>
            </a:r>
            <a:r>
              <a:rPr lang="en-US" altLang="zh-CN" sz="2400" b="1"/>
              <a:t>&gt;&lt;</a:t>
            </a:r>
            <a:r>
              <a:rPr lang="zh-CN" altLang="en-US" sz="2400" b="1" dirty="0"/>
              <a:t>直接宾语</a:t>
            </a:r>
            <a:r>
              <a:rPr lang="en-US" altLang="zh-CN" sz="2400" b="1"/>
              <a:t>&gt;</a:t>
            </a:r>
            <a:endParaRPr lang="en-US" altLang="zh-CN" sz="2400" b="1"/>
          </a:p>
          <a:p>
            <a:pPr algn="just" eaLnBrk="1" hangingPunct="1">
              <a:lnSpc>
                <a:spcPct val="90000"/>
              </a:lnSpc>
              <a:buNone/>
            </a:pPr>
            <a:r>
              <a:rPr lang="en-US" altLang="zh-CN" sz="2400" b="1">
                <a:sym typeface="Symbol" panose="05050102010706020507" pitchFamily="18" charset="2"/>
              </a:rPr>
              <a:t></a:t>
            </a:r>
            <a:r>
              <a:rPr lang="en-US" altLang="zh-CN" sz="2400" b="1"/>
              <a:t>&lt;</a:t>
            </a:r>
            <a:r>
              <a:rPr lang="zh-CN" altLang="en-US" sz="2400" b="1" dirty="0"/>
              <a:t>代词</a:t>
            </a:r>
            <a:r>
              <a:rPr lang="en-US" altLang="zh-CN" sz="2400" b="1"/>
              <a:t>&gt;&lt;</a:t>
            </a:r>
            <a:r>
              <a:rPr lang="zh-CN" altLang="en-US" sz="2400" b="1" dirty="0"/>
              <a:t>谓语</a:t>
            </a:r>
            <a:r>
              <a:rPr lang="en-US" altLang="zh-CN" sz="2400" b="1"/>
              <a:t>&gt;&lt;</a:t>
            </a:r>
            <a:r>
              <a:rPr lang="zh-CN" altLang="en-US" sz="2400" b="1" dirty="0"/>
              <a:t>间接宾语</a:t>
            </a:r>
            <a:r>
              <a:rPr lang="en-US" altLang="zh-CN" sz="2400" b="1"/>
              <a:t>&gt;&lt;</a:t>
            </a:r>
            <a:r>
              <a:rPr lang="zh-CN" altLang="en-US" sz="2400" b="1" dirty="0"/>
              <a:t>直接宾语</a:t>
            </a:r>
            <a:r>
              <a:rPr lang="en-US" altLang="zh-CN" sz="2400" b="1"/>
              <a:t>&gt;</a:t>
            </a:r>
            <a:endParaRPr lang="en-US" altLang="zh-CN" sz="2400" b="1"/>
          </a:p>
          <a:p>
            <a:pPr algn="just" eaLnBrk="1" hangingPunct="1">
              <a:lnSpc>
                <a:spcPct val="90000"/>
              </a:lnSpc>
              <a:buNone/>
            </a:pPr>
            <a:r>
              <a:rPr lang="en-US" altLang="zh-CN" sz="2400" b="1">
                <a:sym typeface="Symbol" panose="05050102010706020507" pitchFamily="18" charset="2"/>
              </a:rPr>
              <a:t></a:t>
            </a:r>
            <a:r>
              <a:rPr lang="en-US" altLang="zh-CN" sz="2400" b="1"/>
              <a:t>He &lt;</a:t>
            </a:r>
            <a:r>
              <a:rPr lang="zh-CN" altLang="en-US" sz="2400" b="1" dirty="0"/>
              <a:t>谓语</a:t>
            </a:r>
            <a:r>
              <a:rPr lang="en-US" altLang="zh-CN" sz="2400" b="1"/>
              <a:t>&gt;&lt;</a:t>
            </a:r>
            <a:r>
              <a:rPr lang="zh-CN" altLang="en-US" sz="2400" b="1" dirty="0"/>
              <a:t>间接宾语</a:t>
            </a:r>
            <a:r>
              <a:rPr lang="en-US" altLang="zh-CN" sz="2400" b="1"/>
              <a:t>&gt;&lt;</a:t>
            </a:r>
            <a:r>
              <a:rPr lang="zh-CN" altLang="en-US" sz="2400" b="1" dirty="0"/>
              <a:t>直接宾语</a:t>
            </a:r>
            <a:r>
              <a:rPr lang="en-US" altLang="zh-CN" sz="2400" b="1"/>
              <a:t>&gt;</a:t>
            </a:r>
            <a:endParaRPr lang="en-US" altLang="zh-CN" sz="2400" b="1"/>
          </a:p>
          <a:p>
            <a:pPr algn="just" eaLnBrk="1" hangingPunct="1">
              <a:lnSpc>
                <a:spcPct val="90000"/>
              </a:lnSpc>
              <a:buNone/>
            </a:pPr>
            <a:r>
              <a:rPr lang="en-US" altLang="zh-CN" sz="2400" b="1">
                <a:sym typeface="Symbol" panose="05050102010706020507" pitchFamily="18" charset="2"/>
              </a:rPr>
              <a:t></a:t>
            </a:r>
            <a:r>
              <a:rPr lang="en-US" altLang="zh-CN" sz="2400" b="1"/>
              <a:t>He &lt;</a:t>
            </a:r>
            <a:r>
              <a:rPr lang="zh-CN" altLang="en-US" sz="2400" b="1" dirty="0"/>
              <a:t>动词</a:t>
            </a:r>
            <a:r>
              <a:rPr lang="en-US" altLang="zh-CN" sz="2400" b="1"/>
              <a:t>&gt;&lt;</a:t>
            </a:r>
            <a:r>
              <a:rPr lang="zh-CN" altLang="en-US" sz="2400" b="1" dirty="0"/>
              <a:t>间接宾语</a:t>
            </a:r>
            <a:r>
              <a:rPr lang="en-US" altLang="zh-CN" sz="2400" b="1"/>
              <a:t>&gt;&lt;</a:t>
            </a:r>
            <a:r>
              <a:rPr lang="zh-CN" altLang="en-US" sz="2400" b="1" dirty="0"/>
              <a:t>直接宾语</a:t>
            </a:r>
            <a:r>
              <a:rPr lang="en-US" altLang="zh-CN" sz="2400" b="1"/>
              <a:t>&gt;</a:t>
            </a:r>
            <a:endParaRPr lang="en-US" altLang="zh-CN" sz="2400" b="1"/>
          </a:p>
          <a:p>
            <a:pPr algn="just" eaLnBrk="1" hangingPunct="1">
              <a:lnSpc>
                <a:spcPct val="90000"/>
              </a:lnSpc>
              <a:buNone/>
            </a:pPr>
            <a:r>
              <a:rPr lang="en-US" altLang="zh-CN" sz="2400" b="1">
                <a:sym typeface="Symbol" panose="05050102010706020507" pitchFamily="18" charset="2"/>
              </a:rPr>
              <a:t></a:t>
            </a:r>
            <a:r>
              <a:rPr lang="en-US" altLang="zh-CN" sz="2400" b="1"/>
              <a:t>He gave &lt;</a:t>
            </a:r>
            <a:r>
              <a:rPr lang="zh-CN" altLang="en-US" sz="2400" b="1" dirty="0"/>
              <a:t>间接宾语</a:t>
            </a:r>
            <a:r>
              <a:rPr lang="en-US" altLang="zh-CN" sz="2400" b="1"/>
              <a:t>&gt;&lt;</a:t>
            </a:r>
            <a:r>
              <a:rPr lang="zh-CN" altLang="en-US" sz="2400" b="1" dirty="0"/>
              <a:t>直接宾语</a:t>
            </a:r>
            <a:r>
              <a:rPr lang="en-US" altLang="zh-CN" sz="2400" b="1"/>
              <a:t>&gt;</a:t>
            </a:r>
            <a:endParaRPr lang="en-US" altLang="zh-CN" sz="2400" b="1"/>
          </a:p>
          <a:p>
            <a:pPr algn="just" eaLnBrk="1" hangingPunct="1">
              <a:lnSpc>
                <a:spcPct val="90000"/>
              </a:lnSpc>
              <a:buNone/>
            </a:pPr>
            <a:r>
              <a:rPr lang="en-US" altLang="zh-CN" sz="2400" b="1">
                <a:sym typeface="Symbol" panose="05050102010706020507" pitchFamily="18" charset="2"/>
              </a:rPr>
              <a:t></a:t>
            </a:r>
            <a:r>
              <a:rPr lang="en-US" altLang="zh-CN" sz="2400" b="1"/>
              <a:t>He gave &lt;</a:t>
            </a:r>
            <a:r>
              <a:rPr lang="zh-CN" altLang="en-US" sz="2400" b="1" dirty="0"/>
              <a:t>代词</a:t>
            </a:r>
            <a:r>
              <a:rPr lang="en-US" altLang="zh-CN" sz="2400" b="1"/>
              <a:t>&gt;&lt;</a:t>
            </a:r>
            <a:r>
              <a:rPr lang="zh-CN" altLang="en-US" sz="2400" b="1" dirty="0"/>
              <a:t>直接宾语</a:t>
            </a:r>
            <a:r>
              <a:rPr lang="en-US" altLang="zh-CN" sz="2400" b="1"/>
              <a:t>&gt;</a:t>
            </a:r>
            <a:endParaRPr lang="en-US" altLang="zh-CN" sz="2400" b="1"/>
          </a:p>
          <a:p>
            <a:pPr algn="just" eaLnBrk="1" hangingPunct="1">
              <a:lnSpc>
                <a:spcPct val="90000"/>
              </a:lnSpc>
              <a:buNone/>
            </a:pPr>
            <a:r>
              <a:rPr lang="en-US" altLang="zh-CN" sz="2400" b="1">
                <a:sym typeface="Symbol" panose="05050102010706020507" pitchFamily="18" charset="2"/>
              </a:rPr>
              <a:t></a:t>
            </a:r>
            <a:r>
              <a:rPr lang="en-US" altLang="zh-CN" sz="2400" b="1"/>
              <a:t>He gave me &lt;</a:t>
            </a:r>
            <a:r>
              <a:rPr lang="zh-CN" altLang="en-US" sz="2400" b="1" dirty="0"/>
              <a:t>直接宾语</a:t>
            </a:r>
            <a:r>
              <a:rPr lang="en-US" altLang="zh-CN" sz="2400" b="1"/>
              <a:t>&gt;</a:t>
            </a:r>
            <a:endParaRPr lang="en-US" altLang="zh-CN" sz="2400" b="1"/>
          </a:p>
          <a:p>
            <a:pPr algn="just" eaLnBrk="1" hangingPunct="1">
              <a:lnSpc>
                <a:spcPct val="90000"/>
              </a:lnSpc>
              <a:buNone/>
            </a:pPr>
            <a:r>
              <a:rPr lang="en-US" altLang="zh-CN" sz="2400" b="1">
                <a:sym typeface="Symbol" panose="05050102010706020507" pitchFamily="18" charset="2"/>
              </a:rPr>
              <a:t></a:t>
            </a:r>
            <a:r>
              <a:rPr lang="en-US" altLang="zh-CN" sz="2400" b="1"/>
              <a:t>He gave me &lt;</a:t>
            </a:r>
            <a:r>
              <a:rPr lang="zh-CN" altLang="en-US" sz="2400" b="1" dirty="0"/>
              <a:t>冠词</a:t>
            </a:r>
            <a:r>
              <a:rPr lang="en-US" altLang="zh-CN" sz="2400" b="1"/>
              <a:t>&gt;&lt;</a:t>
            </a:r>
            <a:r>
              <a:rPr lang="zh-CN" altLang="en-US" sz="2400" b="1" dirty="0"/>
              <a:t>名词</a:t>
            </a:r>
            <a:r>
              <a:rPr lang="en-US" altLang="zh-CN" sz="2400" b="1"/>
              <a:t>&gt;</a:t>
            </a:r>
            <a:endParaRPr lang="en-US" altLang="zh-CN" sz="2400" b="1"/>
          </a:p>
          <a:p>
            <a:pPr algn="just" eaLnBrk="1" hangingPunct="1">
              <a:lnSpc>
                <a:spcPct val="90000"/>
              </a:lnSpc>
              <a:buNone/>
            </a:pPr>
            <a:r>
              <a:rPr lang="en-US" altLang="zh-CN" sz="2400" b="1">
                <a:sym typeface="Symbol" panose="05050102010706020507" pitchFamily="18" charset="2"/>
              </a:rPr>
              <a:t></a:t>
            </a:r>
            <a:r>
              <a:rPr lang="en-US" altLang="zh-CN" sz="2400" b="1"/>
              <a:t>He gave me a &lt;</a:t>
            </a:r>
            <a:r>
              <a:rPr lang="zh-CN" altLang="en-US" sz="2400" b="1" dirty="0"/>
              <a:t>名词</a:t>
            </a:r>
            <a:r>
              <a:rPr lang="en-US" altLang="zh-CN" sz="2400" b="1"/>
              <a:t>&gt;</a:t>
            </a:r>
            <a:endParaRPr lang="en-US" altLang="zh-CN" sz="2400" b="1"/>
          </a:p>
          <a:p>
            <a:pPr algn="just" eaLnBrk="1" hangingPunct="1">
              <a:lnSpc>
                <a:spcPct val="90000"/>
              </a:lnSpc>
              <a:buNone/>
            </a:pPr>
            <a:r>
              <a:rPr lang="en-US" altLang="zh-CN" sz="2400" b="1">
                <a:sym typeface="Symbol" panose="05050102010706020507" pitchFamily="18" charset="2"/>
              </a:rPr>
              <a:t></a:t>
            </a:r>
            <a:r>
              <a:rPr lang="en-US" altLang="zh-CN" sz="2400" b="1"/>
              <a:t>He gave me a book</a:t>
            </a:r>
            <a:endParaRPr lang="en-US" altLang="zh-CN" sz="2400" b="1"/>
          </a:p>
        </p:txBody>
      </p:sp>
      <p:sp>
        <p:nvSpPr>
          <p:cNvPr id="58371" name="灯片编号占位符 1"/>
          <p:cNvSpPr>
            <a:spLocks noGrp="1"/>
          </p:cNvSpPr>
          <p:nvPr>
            <p:ph type="sldNum" sz="quarter" idx="12"/>
          </p:nvPr>
        </p:nvSpPr>
        <p:spPr>
          <a:ln/>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dirty="0">
                <a:solidFill>
                  <a:schemeClr val="tx1"/>
                </a:solidFill>
              </a:rPr>
            </a:fld>
            <a:endParaRPr lang="zh-CN" altLang="en-US" sz="1200"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5411"/>
                                        </p:tgtEl>
                                        <p:attrNameLst>
                                          <p:attrName>style.visibility</p:attrName>
                                        </p:attrNameLst>
                                      </p:cBhvr>
                                      <p:to>
                                        <p:strVal val="visible"/>
                                      </p:to>
                                    </p:set>
                                    <p:animEffect transition="in" filter="wipe(left)">
                                      <p:cBhvr>
                                        <p:cTn id="7" dur="500"/>
                                        <p:tgtEl>
                                          <p:spTgt spid="1454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5411">
                                            <p:txEl>
                                              <p:charRg st="0" end="9"/>
                                            </p:txEl>
                                          </p:spTgt>
                                        </p:tgtEl>
                                        <p:attrNameLst>
                                          <p:attrName>style.visibility</p:attrName>
                                        </p:attrNameLst>
                                      </p:cBhvr>
                                      <p:to>
                                        <p:strVal val="visible"/>
                                      </p:to>
                                    </p:set>
                                    <p:animEffect transition="in" filter="wipe(left)">
                                      <p:cBhvr>
                                        <p:cTn id="12" dur="1000"/>
                                        <p:tgtEl>
                                          <p:spTgt spid="145411">
                                            <p:txEl>
                                              <p:charRg st="0" end="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5411">
                                            <p:txEl>
                                              <p:charRg st="9" end="31"/>
                                            </p:txEl>
                                          </p:spTgt>
                                        </p:tgtEl>
                                        <p:attrNameLst>
                                          <p:attrName>style.visibility</p:attrName>
                                        </p:attrNameLst>
                                      </p:cBhvr>
                                      <p:to>
                                        <p:strVal val="visible"/>
                                      </p:to>
                                    </p:set>
                                    <p:animEffect transition="in" filter="wipe(left)">
                                      <p:cBhvr>
                                        <p:cTn id="17" dur="1000"/>
                                        <p:tgtEl>
                                          <p:spTgt spid="145411">
                                            <p:txEl>
                                              <p:charRg st="9" end="3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5411">
                                            <p:txEl>
                                              <p:charRg st="31" end="53"/>
                                            </p:txEl>
                                          </p:spTgt>
                                        </p:tgtEl>
                                        <p:attrNameLst>
                                          <p:attrName>style.visibility</p:attrName>
                                        </p:attrNameLst>
                                      </p:cBhvr>
                                      <p:to>
                                        <p:strVal val="visible"/>
                                      </p:to>
                                    </p:set>
                                    <p:animEffect transition="in" filter="wipe(left)">
                                      <p:cBhvr>
                                        <p:cTn id="22" dur="1000"/>
                                        <p:tgtEl>
                                          <p:spTgt spid="145411">
                                            <p:txEl>
                                              <p:charRg st="31" end="5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45411">
                                            <p:txEl>
                                              <p:charRg st="53" end="74"/>
                                            </p:txEl>
                                          </p:spTgt>
                                        </p:tgtEl>
                                        <p:attrNameLst>
                                          <p:attrName>style.visibility</p:attrName>
                                        </p:attrNameLst>
                                      </p:cBhvr>
                                      <p:to>
                                        <p:strVal val="visible"/>
                                      </p:to>
                                    </p:set>
                                    <p:animEffect transition="in" filter="wipe(left)">
                                      <p:cBhvr>
                                        <p:cTn id="27" dur="1000"/>
                                        <p:tgtEl>
                                          <p:spTgt spid="145411">
                                            <p:txEl>
                                              <p:charRg st="53" end="7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45411">
                                            <p:txEl>
                                              <p:charRg st="74" end="95"/>
                                            </p:txEl>
                                          </p:spTgt>
                                        </p:tgtEl>
                                        <p:attrNameLst>
                                          <p:attrName>style.visibility</p:attrName>
                                        </p:attrNameLst>
                                      </p:cBhvr>
                                      <p:to>
                                        <p:strVal val="visible"/>
                                      </p:to>
                                    </p:set>
                                    <p:animEffect transition="in" filter="wipe(left)">
                                      <p:cBhvr>
                                        <p:cTn id="32" dur="1000"/>
                                        <p:tgtEl>
                                          <p:spTgt spid="145411">
                                            <p:txEl>
                                              <p:charRg st="74" end="9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45411">
                                            <p:txEl>
                                              <p:charRg st="95" end="117"/>
                                            </p:txEl>
                                          </p:spTgt>
                                        </p:tgtEl>
                                        <p:attrNameLst>
                                          <p:attrName>style.visibility</p:attrName>
                                        </p:attrNameLst>
                                      </p:cBhvr>
                                      <p:to>
                                        <p:strVal val="visible"/>
                                      </p:to>
                                    </p:set>
                                    <p:animEffect transition="in" filter="wipe(left)">
                                      <p:cBhvr>
                                        <p:cTn id="37" dur="1000"/>
                                        <p:tgtEl>
                                          <p:spTgt spid="145411">
                                            <p:txEl>
                                              <p:charRg st="95" end="11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45411">
                                            <p:txEl>
                                              <p:charRg st="117" end="137"/>
                                            </p:txEl>
                                          </p:spTgt>
                                        </p:tgtEl>
                                        <p:attrNameLst>
                                          <p:attrName>style.visibility</p:attrName>
                                        </p:attrNameLst>
                                      </p:cBhvr>
                                      <p:to>
                                        <p:strVal val="visible"/>
                                      </p:to>
                                    </p:set>
                                    <p:animEffect transition="in" filter="wipe(left)">
                                      <p:cBhvr>
                                        <p:cTn id="42" dur="1000"/>
                                        <p:tgtEl>
                                          <p:spTgt spid="145411">
                                            <p:txEl>
                                              <p:charRg st="117" end="13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45411">
                                            <p:txEl>
                                              <p:charRg st="137" end="156"/>
                                            </p:txEl>
                                          </p:spTgt>
                                        </p:tgtEl>
                                        <p:attrNameLst>
                                          <p:attrName>style.visibility</p:attrName>
                                        </p:attrNameLst>
                                      </p:cBhvr>
                                      <p:to>
                                        <p:strVal val="visible"/>
                                      </p:to>
                                    </p:set>
                                    <p:animEffect transition="in" filter="wipe(left)">
                                      <p:cBhvr>
                                        <p:cTn id="47" dur="1000"/>
                                        <p:tgtEl>
                                          <p:spTgt spid="145411">
                                            <p:txEl>
                                              <p:charRg st="137" end="15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45411">
                                            <p:txEl>
                                              <p:charRg st="156" end="177"/>
                                            </p:txEl>
                                          </p:spTgt>
                                        </p:tgtEl>
                                        <p:attrNameLst>
                                          <p:attrName>style.visibility</p:attrName>
                                        </p:attrNameLst>
                                      </p:cBhvr>
                                      <p:to>
                                        <p:strVal val="visible"/>
                                      </p:to>
                                    </p:set>
                                    <p:animEffect transition="in" filter="wipe(left)">
                                      <p:cBhvr>
                                        <p:cTn id="52" dur="1000"/>
                                        <p:tgtEl>
                                          <p:spTgt spid="145411">
                                            <p:txEl>
                                              <p:charRg st="156" end="177"/>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45411">
                                            <p:txEl>
                                              <p:charRg st="177" end="196"/>
                                            </p:txEl>
                                          </p:spTgt>
                                        </p:tgtEl>
                                        <p:attrNameLst>
                                          <p:attrName>style.visibility</p:attrName>
                                        </p:attrNameLst>
                                      </p:cBhvr>
                                      <p:to>
                                        <p:strVal val="visible"/>
                                      </p:to>
                                    </p:set>
                                    <p:animEffect transition="in" filter="wipe(left)">
                                      <p:cBhvr>
                                        <p:cTn id="57" dur="1000"/>
                                        <p:tgtEl>
                                          <p:spTgt spid="145411">
                                            <p:txEl>
                                              <p:charRg st="177" end="196"/>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45411">
                                            <p:txEl>
                                              <p:charRg st="196" end="215"/>
                                            </p:txEl>
                                          </p:spTgt>
                                        </p:tgtEl>
                                        <p:attrNameLst>
                                          <p:attrName>style.visibility</p:attrName>
                                        </p:attrNameLst>
                                      </p:cBhvr>
                                      <p:to>
                                        <p:strVal val="visible"/>
                                      </p:to>
                                    </p:set>
                                    <p:animEffect transition="in" filter="wipe(left)">
                                      <p:cBhvr>
                                        <p:cTn id="62" dur="1000"/>
                                        <p:tgtEl>
                                          <p:spTgt spid="145411">
                                            <p:txEl>
                                              <p:charRg st="196" end="2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1" grpId="0" animBg="1"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6434" name="Rectangle 2"/>
          <p:cNvSpPr>
            <a:spLocks noGrp="1"/>
          </p:cNvSpPr>
          <p:nvPr>
            <p:ph idx="1"/>
          </p:nvPr>
        </p:nvSpPr>
        <p:spPr>
          <a:xfrm>
            <a:off x="533400" y="457200"/>
            <a:ext cx="7854950" cy="5635625"/>
          </a:xfrm>
          <a:ln/>
        </p:spPr>
        <p:txBody>
          <a:bodyPr vert="horz" wrap="square" lIns="91440" tIns="45720" rIns="91440" bIns="45720" anchor="t" anchorCtr="0"/>
          <a:p>
            <a:pPr marL="288925" indent="-288925" eaLnBrk="1" hangingPunct="1"/>
            <a:r>
              <a:rPr lang="zh-CN" altLang="en-US" b="1" dirty="0">
                <a:latin typeface="宋体" panose="02010600030101010101" pitchFamily="2" charset="-122"/>
              </a:rPr>
              <a:t>上下文无关文法的定义： </a:t>
            </a:r>
            <a:endParaRPr lang="zh-CN" altLang="en-US" b="1" dirty="0">
              <a:latin typeface="宋体" panose="02010600030101010101" pitchFamily="2" charset="-122"/>
            </a:endParaRPr>
          </a:p>
          <a:p>
            <a:pPr marL="288925" indent="-288925" eaLnBrk="1" hangingPunct="1">
              <a:buNone/>
            </a:pPr>
            <a:r>
              <a:rPr lang="zh-CN" altLang="en-US" b="1" dirty="0">
                <a:latin typeface="宋体" panose="02010600030101010101" pitchFamily="2" charset="-122"/>
              </a:rPr>
              <a:t>一个上下文无关文法</a:t>
            </a:r>
            <a:r>
              <a:rPr lang="en-US" altLang="zh-CN" b="1">
                <a:latin typeface="宋体" panose="02010600030101010101" pitchFamily="2" charset="-122"/>
              </a:rPr>
              <a:t>G</a:t>
            </a:r>
            <a:r>
              <a:rPr lang="zh-CN" altLang="en-US" b="1" dirty="0">
                <a:latin typeface="宋体" panose="02010600030101010101" pitchFamily="2" charset="-122"/>
              </a:rPr>
              <a:t>是一个四元式</a:t>
            </a:r>
            <a:endParaRPr lang="zh-CN" altLang="en-US" b="1" dirty="0">
              <a:latin typeface="宋体" panose="02010600030101010101" pitchFamily="2" charset="-122"/>
            </a:endParaRPr>
          </a:p>
          <a:p>
            <a:pPr marL="288925" indent="-288925" eaLnBrk="1" hangingPunct="1">
              <a:buNone/>
            </a:pPr>
            <a:r>
              <a:rPr lang="zh-CN" altLang="en-US" b="1" dirty="0">
                <a:latin typeface="宋体" panose="02010600030101010101" pitchFamily="2" charset="-122"/>
              </a:rPr>
              <a:t>  </a:t>
            </a:r>
            <a:r>
              <a:rPr lang="en-US" altLang="zh-CN" b="1">
                <a:latin typeface="宋体" panose="02010600030101010101" pitchFamily="2" charset="-122"/>
              </a:rPr>
              <a:t>G=(V</a:t>
            </a:r>
            <a:r>
              <a:rPr lang="en-US" altLang="zh-CN" b="1" baseline="-25000">
                <a:latin typeface="宋体" panose="02010600030101010101" pitchFamily="2" charset="-122"/>
              </a:rPr>
              <a:t>T</a:t>
            </a:r>
            <a:r>
              <a:rPr lang="zh-CN" altLang="en-US" b="1" dirty="0">
                <a:latin typeface="宋体" panose="02010600030101010101" pitchFamily="2" charset="-122"/>
              </a:rPr>
              <a:t>，</a:t>
            </a:r>
            <a:r>
              <a:rPr lang="en-US" altLang="zh-CN" b="1">
                <a:latin typeface="宋体" panose="02010600030101010101" pitchFamily="2" charset="-122"/>
              </a:rPr>
              <a:t>V</a:t>
            </a:r>
            <a:r>
              <a:rPr lang="en-US" altLang="zh-CN" b="1" baseline="-25000">
                <a:latin typeface="宋体" panose="02010600030101010101" pitchFamily="2" charset="-122"/>
              </a:rPr>
              <a:t>N</a:t>
            </a:r>
            <a:r>
              <a:rPr lang="zh-CN" altLang="en-US" b="1" dirty="0">
                <a:latin typeface="宋体" panose="02010600030101010101" pitchFamily="2" charset="-122"/>
              </a:rPr>
              <a:t>，</a:t>
            </a:r>
            <a:r>
              <a:rPr lang="en-US" altLang="zh-CN" b="1">
                <a:latin typeface="宋体" panose="02010600030101010101" pitchFamily="2" charset="-122"/>
              </a:rPr>
              <a:t>S</a:t>
            </a:r>
            <a:r>
              <a:rPr lang="zh-CN" altLang="en-US" b="1" dirty="0">
                <a:latin typeface="宋体" panose="02010600030101010101" pitchFamily="2" charset="-122"/>
              </a:rPr>
              <a:t>，</a:t>
            </a:r>
            <a:r>
              <a:rPr lang="en-US" altLang="zh-CN" b="1">
                <a:latin typeface="宋体" panose="02010600030101010101" pitchFamily="2" charset="-122"/>
              </a:rPr>
              <a:t>P)</a:t>
            </a:r>
            <a:r>
              <a:rPr lang="zh-CN" altLang="en-US" b="1" dirty="0">
                <a:latin typeface="宋体" panose="02010600030101010101" pitchFamily="2" charset="-122"/>
              </a:rPr>
              <a:t>，其中</a:t>
            </a:r>
            <a:endParaRPr lang="zh-CN" altLang="en-US" b="1" dirty="0">
              <a:latin typeface="宋体" panose="02010600030101010101" pitchFamily="2" charset="-122"/>
            </a:endParaRPr>
          </a:p>
          <a:p>
            <a:pPr marL="666750" lvl="1" indent="-187325" eaLnBrk="1" hangingPunct="1">
              <a:spcBef>
                <a:spcPct val="35000"/>
              </a:spcBef>
            </a:pPr>
            <a:r>
              <a:rPr lang="en-US" altLang="zh-CN" b="1">
                <a:latin typeface="宋体" panose="02010600030101010101" pitchFamily="2" charset="-122"/>
              </a:rPr>
              <a:t>V</a:t>
            </a:r>
            <a:r>
              <a:rPr lang="en-US" altLang="zh-CN" b="1" baseline="-25000">
                <a:latin typeface="宋体" panose="02010600030101010101" pitchFamily="2" charset="-122"/>
              </a:rPr>
              <a:t>T</a:t>
            </a:r>
            <a:r>
              <a:rPr lang="zh-CN" altLang="en-US" b="1" dirty="0">
                <a:latin typeface="宋体" panose="02010600030101010101" pitchFamily="2" charset="-122"/>
              </a:rPr>
              <a:t>：终结符集合</a:t>
            </a:r>
            <a:r>
              <a:rPr lang="en-US" altLang="zh-CN" b="1">
                <a:latin typeface="宋体" panose="02010600030101010101" pitchFamily="2" charset="-122"/>
              </a:rPr>
              <a:t>(</a:t>
            </a:r>
            <a:r>
              <a:rPr lang="zh-CN" altLang="en-US" b="1" dirty="0">
                <a:latin typeface="宋体" panose="02010600030101010101" pitchFamily="2" charset="-122"/>
              </a:rPr>
              <a:t>非空</a:t>
            </a:r>
            <a:r>
              <a:rPr lang="en-US" altLang="zh-CN" b="1">
                <a:latin typeface="宋体" panose="02010600030101010101" pitchFamily="2" charset="-122"/>
              </a:rPr>
              <a:t>)</a:t>
            </a:r>
            <a:endParaRPr lang="en-US" altLang="zh-CN" b="1">
              <a:latin typeface="宋体" panose="02010600030101010101" pitchFamily="2" charset="-122"/>
            </a:endParaRPr>
          </a:p>
          <a:p>
            <a:pPr marL="666750" lvl="1" indent="-187325" eaLnBrk="1" hangingPunct="1">
              <a:spcBef>
                <a:spcPct val="35000"/>
              </a:spcBef>
            </a:pPr>
            <a:r>
              <a:rPr lang="en-US" altLang="zh-CN" b="1">
                <a:latin typeface="宋体" panose="02010600030101010101" pitchFamily="2" charset="-122"/>
              </a:rPr>
              <a:t>V</a:t>
            </a:r>
            <a:r>
              <a:rPr lang="en-US" altLang="zh-CN" b="1" baseline="-25000">
                <a:latin typeface="宋体" panose="02010600030101010101" pitchFamily="2" charset="-122"/>
              </a:rPr>
              <a:t>N</a:t>
            </a:r>
            <a:r>
              <a:rPr lang="zh-CN" altLang="en-US" b="1" dirty="0">
                <a:latin typeface="宋体" panose="02010600030101010101" pitchFamily="2" charset="-122"/>
              </a:rPr>
              <a:t>：非终结符集合</a:t>
            </a:r>
            <a:r>
              <a:rPr lang="en-US" altLang="zh-CN" b="1">
                <a:latin typeface="宋体" panose="02010600030101010101" pitchFamily="2" charset="-122"/>
              </a:rPr>
              <a:t>(</a:t>
            </a:r>
            <a:r>
              <a:rPr lang="zh-CN" altLang="en-US" b="1" dirty="0">
                <a:latin typeface="宋体" panose="02010600030101010101" pitchFamily="2" charset="-122"/>
              </a:rPr>
              <a:t>非空</a:t>
            </a:r>
            <a:r>
              <a:rPr lang="en-US" altLang="zh-CN" b="1">
                <a:latin typeface="宋体" panose="02010600030101010101" pitchFamily="2" charset="-122"/>
              </a:rPr>
              <a:t>)</a:t>
            </a:r>
            <a:r>
              <a:rPr lang="zh-CN" altLang="en-US" b="1" dirty="0">
                <a:latin typeface="宋体" panose="02010600030101010101" pitchFamily="2" charset="-122"/>
              </a:rPr>
              <a:t>，且</a:t>
            </a:r>
            <a:r>
              <a:rPr lang="en-US" altLang="zh-CN" b="1">
                <a:latin typeface="宋体" panose="02010600030101010101" pitchFamily="2" charset="-122"/>
              </a:rPr>
              <a:t>V</a:t>
            </a:r>
            <a:r>
              <a:rPr lang="en-US" altLang="zh-CN" b="1" baseline="-25000">
                <a:latin typeface="宋体" panose="02010600030101010101" pitchFamily="2" charset="-122"/>
              </a:rPr>
              <a:t>T </a:t>
            </a:r>
            <a:r>
              <a:rPr lang="en-US" altLang="zh-CN" b="1">
                <a:latin typeface="宋体" panose="02010600030101010101" pitchFamily="2" charset="-122"/>
                <a:sym typeface="Symbol" panose="05050102010706020507" pitchFamily="18" charset="2"/>
              </a:rPr>
              <a:t></a:t>
            </a:r>
            <a:r>
              <a:rPr lang="en-US" altLang="zh-CN" b="1" baseline="-25000">
                <a:latin typeface="宋体" panose="02010600030101010101" pitchFamily="2" charset="-122"/>
              </a:rPr>
              <a:t> </a:t>
            </a:r>
            <a:r>
              <a:rPr lang="en-US" altLang="zh-CN" b="1">
                <a:latin typeface="宋体" panose="02010600030101010101" pitchFamily="2" charset="-122"/>
              </a:rPr>
              <a:t>V</a:t>
            </a:r>
            <a:r>
              <a:rPr lang="en-US" altLang="zh-CN" b="1" baseline="-25000">
                <a:latin typeface="宋体" panose="02010600030101010101" pitchFamily="2" charset="-122"/>
              </a:rPr>
              <a:t>N</a:t>
            </a:r>
            <a:r>
              <a:rPr lang="en-US" altLang="zh-CN" b="1">
                <a:latin typeface="宋体" panose="02010600030101010101" pitchFamily="2" charset="-122"/>
              </a:rPr>
              <a:t>=</a:t>
            </a:r>
            <a:r>
              <a:rPr lang="en-US" altLang="zh-CN" b="1">
                <a:latin typeface="宋体" panose="02010600030101010101" pitchFamily="2" charset="-122"/>
                <a:sym typeface="Symbol" panose="05050102010706020507" pitchFamily="18" charset="2"/>
              </a:rPr>
              <a:t></a:t>
            </a:r>
            <a:endParaRPr lang="en-US" altLang="zh-CN" b="1">
              <a:latin typeface="宋体" panose="02010600030101010101" pitchFamily="2" charset="-122"/>
            </a:endParaRPr>
          </a:p>
          <a:p>
            <a:pPr marL="666750" lvl="1" indent="-187325" eaLnBrk="1" hangingPunct="1">
              <a:spcBef>
                <a:spcPct val="35000"/>
              </a:spcBef>
            </a:pPr>
            <a:r>
              <a:rPr lang="en-US" altLang="zh-CN" b="1">
                <a:latin typeface="宋体" panose="02010600030101010101" pitchFamily="2" charset="-122"/>
              </a:rPr>
              <a:t>S</a:t>
            </a:r>
            <a:r>
              <a:rPr lang="zh-CN" altLang="en-US" b="1" dirty="0">
                <a:latin typeface="宋体" panose="02010600030101010101" pitchFamily="2" charset="-122"/>
              </a:rPr>
              <a:t>：文法的开始符号，</a:t>
            </a:r>
            <a:r>
              <a:rPr lang="en-US" altLang="zh-CN" b="1">
                <a:latin typeface="宋体" panose="02010600030101010101" pitchFamily="2" charset="-122"/>
              </a:rPr>
              <a:t>S</a:t>
            </a:r>
            <a:r>
              <a:rPr lang="en-US" altLang="zh-CN" b="1">
                <a:latin typeface="宋体" panose="02010600030101010101" pitchFamily="2" charset="-122"/>
                <a:sym typeface="Symbol" panose="05050102010706020507" pitchFamily="18" charset="2"/>
              </a:rPr>
              <a:t></a:t>
            </a:r>
            <a:r>
              <a:rPr lang="en-US" altLang="zh-CN" b="1">
                <a:latin typeface="宋体" panose="02010600030101010101" pitchFamily="2" charset="-122"/>
              </a:rPr>
              <a:t>V</a:t>
            </a:r>
            <a:r>
              <a:rPr lang="en-US" altLang="zh-CN" b="1" baseline="-25000">
                <a:latin typeface="宋体" panose="02010600030101010101" pitchFamily="2" charset="-122"/>
              </a:rPr>
              <a:t>N</a:t>
            </a:r>
            <a:endParaRPr lang="en-US" altLang="zh-CN" b="1">
              <a:latin typeface="宋体" panose="02010600030101010101" pitchFamily="2" charset="-122"/>
            </a:endParaRPr>
          </a:p>
          <a:p>
            <a:pPr marL="666750" lvl="1" indent="-187325" eaLnBrk="1" hangingPunct="1">
              <a:spcBef>
                <a:spcPct val="35000"/>
              </a:spcBef>
            </a:pPr>
            <a:r>
              <a:rPr lang="en-US" altLang="zh-CN" b="1">
                <a:latin typeface="宋体" panose="02010600030101010101" pitchFamily="2" charset="-122"/>
              </a:rPr>
              <a:t>P</a:t>
            </a:r>
            <a:r>
              <a:rPr lang="zh-CN" altLang="en-US" b="1" dirty="0">
                <a:latin typeface="宋体" panose="02010600030101010101" pitchFamily="2" charset="-122"/>
              </a:rPr>
              <a:t>：产生式集合</a:t>
            </a:r>
            <a:r>
              <a:rPr lang="en-US" altLang="zh-CN" b="1">
                <a:latin typeface="宋体" panose="02010600030101010101" pitchFamily="2" charset="-122"/>
              </a:rPr>
              <a:t>(</a:t>
            </a:r>
            <a:r>
              <a:rPr lang="zh-CN" altLang="en-US" b="1" dirty="0">
                <a:latin typeface="宋体" panose="02010600030101010101" pitchFamily="2" charset="-122"/>
              </a:rPr>
              <a:t>有限</a:t>
            </a:r>
            <a:r>
              <a:rPr lang="en-US" altLang="zh-CN" b="1">
                <a:latin typeface="宋体" panose="02010600030101010101" pitchFamily="2" charset="-122"/>
              </a:rPr>
              <a:t>)</a:t>
            </a:r>
            <a:r>
              <a:rPr lang="zh-CN" altLang="en-US" b="1" dirty="0">
                <a:latin typeface="宋体" panose="02010600030101010101" pitchFamily="2" charset="-122"/>
              </a:rPr>
              <a:t>，每个产生式形式为</a:t>
            </a:r>
            <a:endParaRPr lang="zh-CN" altLang="en-US" b="1" dirty="0">
              <a:latin typeface="宋体" panose="02010600030101010101" pitchFamily="2" charset="-122"/>
            </a:endParaRPr>
          </a:p>
          <a:p>
            <a:pPr marL="1184275" lvl="2" indent="-394970" eaLnBrk="1" hangingPunct="1">
              <a:spcBef>
                <a:spcPct val="0"/>
              </a:spcBef>
              <a:buNone/>
            </a:pPr>
            <a:r>
              <a:rPr lang="en-US" altLang="zh-CN" b="1">
                <a:latin typeface="宋体" panose="02010600030101010101" pitchFamily="2" charset="-122"/>
              </a:rPr>
              <a:t>P</a:t>
            </a:r>
            <a:r>
              <a:rPr lang="en-US" altLang="zh-CN" b="1">
                <a:latin typeface="宋体" panose="02010600030101010101" pitchFamily="2" charset="-122"/>
                <a:sym typeface="Symbol" panose="05050102010706020507" pitchFamily="18" charset="2"/>
              </a:rPr>
              <a:t></a:t>
            </a:r>
            <a:r>
              <a:rPr lang="zh-CN" altLang="en-US" b="1" dirty="0">
                <a:latin typeface="宋体" panose="02010600030101010101" pitchFamily="2" charset="-122"/>
                <a:sym typeface="Symbol" panose="05050102010706020507" pitchFamily="18" charset="2"/>
              </a:rPr>
              <a:t>， </a:t>
            </a:r>
            <a:r>
              <a:rPr lang="en-US" altLang="zh-CN" b="1">
                <a:latin typeface="宋体" panose="02010600030101010101" pitchFamily="2" charset="-122"/>
              </a:rPr>
              <a:t>P</a:t>
            </a:r>
            <a:r>
              <a:rPr lang="en-US" altLang="zh-CN" b="1">
                <a:latin typeface="宋体" panose="02010600030101010101" pitchFamily="2" charset="-122"/>
                <a:sym typeface="Symbol" panose="05050102010706020507" pitchFamily="18" charset="2"/>
              </a:rPr>
              <a:t></a:t>
            </a:r>
            <a:r>
              <a:rPr lang="en-US" altLang="zh-CN" b="1">
                <a:latin typeface="宋体" panose="02010600030101010101" pitchFamily="2" charset="-122"/>
              </a:rPr>
              <a:t>V</a:t>
            </a:r>
            <a:r>
              <a:rPr lang="en-US" altLang="zh-CN" b="1" baseline="-25000">
                <a:latin typeface="宋体" panose="02010600030101010101" pitchFamily="2" charset="-122"/>
              </a:rPr>
              <a:t>N</a:t>
            </a:r>
            <a:r>
              <a:rPr lang="zh-CN" altLang="en-US" b="1" dirty="0">
                <a:latin typeface="宋体" panose="02010600030101010101" pitchFamily="2" charset="-122"/>
              </a:rPr>
              <a:t>， </a:t>
            </a:r>
            <a:r>
              <a:rPr lang="zh-CN" altLang="en-US" b="1" dirty="0">
                <a:latin typeface="宋体" panose="02010600030101010101" pitchFamily="2" charset="-122"/>
                <a:sym typeface="Symbol" panose="05050102010706020507" pitchFamily="18" charset="2"/>
              </a:rPr>
              <a:t>  </a:t>
            </a:r>
            <a:r>
              <a:rPr lang="en-US" altLang="zh-CN" b="1">
                <a:latin typeface="宋体" panose="02010600030101010101" pitchFamily="2" charset="-122"/>
                <a:sym typeface="Symbol" panose="05050102010706020507" pitchFamily="18" charset="2"/>
              </a:rPr>
              <a:t>(</a:t>
            </a:r>
            <a:r>
              <a:rPr lang="en-US" altLang="zh-CN" b="1">
                <a:latin typeface="宋体" panose="02010600030101010101" pitchFamily="2" charset="-122"/>
              </a:rPr>
              <a:t>V</a:t>
            </a:r>
            <a:r>
              <a:rPr lang="en-US" altLang="zh-CN" b="1" baseline="-25000">
                <a:latin typeface="宋体" panose="02010600030101010101" pitchFamily="2" charset="-122"/>
              </a:rPr>
              <a:t>T </a:t>
            </a:r>
            <a:r>
              <a:rPr lang="en-US" altLang="zh-CN" b="1">
                <a:latin typeface="宋体" panose="02010600030101010101" pitchFamily="2" charset="-122"/>
                <a:sym typeface="Symbol" panose="05050102010706020507" pitchFamily="18" charset="2"/>
              </a:rPr>
              <a:t></a:t>
            </a:r>
            <a:r>
              <a:rPr lang="en-US" altLang="zh-CN" b="1" baseline="-25000">
                <a:latin typeface="宋体" panose="02010600030101010101" pitchFamily="2" charset="-122"/>
              </a:rPr>
              <a:t> </a:t>
            </a:r>
            <a:r>
              <a:rPr lang="en-US" altLang="zh-CN" b="1">
                <a:latin typeface="宋体" panose="02010600030101010101" pitchFamily="2" charset="-122"/>
              </a:rPr>
              <a:t>V</a:t>
            </a:r>
            <a:r>
              <a:rPr lang="en-US" altLang="zh-CN" b="1" baseline="-25000">
                <a:latin typeface="宋体" panose="02010600030101010101" pitchFamily="2" charset="-122"/>
              </a:rPr>
              <a:t>N</a:t>
            </a:r>
            <a:r>
              <a:rPr lang="en-US" altLang="zh-CN" b="1">
                <a:latin typeface="宋体" panose="02010600030101010101" pitchFamily="2" charset="-122"/>
              </a:rPr>
              <a:t>)</a:t>
            </a:r>
            <a:r>
              <a:rPr lang="en-US" altLang="zh-CN" b="1" baseline="30000">
                <a:latin typeface="宋体" panose="02010600030101010101" pitchFamily="2" charset="-122"/>
              </a:rPr>
              <a:t>*</a:t>
            </a:r>
            <a:endParaRPr lang="en-US" altLang="zh-CN" b="1">
              <a:latin typeface="宋体" panose="02010600030101010101" pitchFamily="2" charset="-122"/>
            </a:endParaRPr>
          </a:p>
          <a:p>
            <a:pPr marL="666750" lvl="1" indent="-187325" eaLnBrk="1" hangingPunct="1"/>
            <a:r>
              <a:rPr lang="zh-CN" altLang="en-US" b="1" dirty="0">
                <a:latin typeface="宋体" panose="02010600030101010101" pitchFamily="2" charset="-122"/>
              </a:rPr>
              <a:t>开始符</a:t>
            </a:r>
            <a:r>
              <a:rPr lang="en-US" altLang="zh-CN" b="1">
                <a:latin typeface="宋体" panose="02010600030101010101" pitchFamily="2" charset="-122"/>
              </a:rPr>
              <a:t>S</a:t>
            </a:r>
            <a:r>
              <a:rPr lang="zh-CN" altLang="en-US" b="1" dirty="0">
                <a:latin typeface="宋体" panose="02010600030101010101" pitchFamily="2" charset="-122"/>
              </a:rPr>
              <a:t>至少必须在某个产生式的左部出现一次。</a:t>
            </a:r>
            <a:endParaRPr lang="zh-CN" altLang="en-US" b="1" dirty="0">
              <a:latin typeface="宋体" panose="02010600030101010101" pitchFamily="2" charset="-122"/>
            </a:endParaRPr>
          </a:p>
        </p:txBody>
      </p:sp>
      <p:sp>
        <p:nvSpPr>
          <p:cNvPr id="59394" name="灯片编号占位符 1"/>
          <p:cNvSpPr>
            <a:spLocks noGrp="1"/>
          </p:cNvSpPr>
          <p:nvPr>
            <p:ph type="sldNum" sz="quarter" idx="12"/>
          </p:nvPr>
        </p:nvSpPr>
        <p:spPr>
          <a:ln/>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dirty="0">
                <a:solidFill>
                  <a:schemeClr val="tx1"/>
                </a:solidFill>
              </a:rPr>
            </a:fld>
            <a:endParaRPr lang="zh-CN" altLang="en-US" sz="1200" dirty="0">
              <a:solidFill>
                <a:schemeClr val="tx1"/>
              </a:solidFill>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6434">
                                            <p:txEl>
                                              <p:charRg st="0" end="13"/>
                                            </p:txEl>
                                          </p:spTgt>
                                        </p:tgtEl>
                                        <p:attrNameLst>
                                          <p:attrName>style.visibility</p:attrName>
                                        </p:attrNameLst>
                                      </p:cBhvr>
                                      <p:to>
                                        <p:strVal val="visible"/>
                                      </p:to>
                                    </p:set>
                                    <p:anim calcmode="lin" valueType="num">
                                      <p:cBhvr additive="base">
                                        <p:cTn id="7" dur="500" fill="hold"/>
                                        <p:tgtEl>
                                          <p:spTgt spid="146434">
                                            <p:txEl>
                                              <p:charRg st="0" end="1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6434">
                                            <p:txEl>
                                              <p:charRg st="0" end="1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6434">
                                            <p:txEl>
                                              <p:charRg st="13" end="30"/>
                                            </p:txEl>
                                          </p:spTgt>
                                        </p:tgtEl>
                                        <p:attrNameLst>
                                          <p:attrName>style.visibility</p:attrName>
                                        </p:attrNameLst>
                                      </p:cBhvr>
                                      <p:to>
                                        <p:strVal val="visible"/>
                                      </p:to>
                                    </p:set>
                                    <p:anim calcmode="lin" valueType="num">
                                      <p:cBhvr additive="base">
                                        <p:cTn id="13" dur="500" fill="hold"/>
                                        <p:tgtEl>
                                          <p:spTgt spid="146434">
                                            <p:txEl>
                                              <p:charRg st="13" end="3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6434">
                                            <p:txEl>
                                              <p:charRg st="13" end="3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6434">
                                            <p:txEl>
                                              <p:charRg st="30" end="49"/>
                                            </p:txEl>
                                          </p:spTgt>
                                        </p:tgtEl>
                                        <p:attrNameLst>
                                          <p:attrName>style.visibility</p:attrName>
                                        </p:attrNameLst>
                                      </p:cBhvr>
                                      <p:to>
                                        <p:strVal val="visible"/>
                                      </p:to>
                                    </p:set>
                                    <p:anim calcmode="lin" valueType="num">
                                      <p:cBhvr additive="base">
                                        <p:cTn id="19" dur="500" fill="hold"/>
                                        <p:tgtEl>
                                          <p:spTgt spid="146434">
                                            <p:txEl>
                                              <p:charRg st="30" end="4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6434">
                                            <p:txEl>
                                              <p:charRg st="30" end="49"/>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6434">
                                            <p:txEl>
                                              <p:charRg st="49" end="62"/>
                                            </p:txEl>
                                          </p:spTgt>
                                        </p:tgtEl>
                                        <p:attrNameLst>
                                          <p:attrName>style.visibility</p:attrName>
                                        </p:attrNameLst>
                                      </p:cBhvr>
                                      <p:to>
                                        <p:strVal val="visible"/>
                                      </p:to>
                                    </p:set>
                                    <p:anim calcmode="lin" valueType="num">
                                      <p:cBhvr additive="base">
                                        <p:cTn id="25" dur="500" fill="hold"/>
                                        <p:tgtEl>
                                          <p:spTgt spid="146434">
                                            <p:txEl>
                                              <p:charRg st="49" end="6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6434">
                                            <p:txEl>
                                              <p:charRg st="49" end="6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46434">
                                            <p:txEl>
                                              <p:charRg st="62" end="87"/>
                                            </p:txEl>
                                          </p:spTgt>
                                        </p:tgtEl>
                                        <p:attrNameLst>
                                          <p:attrName>style.visibility</p:attrName>
                                        </p:attrNameLst>
                                      </p:cBhvr>
                                      <p:to>
                                        <p:strVal val="visible"/>
                                      </p:to>
                                    </p:set>
                                    <p:anim calcmode="lin" valueType="num">
                                      <p:cBhvr additive="base">
                                        <p:cTn id="31" dur="500" fill="hold"/>
                                        <p:tgtEl>
                                          <p:spTgt spid="146434">
                                            <p:txEl>
                                              <p:charRg st="62" end="8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6434">
                                            <p:txEl>
                                              <p:charRg st="62" end="8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46434">
                                            <p:txEl>
                                              <p:charRg st="87" end="102"/>
                                            </p:txEl>
                                          </p:spTgt>
                                        </p:tgtEl>
                                        <p:attrNameLst>
                                          <p:attrName>style.visibility</p:attrName>
                                        </p:attrNameLst>
                                      </p:cBhvr>
                                      <p:to>
                                        <p:strVal val="visible"/>
                                      </p:to>
                                    </p:set>
                                    <p:anim calcmode="lin" valueType="num">
                                      <p:cBhvr additive="base">
                                        <p:cTn id="37" dur="500" fill="hold"/>
                                        <p:tgtEl>
                                          <p:spTgt spid="146434">
                                            <p:txEl>
                                              <p:charRg st="87" end="10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46434">
                                            <p:txEl>
                                              <p:charRg st="87" end="10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46434">
                                            <p:txEl>
                                              <p:charRg st="102" end="123"/>
                                            </p:txEl>
                                          </p:spTgt>
                                        </p:tgtEl>
                                        <p:attrNameLst>
                                          <p:attrName>style.visibility</p:attrName>
                                        </p:attrNameLst>
                                      </p:cBhvr>
                                      <p:to>
                                        <p:strVal val="visible"/>
                                      </p:to>
                                    </p:set>
                                    <p:anim calcmode="lin" valueType="num">
                                      <p:cBhvr additive="base">
                                        <p:cTn id="43" dur="500" fill="hold"/>
                                        <p:tgtEl>
                                          <p:spTgt spid="146434">
                                            <p:txEl>
                                              <p:charRg st="102" end="12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46434">
                                            <p:txEl>
                                              <p:charRg st="102" end="123"/>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46434">
                                            <p:txEl>
                                              <p:charRg st="123" end="149"/>
                                            </p:txEl>
                                          </p:spTgt>
                                        </p:tgtEl>
                                        <p:attrNameLst>
                                          <p:attrName>style.visibility</p:attrName>
                                        </p:attrNameLst>
                                      </p:cBhvr>
                                      <p:to>
                                        <p:strVal val="visible"/>
                                      </p:to>
                                    </p:set>
                                    <p:anim calcmode="lin" valueType="num">
                                      <p:cBhvr additive="base">
                                        <p:cTn id="47" dur="500" fill="hold"/>
                                        <p:tgtEl>
                                          <p:spTgt spid="146434">
                                            <p:txEl>
                                              <p:charRg st="123" end="14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46434">
                                            <p:txEl>
                                              <p:charRg st="123" end="149"/>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146434">
                                            <p:txEl>
                                              <p:charRg st="149" end="172"/>
                                            </p:txEl>
                                          </p:spTgt>
                                        </p:tgtEl>
                                        <p:attrNameLst>
                                          <p:attrName>style.visibility</p:attrName>
                                        </p:attrNameLst>
                                      </p:cBhvr>
                                      <p:to>
                                        <p:strVal val="visible"/>
                                      </p:to>
                                    </p:set>
                                    <p:anim calcmode="lin" valueType="num">
                                      <p:cBhvr additive="base">
                                        <p:cTn id="53" dur="500" fill="hold"/>
                                        <p:tgtEl>
                                          <p:spTgt spid="146434">
                                            <p:txEl>
                                              <p:charRg st="149" end="172"/>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46434">
                                            <p:txEl>
                                              <p:charRg st="149" end="17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4" grpId="0" bldLvl="2"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Rectangle 2"/>
          <p:cNvSpPr>
            <a:spLocks noGrp="1"/>
          </p:cNvSpPr>
          <p:nvPr>
            <p:ph idx="1"/>
          </p:nvPr>
        </p:nvSpPr>
        <p:spPr>
          <a:xfrm>
            <a:off x="827088" y="981075"/>
            <a:ext cx="7772400" cy="3913188"/>
          </a:xfrm>
          <a:ln/>
        </p:spPr>
        <p:txBody>
          <a:bodyPr vert="horz" wrap="square" lIns="91440" tIns="45720" rIns="91440" bIns="45720" anchor="t" anchorCtr="0"/>
          <a:p>
            <a:pPr eaLnBrk="1" hangingPunct="1"/>
            <a:r>
              <a:rPr lang="zh-CN" altLang="en-US" b="1" dirty="0"/>
              <a:t>例，定义只含</a:t>
            </a:r>
            <a:r>
              <a:rPr lang="en-US" altLang="zh-CN" b="1"/>
              <a:t>+</a:t>
            </a:r>
            <a:r>
              <a:rPr lang="zh-CN" altLang="en-US" b="1" dirty="0"/>
              <a:t>，*的算术表达式的文法</a:t>
            </a:r>
            <a:endParaRPr lang="zh-CN" altLang="en-US" b="1" dirty="0"/>
          </a:p>
          <a:p>
            <a:pPr eaLnBrk="1" hangingPunct="1">
              <a:buNone/>
            </a:pPr>
            <a:r>
              <a:rPr lang="zh-CN" altLang="en-US" b="1" dirty="0"/>
              <a:t>  </a:t>
            </a:r>
            <a:r>
              <a:rPr lang="en-US" altLang="zh-CN" b="1"/>
              <a:t>G=&lt;{i</a:t>
            </a:r>
            <a:r>
              <a:rPr lang="zh-CN" altLang="en-US" b="1" dirty="0"/>
              <a:t>，</a:t>
            </a:r>
            <a:r>
              <a:rPr lang="en-US" altLang="zh-CN" b="1"/>
              <a:t>+</a:t>
            </a:r>
            <a:r>
              <a:rPr lang="zh-CN" altLang="en-US" b="1" dirty="0"/>
              <a:t>，*，</a:t>
            </a:r>
            <a:r>
              <a:rPr lang="en-US" altLang="zh-CN" b="1"/>
              <a:t>(</a:t>
            </a:r>
            <a:r>
              <a:rPr lang="zh-CN" altLang="en-US" b="1" dirty="0"/>
              <a:t>，</a:t>
            </a:r>
            <a:r>
              <a:rPr lang="en-US" altLang="zh-CN" b="1"/>
              <a:t>)}</a:t>
            </a:r>
            <a:r>
              <a:rPr lang="zh-CN" altLang="en-US" b="1" dirty="0"/>
              <a:t>，</a:t>
            </a:r>
            <a:r>
              <a:rPr lang="en-US" altLang="zh-CN" b="1"/>
              <a:t>{E}</a:t>
            </a:r>
            <a:r>
              <a:rPr lang="zh-CN" altLang="en-US" b="1" dirty="0"/>
              <a:t>，</a:t>
            </a:r>
            <a:r>
              <a:rPr lang="en-US" altLang="zh-CN" b="1"/>
              <a:t>E</a:t>
            </a:r>
            <a:r>
              <a:rPr lang="zh-CN" altLang="en-US" b="1" dirty="0"/>
              <a:t>， </a:t>
            </a:r>
            <a:r>
              <a:rPr lang="en-US" altLang="zh-CN" b="1"/>
              <a:t>P&gt;</a:t>
            </a:r>
            <a:r>
              <a:rPr lang="zh-CN" altLang="en-US" b="1" dirty="0"/>
              <a:t>， 其中，</a:t>
            </a:r>
            <a:r>
              <a:rPr lang="en-US" altLang="zh-CN" b="1"/>
              <a:t>P</a:t>
            </a:r>
            <a:r>
              <a:rPr lang="zh-CN" altLang="en-US" b="1" dirty="0"/>
              <a:t>由下列产生式组成：</a:t>
            </a:r>
            <a:endParaRPr lang="zh-CN" altLang="en-US" b="1" dirty="0"/>
          </a:p>
          <a:p>
            <a:pPr lvl="1" indent="-436245" eaLnBrk="1" hangingPunct="1">
              <a:buNone/>
            </a:pPr>
            <a:r>
              <a:rPr lang="en-US" altLang="zh-CN" b="1"/>
              <a:t>E </a:t>
            </a:r>
            <a:r>
              <a:rPr lang="en-US" altLang="zh-CN" b="1">
                <a:sym typeface="Symbol" panose="05050102010706020507" pitchFamily="18" charset="2"/>
              </a:rPr>
              <a:t></a:t>
            </a:r>
            <a:r>
              <a:rPr lang="en-US" altLang="zh-CN" b="1"/>
              <a:t> i</a:t>
            </a:r>
            <a:endParaRPr lang="en-US" altLang="zh-CN" b="1"/>
          </a:p>
          <a:p>
            <a:pPr lvl="1" indent="-436245" eaLnBrk="1" hangingPunct="1">
              <a:buNone/>
            </a:pPr>
            <a:r>
              <a:rPr lang="en-US" altLang="zh-CN" b="1"/>
              <a:t>E </a:t>
            </a:r>
            <a:r>
              <a:rPr lang="en-US" altLang="zh-CN" b="1">
                <a:sym typeface="Symbol" panose="05050102010706020507" pitchFamily="18" charset="2"/>
              </a:rPr>
              <a:t></a:t>
            </a:r>
            <a:r>
              <a:rPr lang="en-US" altLang="zh-CN" b="1"/>
              <a:t> E+E</a:t>
            </a:r>
            <a:endParaRPr lang="en-US" altLang="zh-CN" b="1"/>
          </a:p>
          <a:p>
            <a:pPr lvl="1" indent="-436245" eaLnBrk="1" hangingPunct="1">
              <a:buNone/>
            </a:pPr>
            <a:r>
              <a:rPr lang="en-US" altLang="zh-CN" b="1"/>
              <a:t>E </a:t>
            </a:r>
            <a:r>
              <a:rPr lang="en-US" altLang="zh-CN" b="1">
                <a:sym typeface="Symbol" panose="05050102010706020507" pitchFamily="18" charset="2"/>
              </a:rPr>
              <a:t></a:t>
            </a:r>
            <a:r>
              <a:rPr lang="en-US" altLang="zh-CN" b="1"/>
              <a:t> E*E</a:t>
            </a:r>
            <a:endParaRPr lang="en-US" altLang="zh-CN" b="1"/>
          </a:p>
          <a:p>
            <a:pPr lvl="1" indent="-436245" eaLnBrk="1" hangingPunct="1">
              <a:buNone/>
            </a:pPr>
            <a:r>
              <a:rPr lang="en-US" altLang="zh-CN" b="1"/>
              <a:t>E </a:t>
            </a:r>
            <a:r>
              <a:rPr lang="en-US" altLang="zh-CN" b="1">
                <a:sym typeface="Symbol" panose="05050102010706020507" pitchFamily="18" charset="2"/>
              </a:rPr>
              <a:t></a:t>
            </a:r>
            <a:r>
              <a:rPr lang="en-US" altLang="zh-CN" b="1"/>
              <a:t> (E)</a:t>
            </a:r>
            <a:endParaRPr lang="en-US" altLang="zh-CN" b="1"/>
          </a:p>
          <a:p>
            <a:pPr eaLnBrk="1" hangingPunct="1"/>
            <a:endParaRPr lang="en-US" altLang="zh-CN" b="1"/>
          </a:p>
        </p:txBody>
      </p:sp>
      <p:sp>
        <p:nvSpPr>
          <p:cNvPr id="60418" name="灯片编号占位符 1"/>
          <p:cNvSpPr>
            <a:spLocks noGrp="1"/>
          </p:cNvSpPr>
          <p:nvPr>
            <p:ph type="sldNum" sz="quarter" idx="12"/>
          </p:nvPr>
        </p:nvSpPr>
        <p:spPr>
          <a:ln/>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dirty="0">
                <a:solidFill>
                  <a:schemeClr val="tx1"/>
                </a:solidFill>
              </a:rPr>
            </a:fld>
            <a:endParaRPr lang="zh-CN" altLang="en-US" sz="1200" dirty="0">
              <a:solidFill>
                <a:schemeClr val="tx1"/>
              </a:solidFill>
            </a:endParaRP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1010" name="Rectangle 2"/>
          <p:cNvSpPr>
            <a:spLocks noGrp="1"/>
          </p:cNvSpPr>
          <p:nvPr>
            <p:ph idx="1"/>
          </p:nvPr>
        </p:nvSpPr>
        <p:spPr>
          <a:xfrm>
            <a:off x="381000" y="381000"/>
            <a:ext cx="8458200" cy="6172200"/>
          </a:xfrm>
          <a:ln/>
        </p:spPr>
        <p:txBody>
          <a:bodyPr vert="horz" wrap="square" lIns="91440" tIns="45720" rIns="91440" bIns="45720" anchor="t" anchorCtr="0"/>
          <a:p>
            <a:pPr eaLnBrk="1" hangingPunct="1"/>
            <a:r>
              <a:rPr lang="zh-CN" altLang="en-US" b="1" dirty="0"/>
              <a:t>几点规定：</a:t>
            </a:r>
            <a:endParaRPr lang="zh-CN" altLang="en-US" b="1" dirty="0"/>
          </a:p>
          <a:p>
            <a:pPr lvl="1" indent="-436245" eaLnBrk="1" hangingPunct="1"/>
            <a:r>
              <a:rPr lang="zh-CN" altLang="en-US" b="1" dirty="0"/>
              <a:t>“ </a:t>
            </a:r>
            <a:r>
              <a:rPr lang="zh-CN" altLang="en-US" b="1" dirty="0">
                <a:sym typeface="Symbol" panose="05050102010706020507" pitchFamily="18" charset="2"/>
              </a:rPr>
              <a:t></a:t>
            </a:r>
            <a:r>
              <a:rPr lang="zh-CN" altLang="en-US" b="1" dirty="0"/>
              <a:t> ”也可以用“</a:t>
            </a:r>
            <a:r>
              <a:rPr lang="en-US" altLang="zh-CN" b="1"/>
              <a:t>::="</a:t>
            </a:r>
            <a:r>
              <a:rPr lang="zh-CN" altLang="en-US" b="1" dirty="0"/>
              <a:t>表示， 这种表示称为巴科斯范式</a:t>
            </a:r>
            <a:r>
              <a:rPr lang="en-US" altLang="zh-CN" b="1"/>
              <a:t>(BNF)</a:t>
            </a:r>
            <a:endParaRPr lang="en-US" altLang="zh-CN" b="1"/>
          </a:p>
          <a:p>
            <a:pPr lvl="1" indent="-436245" eaLnBrk="1" hangingPunct="1">
              <a:spcBef>
                <a:spcPct val="50000"/>
              </a:spcBef>
            </a:pPr>
            <a:r>
              <a:rPr lang="en-US" altLang="zh-CN" b="1"/>
              <a:t>  P </a:t>
            </a:r>
            <a:r>
              <a:rPr lang="en-US" altLang="zh-CN" b="1">
                <a:sym typeface="Symbol" panose="05050102010706020507" pitchFamily="18" charset="2"/>
              </a:rPr>
              <a:t> </a:t>
            </a:r>
            <a:r>
              <a:rPr lang="en-US" altLang="zh-CN" b="1" baseline="-25000">
                <a:sym typeface="Symbol" panose="05050102010706020507" pitchFamily="18" charset="2"/>
              </a:rPr>
              <a:t>1</a:t>
            </a:r>
            <a:r>
              <a:rPr lang="en-US" altLang="zh-CN" b="1"/>
              <a:t> </a:t>
            </a:r>
            <a:endParaRPr lang="en-US" altLang="zh-CN" b="1"/>
          </a:p>
          <a:p>
            <a:pPr lvl="2" indent="-394970" eaLnBrk="1" hangingPunct="1">
              <a:spcBef>
                <a:spcPct val="0"/>
              </a:spcBef>
              <a:buNone/>
            </a:pPr>
            <a:r>
              <a:rPr lang="en-US" altLang="zh-CN" sz="2800" b="1"/>
              <a:t>P </a:t>
            </a:r>
            <a:r>
              <a:rPr lang="en-US" altLang="zh-CN" sz="2800" b="1">
                <a:sym typeface="Symbol" panose="05050102010706020507" pitchFamily="18" charset="2"/>
              </a:rPr>
              <a:t> </a:t>
            </a:r>
            <a:r>
              <a:rPr lang="en-US" altLang="zh-CN" sz="2800" b="1" baseline="-25000">
                <a:sym typeface="Symbol" panose="05050102010706020507" pitchFamily="18" charset="2"/>
              </a:rPr>
              <a:t>2</a:t>
            </a:r>
            <a:r>
              <a:rPr lang="en-US" altLang="zh-CN" sz="2800" b="1"/>
              <a:t>  </a:t>
            </a:r>
            <a:r>
              <a:rPr lang="zh-CN" altLang="en-US" sz="2800" b="1" dirty="0"/>
              <a:t>可缩写为 </a:t>
            </a:r>
            <a:r>
              <a:rPr lang="en-US" altLang="zh-CN" sz="2800" b="1"/>
              <a:t>P </a:t>
            </a:r>
            <a:r>
              <a:rPr lang="en-US" altLang="zh-CN" sz="2800" b="1">
                <a:sym typeface="Symbol" panose="05050102010706020507" pitchFamily="18" charset="2"/>
              </a:rPr>
              <a:t> </a:t>
            </a:r>
            <a:r>
              <a:rPr lang="en-US" altLang="zh-CN" sz="2800" b="1" baseline="-25000">
                <a:sym typeface="Symbol" panose="05050102010706020507" pitchFamily="18" charset="2"/>
              </a:rPr>
              <a:t>1</a:t>
            </a:r>
            <a:r>
              <a:rPr lang="en-US" altLang="zh-CN" sz="2800" b="1"/>
              <a:t>|</a:t>
            </a:r>
            <a:r>
              <a:rPr lang="en-US" altLang="zh-CN" sz="2800" b="1">
                <a:sym typeface="Symbol" panose="05050102010706020507" pitchFamily="18" charset="2"/>
              </a:rPr>
              <a:t></a:t>
            </a:r>
            <a:r>
              <a:rPr lang="en-US" altLang="zh-CN" sz="2800" b="1" baseline="-25000">
                <a:sym typeface="Symbol" panose="05050102010706020507" pitchFamily="18" charset="2"/>
              </a:rPr>
              <a:t>2</a:t>
            </a:r>
            <a:r>
              <a:rPr lang="en-US" altLang="zh-CN" sz="2800" b="1"/>
              <a:t>|</a:t>
            </a:r>
            <a:r>
              <a:rPr lang="en-US" altLang="zh-CN" sz="2800" b="1">
                <a:sym typeface="Symbol" panose="05050102010706020507" pitchFamily="18" charset="2"/>
              </a:rPr>
              <a:t></a:t>
            </a:r>
            <a:r>
              <a:rPr lang="en-US" altLang="zh-CN" sz="2800" b="1"/>
              <a:t>|</a:t>
            </a:r>
            <a:r>
              <a:rPr lang="en-US" altLang="zh-CN" sz="2800" b="1">
                <a:sym typeface="Symbol" panose="05050102010706020507" pitchFamily="18" charset="2"/>
              </a:rPr>
              <a:t></a:t>
            </a:r>
            <a:r>
              <a:rPr lang="en-US" altLang="zh-CN" sz="2800" b="1" baseline="-25000">
                <a:sym typeface="Symbol" panose="05050102010706020507" pitchFamily="18" charset="2"/>
              </a:rPr>
              <a:t>n</a:t>
            </a:r>
            <a:r>
              <a:rPr lang="en-US" altLang="zh-CN" sz="2800" b="1"/>
              <a:t> </a:t>
            </a:r>
            <a:endParaRPr lang="en-US" altLang="zh-CN" sz="2800" b="1"/>
          </a:p>
          <a:p>
            <a:pPr lvl="2" indent="-394970" eaLnBrk="1" hangingPunct="1">
              <a:spcBef>
                <a:spcPct val="0"/>
              </a:spcBef>
              <a:buNone/>
            </a:pPr>
            <a:r>
              <a:rPr lang="en-US" altLang="zh-CN" sz="2800" b="1">
                <a:sym typeface="Symbol" panose="05050102010706020507" pitchFamily="18" charset="2"/>
              </a:rPr>
              <a:t>   </a:t>
            </a:r>
            <a:endParaRPr lang="en-US" altLang="zh-CN" sz="2800" b="1"/>
          </a:p>
          <a:p>
            <a:pPr lvl="2" indent="-394970" eaLnBrk="1" hangingPunct="1">
              <a:spcBef>
                <a:spcPct val="0"/>
              </a:spcBef>
              <a:buNone/>
            </a:pPr>
            <a:r>
              <a:rPr lang="en-US" altLang="zh-CN" sz="2800" b="1"/>
              <a:t>P </a:t>
            </a:r>
            <a:r>
              <a:rPr lang="en-US" altLang="zh-CN" sz="2800" b="1">
                <a:sym typeface="Symbol" panose="05050102010706020507" pitchFamily="18" charset="2"/>
              </a:rPr>
              <a:t> </a:t>
            </a:r>
            <a:r>
              <a:rPr lang="en-US" altLang="zh-CN" sz="2800" b="1" baseline="-25000"/>
              <a:t>n</a:t>
            </a:r>
            <a:endParaRPr lang="en-US" altLang="zh-CN" sz="2800" b="1"/>
          </a:p>
          <a:p>
            <a:pPr lvl="1" indent="-436245" eaLnBrk="1" hangingPunct="1">
              <a:spcBef>
                <a:spcPct val="0"/>
              </a:spcBef>
              <a:buNone/>
            </a:pPr>
            <a:r>
              <a:rPr lang="en-US" altLang="zh-CN" b="1"/>
              <a:t> </a:t>
            </a:r>
            <a:r>
              <a:rPr lang="zh-CN" altLang="en-US" b="1" dirty="0"/>
              <a:t>其中，“</a:t>
            </a:r>
            <a:r>
              <a:rPr lang="en-US" altLang="zh-CN" b="1"/>
              <a:t>|”</a:t>
            </a:r>
            <a:r>
              <a:rPr lang="zh-CN" altLang="en-US" b="1" dirty="0"/>
              <a:t>读成“或”，称为</a:t>
            </a:r>
            <a:r>
              <a:rPr lang="en-US" altLang="zh-CN" b="1"/>
              <a:t>P</a:t>
            </a:r>
            <a:r>
              <a:rPr lang="zh-CN" altLang="en-US" b="1" dirty="0"/>
              <a:t>的一个候选式。</a:t>
            </a:r>
            <a:endParaRPr lang="zh-CN" altLang="en-US" b="1" dirty="0"/>
          </a:p>
          <a:p>
            <a:pPr lvl="1" indent="-436245" eaLnBrk="1" hangingPunct="1">
              <a:spcBef>
                <a:spcPct val="50000"/>
              </a:spcBef>
            </a:pPr>
            <a:r>
              <a:rPr lang="zh-CN" altLang="en-US" b="1" dirty="0"/>
              <a:t>表示一个文法时，通常只给出开始符号和产生式，如上例，可表示为：</a:t>
            </a:r>
            <a:endParaRPr lang="zh-CN" altLang="en-US" b="1" dirty="0"/>
          </a:p>
          <a:p>
            <a:pPr lvl="1" indent="-436245" algn="ctr" eaLnBrk="1" hangingPunct="1">
              <a:spcBef>
                <a:spcPct val="0"/>
              </a:spcBef>
              <a:buNone/>
            </a:pPr>
            <a:r>
              <a:rPr lang="en-US" altLang="zh-CN" b="1"/>
              <a:t>G(E)</a:t>
            </a:r>
            <a:r>
              <a:rPr lang="zh-CN" altLang="en-US" b="1" dirty="0"/>
              <a:t>： </a:t>
            </a:r>
            <a:r>
              <a:rPr lang="en-US" altLang="zh-CN" b="1"/>
              <a:t>E </a:t>
            </a:r>
            <a:r>
              <a:rPr lang="en-US" altLang="zh-CN" b="1">
                <a:sym typeface="Symbol" panose="05050102010706020507" pitchFamily="18" charset="2"/>
              </a:rPr>
              <a:t></a:t>
            </a:r>
            <a:r>
              <a:rPr lang="en-US" altLang="zh-CN" b="1"/>
              <a:t> i | E+E | E*E | (E)</a:t>
            </a:r>
            <a:endParaRPr lang="en-US" altLang="zh-CN" b="1"/>
          </a:p>
        </p:txBody>
      </p:sp>
      <p:sp>
        <p:nvSpPr>
          <p:cNvPr id="171011" name="Rectangle 3"/>
          <p:cNvSpPr/>
          <p:nvPr/>
        </p:nvSpPr>
        <p:spPr>
          <a:xfrm>
            <a:off x="468313" y="476250"/>
            <a:ext cx="8351837" cy="3744913"/>
          </a:xfrm>
          <a:prstGeom prst="rect">
            <a:avLst/>
          </a:prstGeom>
          <a:solidFill>
            <a:srgbClr val="FFFF99"/>
          </a:solidFill>
          <a:ln w="9525" cap="flat" cmpd="sng">
            <a:solidFill>
              <a:srgbClr val="FF0000"/>
            </a:solidFill>
            <a:prstDash val="solid"/>
            <a:miter/>
            <a:headEnd type="none" w="med" len="med"/>
            <a:tailEnd type="none" w="med" len="med"/>
          </a:ln>
        </p:spPr>
        <p:txBody>
          <a:bodyPr anchor="t" anchorCtr="0"/>
          <a:p>
            <a:pPr marL="342900" indent="-342900">
              <a:spcBef>
                <a:spcPct val="20000"/>
              </a:spcBef>
              <a:buClr>
                <a:schemeClr val="bg2"/>
              </a:buClr>
              <a:buSzPct val="75000"/>
              <a:buFont typeface="Wingdings" panose="05000000000000000000" pitchFamily="2" charset="2"/>
              <a:buChar char="n"/>
            </a:pPr>
            <a:r>
              <a:rPr lang="zh-CN" altLang="en-US" sz="3200" b="1" u="none" dirty="0">
                <a:latin typeface="Verdana" panose="020B0604030504040204" pitchFamily="34" charset="0"/>
              </a:rPr>
              <a:t>例，定义只含</a:t>
            </a:r>
            <a:r>
              <a:rPr lang="en-US" altLang="zh-CN" sz="3200" b="1" u="none">
                <a:latin typeface="Verdana" panose="020B0604030504040204" pitchFamily="34" charset="0"/>
              </a:rPr>
              <a:t>+</a:t>
            </a:r>
            <a:r>
              <a:rPr lang="zh-CN" altLang="en-US" sz="3200" b="1" u="none" dirty="0">
                <a:latin typeface="Verdana" panose="020B0604030504040204" pitchFamily="34" charset="0"/>
              </a:rPr>
              <a:t>，*的算术表达式的文法</a:t>
            </a:r>
            <a:endParaRPr lang="zh-CN" altLang="en-US" sz="3200" b="1" u="none" dirty="0">
              <a:latin typeface="Verdana" panose="020B0604030504040204" pitchFamily="34" charset="0"/>
            </a:endParaRPr>
          </a:p>
          <a:p>
            <a:pPr marL="342900" indent="-342900">
              <a:spcBef>
                <a:spcPct val="20000"/>
              </a:spcBef>
              <a:buClr>
                <a:schemeClr val="bg2"/>
              </a:buClr>
              <a:buSzPct val="75000"/>
            </a:pPr>
            <a:r>
              <a:rPr lang="zh-CN" altLang="en-US" sz="3200" b="1" u="none" dirty="0">
                <a:latin typeface="Verdana" panose="020B0604030504040204" pitchFamily="34" charset="0"/>
              </a:rPr>
              <a:t>  </a:t>
            </a:r>
            <a:r>
              <a:rPr lang="en-US" altLang="zh-CN" sz="3200" b="1" u="none">
                <a:latin typeface="Verdana" panose="020B0604030504040204" pitchFamily="34" charset="0"/>
              </a:rPr>
              <a:t>G=&lt;{i</a:t>
            </a:r>
            <a:r>
              <a:rPr lang="zh-CN" altLang="en-US" sz="3200" b="1" u="none" dirty="0">
                <a:latin typeface="Verdana" panose="020B0604030504040204" pitchFamily="34" charset="0"/>
              </a:rPr>
              <a:t>，</a:t>
            </a:r>
            <a:r>
              <a:rPr lang="en-US" altLang="zh-CN" sz="3200" b="1" u="none">
                <a:latin typeface="Verdana" panose="020B0604030504040204" pitchFamily="34" charset="0"/>
              </a:rPr>
              <a:t>+</a:t>
            </a:r>
            <a:r>
              <a:rPr lang="zh-CN" altLang="en-US" sz="3200" b="1" u="none" dirty="0">
                <a:latin typeface="Verdana" panose="020B0604030504040204" pitchFamily="34" charset="0"/>
              </a:rPr>
              <a:t>，*，</a:t>
            </a:r>
            <a:r>
              <a:rPr lang="en-US" altLang="zh-CN" sz="3200" b="1" u="none">
                <a:latin typeface="Verdana" panose="020B0604030504040204" pitchFamily="34" charset="0"/>
              </a:rPr>
              <a:t>(</a:t>
            </a:r>
            <a:r>
              <a:rPr lang="zh-CN" altLang="en-US" sz="3200" b="1" u="none" dirty="0">
                <a:latin typeface="Verdana" panose="020B0604030504040204" pitchFamily="34" charset="0"/>
              </a:rPr>
              <a:t>，</a:t>
            </a:r>
            <a:r>
              <a:rPr lang="en-US" altLang="zh-CN" sz="3200" b="1" u="none">
                <a:latin typeface="Verdana" panose="020B0604030504040204" pitchFamily="34" charset="0"/>
              </a:rPr>
              <a:t>)}</a:t>
            </a:r>
            <a:r>
              <a:rPr lang="zh-CN" altLang="en-US" sz="3200" b="1" u="none" dirty="0">
                <a:latin typeface="Verdana" panose="020B0604030504040204" pitchFamily="34" charset="0"/>
              </a:rPr>
              <a:t>，</a:t>
            </a:r>
            <a:r>
              <a:rPr lang="en-US" altLang="zh-CN" sz="3200" b="1" u="none">
                <a:latin typeface="Verdana" panose="020B0604030504040204" pitchFamily="34" charset="0"/>
              </a:rPr>
              <a:t>{E}</a:t>
            </a:r>
            <a:r>
              <a:rPr lang="zh-CN" altLang="en-US" sz="3200" b="1" u="none" dirty="0">
                <a:latin typeface="Verdana" panose="020B0604030504040204" pitchFamily="34" charset="0"/>
              </a:rPr>
              <a:t>，</a:t>
            </a:r>
            <a:r>
              <a:rPr lang="en-US" altLang="zh-CN" sz="3200" b="1" u="none">
                <a:latin typeface="Verdana" panose="020B0604030504040204" pitchFamily="34" charset="0"/>
              </a:rPr>
              <a:t>E</a:t>
            </a:r>
            <a:r>
              <a:rPr lang="zh-CN" altLang="en-US" sz="3200" b="1" u="none" dirty="0">
                <a:latin typeface="Verdana" panose="020B0604030504040204" pitchFamily="34" charset="0"/>
              </a:rPr>
              <a:t>， </a:t>
            </a:r>
            <a:r>
              <a:rPr lang="en-US" altLang="zh-CN" sz="3200" b="1" u="none">
                <a:latin typeface="Verdana" panose="020B0604030504040204" pitchFamily="34" charset="0"/>
              </a:rPr>
              <a:t>P&gt;</a:t>
            </a:r>
            <a:r>
              <a:rPr lang="zh-CN" altLang="en-US" sz="3200" b="1" u="none" dirty="0">
                <a:latin typeface="Verdana" panose="020B0604030504040204" pitchFamily="34" charset="0"/>
              </a:rPr>
              <a:t>， 其中，</a:t>
            </a:r>
            <a:r>
              <a:rPr lang="en-US" altLang="zh-CN" sz="3200" b="1" u="none">
                <a:latin typeface="Verdana" panose="020B0604030504040204" pitchFamily="34" charset="0"/>
              </a:rPr>
              <a:t>P</a:t>
            </a:r>
            <a:r>
              <a:rPr lang="zh-CN" altLang="en-US" sz="3200" b="1" u="none" dirty="0">
                <a:latin typeface="Verdana" panose="020B0604030504040204" pitchFamily="34" charset="0"/>
              </a:rPr>
              <a:t>由下列产生式组成：</a:t>
            </a:r>
            <a:endParaRPr lang="zh-CN" altLang="en-US" sz="3200" b="1" u="none" dirty="0">
              <a:latin typeface="Verdana" panose="020B0604030504040204" pitchFamily="34" charset="0"/>
            </a:endParaRPr>
          </a:p>
          <a:p>
            <a:pPr marL="742950" lvl="1" indent="-285750" algn="l" eaLnBrk="1" hangingPunct="1">
              <a:spcBef>
                <a:spcPct val="20000"/>
              </a:spcBef>
              <a:buClr>
                <a:schemeClr val="accent2"/>
              </a:buClr>
              <a:buSzPct val="80000"/>
              <a:buNone/>
            </a:pPr>
            <a:r>
              <a:rPr lang="en-US" altLang="zh-CN" sz="2800" b="1" u="none">
                <a:latin typeface="Verdana" panose="020B0604030504040204" pitchFamily="34" charset="0"/>
              </a:rPr>
              <a:t>E </a:t>
            </a:r>
            <a:r>
              <a:rPr lang="en-US" altLang="zh-CN" sz="2800" b="1" u="none">
                <a:latin typeface="Verdana" panose="020B0604030504040204" pitchFamily="34" charset="0"/>
                <a:sym typeface="Symbol" panose="05050102010706020507" pitchFamily="18" charset="2"/>
              </a:rPr>
              <a:t></a:t>
            </a:r>
            <a:r>
              <a:rPr lang="en-US" altLang="zh-CN" sz="2800" b="1" u="none">
                <a:latin typeface="Verdana" panose="020B0604030504040204" pitchFamily="34" charset="0"/>
              </a:rPr>
              <a:t> i</a:t>
            </a:r>
            <a:endParaRPr lang="en-US" altLang="zh-CN" sz="2800" b="1" u="none">
              <a:latin typeface="Verdana" panose="020B0604030504040204" pitchFamily="34" charset="0"/>
            </a:endParaRPr>
          </a:p>
          <a:p>
            <a:pPr marL="742950" lvl="1" indent="-285750" algn="l" eaLnBrk="1" hangingPunct="1">
              <a:spcBef>
                <a:spcPct val="20000"/>
              </a:spcBef>
              <a:buClr>
                <a:schemeClr val="accent2"/>
              </a:buClr>
              <a:buSzPct val="80000"/>
              <a:buNone/>
            </a:pPr>
            <a:r>
              <a:rPr lang="en-US" altLang="zh-CN" sz="2800" b="1" u="none">
                <a:latin typeface="Verdana" panose="020B0604030504040204" pitchFamily="34" charset="0"/>
              </a:rPr>
              <a:t>E </a:t>
            </a:r>
            <a:r>
              <a:rPr lang="en-US" altLang="zh-CN" sz="2800" b="1" u="none">
                <a:latin typeface="Verdana" panose="020B0604030504040204" pitchFamily="34" charset="0"/>
                <a:sym typeface="Symbol" panose="05050102010706020507" pitchFamily="18" charset="2"/>
              </a:rPr>
              <a:t></a:t>
            </a:r>
            <a:r>
              <a:rPr lang="en-US" altLang="zh-CN" sz="2800" b="1" u="none">
                <a:latin typeface="Verdana" panose="020B0604030504040204" pitchFamily="34" charset="0"/>
              </a:rPr>
              <a:t> E+E</a:t>
            </a:r>
            <a:endParaRPr lang="en-US" altLang="zh-CN" sz="2800" b="1" u="none">
              <a:latin typeface="Verdana" panose="020B0604030504040204" pitchFamily="34" charset="0"/>
            </a:endParaRPr>
          </a:p>
          <a:p>
            <a:pPr marL="742950" lvl="1" indent="-285750" algn="l" eaLnBrk="1" hangingPunct="1">
              <a:spcBef>
                <a:spcPct val="20000"/>
              </a:spcBef>
              <a:buClr>
                <a:schemeClr val="accent2"/>
              </a:buClr>
              <a:buSzPct val="80000"/>
              <a:buNone/>
            </a:pPr>
            <a:r>
              <a:rPr lang="en-US" altLang="zh-CN" sz="2800" b="1" u="none">
                <a:latin typeface="Verdana" panose="020B0604030504040204" pitchFamily="34" charset="0"/>
              </a:rPr>
              <a:t>E </a:t>
            </a:r>
            <a:r>
              <a:rPr lang="en-US" altLang="zh-CN" sz="2800" b="1" u="none">
                <a:latin typeface="Verdana" panose="020B0604030504040204" pitchFamily="34" charset="0"/>
                <a:sym typeface="Symbol" panose="05050102010706020507" pitchFamily="18" charset="2"/>
              </a:rPr>
              <a:t></a:t>
            </a:r>
            <a:r>
              <a:rPr lang="en-US" altLang="zh-CN" sz="2800" b="1" u="none">
                <a:latin typeface="Verdana" panose="020B0604030504040204" pitchFamily="34" charset="0"/>
              </a:rPr>
              <a:t> E*E</a:t>
            </a:r>
            <a:endParaRPr lang="en-US" altLang="zh-CN" sz="2800" b="1" u="none">
              <a:latin typeface="Verdana" panose="020B0604030504040204" pitchFamily="34" charset="0"/>
            </a:endParaRPr>
          </a:p>
          <a:p>
            <a:pPr marL="742950" lvl="1" indent="-285750" algn="l" eaLnBrk="1" hangingPunct="1">
              <a:spcBef>
                <a:spcPct val="20000"/>
              </a:spcBef>
              <a:buClr>
                <a:schemeClr val="accent2"/>
              </a:buClr>
              <a:buSzPct val="80000"/>
              <a:buNone/>
            </a:pPr>
            <a:r>
              <a:rPr lang="en-US" altLang="zh-CN" sz="2800" b="1" u="none">
                <a:latin typeface="Verdana" panose="020B0604030504040204" pitchFamily="34" charset="0"/>
              </a:rPr>
              <a:t>E </a:t>
            </a:r>
            <a:r>
              <a:rPr lang="en-US" altLang="zh-CN" sz="2800" b="1" u="none">
                <a:latin typeface="Verdana" panose="020B0604030504040204" pitchFamily="34" charset="0"/>
                <a:sym typeface="Symbol" panose="05050102010706020507" pitchFamily="18" charset="2"/>
              </a:rPr>
              <a:t></a:t>
            </a:r>
            <a:r>
              <a:rPr lang="en-US" altLang="zh-CN" sz="2800" b="1" u="none">
                <a:latin typeface="Verdana" panose="020B0604030504040204" pitchFamily="34" charset="0"/>
              </a:rPr>
              <a:t> (E)</a:t>
            </a:r>
            <a:endParaRPr lang="en-US" altLang="zh-CN" sz="2800" b="1" u="none">
              <a:latin typeface="Verdana" panose="020B0604030504040204" pitchFamily="34" charset="0"/>
            </a:endParaRPr>
          </a:p>
        </p:txBody>
      </p:sp>
      <p:sp>
        <p:nvSpPr>
          <p:cNvPr id="61443" name="灯片编号占位符 1"/>
          <p:cNvSpPr>
            <a:spLocks noGrp="1"/>
          </p:cNvSpPr>
          <p:nvPr>
            <p:ph type="sldNum" sz="quarter" idx="12"/>
          </p:nvPr>
        </p:nvSpPr>
        <p:spPr>
          <a:ln/>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dirty="0">
                <a:solidFill>
                  <a:schemeClr val="tx1"/>
                </a:solidFill>
              </a:rPr>
            </a:fld>
            <a:endParaRPr lang="zh-CN" altLang="en-US" sz="1200" dirty="0">
              <a:solidFill>
                <a:schemeClr val="tx1"/>
              </a:solidFill>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1010">
                                            <p:txEl>
                                              <p:charRg st="0" end="6"/>
                                            </p:txEl>
                                          </p:spTgt>
                                        </p:tgtEl>
                                        <p:attrNameLst>
                                          <p:attrName>style.visibility</p:attrName>
                                        </p:attrNameLst>
                                      </p:cBhvr>
                                      <p:to>
                                        <p:strVal val="visible"/>
                                      </p:to>
                                    </p:set>
                                    <p:anim calcmode="lin" valueType="num">
                                      <p:cBhvr additive="base">
                                        <p:cTn id="7" dur="500" fill="hold"/>
                                        <p:tgtEl>
                                          <p:spTgt spid="171010">
                                            <p:txEl>
                                              <p:charRg st="0"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1010">
                                            <p:txEl>
                                              <p:charRg st="0" end="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1010">
                                            <p:txEl>
                                              <p:charRg st="6" end="41"/>
                                            </p:txEl>
                                          </p:spTgt>
                                        </p:tgtEl>
                                        <p:attrNameLst>
                                          <p:attrName>style.visibility</p:attrName>
                                        </p:attrNameLst>
                                      </p:cBhvr>
                                      <p:to>
                                        <p:strVal val="visible"/>
                                      </p:to>
                                    </p:set>
                                    <p:anim calcmode="lin" valueType="num">
                                      <p:cBhvr additive="base">
                                        <p:cTn id="13" dur="500" fill="hold"/>
                                        <p:tgtEl>
                                          <p:spTgt spid="171010">
                                            <p:txEl>
                                              <p:charRg st="6" end="4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1010">
                                            <p:txEl>
                                              <p:charRg st="6" end="4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71010">
                                            <p:txEl>
                                              <p:charRg st="41" end="51"/>
                                            </p:txEl>
                                          </p:spTgt>
                                        </p:tgtEl>
                                        <p:attrNameLst>
                                          <p:attrName>style.visibility</p:attrName>
                                        </p:attrNameLst>
                                      </p:cBhvr>
                                      <p:to>
                                        <p:strVal val="visible"/>
                                      </p:to>
                                    </p:set>
                                    <p:anim calcmode="lin" valueType="num">
                                      <p:cBhvr additive="base">
                                        <p:cTn id="19" dur="500" fill="hold"/>
                                        <p:tgtEl>
                                          <p:spTgt spid="171010">
                                            <p:txEl>
                                              <p:charRg st="41" end="5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1010">
                                            <p:txEl>
                                              <p:charRg st="41" end="51"/>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71010">
                                            <p:txEl>
                                              <p:charRg st="51" end="80"/>
                                            </p:txEl>
                                          </p:spTgt>
                                        </p:tgtEl>
                                        <p:attrNameLst>
                                          <p:attrName>style.visibility</p:attrName>
                                        </p:attrNameLst>
                                      </p:cBhvr>
                                      <p:to>
                                        <p:strVal val="visible"/>
                                      </p:to>
                                    </p:set>
                                    <p:anim calcmode="lin" valueType="num">
                                      <p:cBhvr additive="base">
                                        <p:cTn id="23" dur="500" fill="hold"/>
                                        <p:tgtEl>
                                          <p:spTgt spid="171010">
                                            <p:txEl>
                                              <p:charRg st="51" end="8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71010">
                                            <p:txEl>
                                              <p:charRg st="51" end="80"/>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71010">
                                            <p:txEl>
                                              <p:charRg st="80" end="85"/>
                                            </p:txEl>
                                          </p:spTgt>
                                        </p:tgtEl>
                                        <p:attrNameLst>
                                          <p:attrName>style.visibility</p:attrName>
                                        </p:attrNameLst>
                                      </p:cBhvr>
                                      <p:to>
                                        <p:strVal val="visible"/>
                                      </p:to>
                                    </p:set>
                                    <p:anim calcmode="lin" valueType="num">
                                      <p:cBhvr additive="base">
                                        <p:cTn id="27" dur="500" fill="hold"/>
                                        <p:tgtEl>
                                          <p:spTgt spid="171010">
                                            <p:txEl>
                                              <p:charRg st="80" end="8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71010">
                                            <p:txEl>
                                              <p:charRg st="80" end="8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71010">
                                            <p:txEl>
                                              <p:charRg st="85" end="92"/>
                                            </p:txEl>
                                          </p:spTgt>
                                        </p:tgtEl>
                                        <p:attrNameLst>
                                          <p:attrName>style.visibility</p:attrName>
                                        </p:attrNameLst>
                                      </p:cBhvr>
                                      <p:to>
                                        <p:strVal val="visible"/>
                                      </p:to>
                                    </p:set>
                                    <p:anim calcmode="lin" valueType="num">
                                      <p:cBhvr additive="base">
                                        <p:cTn id="31" dur="500" fill="hold"/>
                                        <p:tgtEl>
                                          <p:spTgt spid="171010">
                                            <p:txEl>
                                              <p:charRg st="85" end="9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1010">
                                            <p:txEl>
                                              <p:charRg st="85" end="9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71010">
                                            <p:txEl>
                                              <p:charRg st="92" end="116"/>
                                            </p:txEl>
                                          </p:spTgt>
                                        </p:tgtEl>
                                        <p:attrNameLst>
                                          <p:attrName>style.visibility</p:attrName>
                                        </p:attrNameLst>
                                      </p:cBhvr>
                                      <p:to>
                                        <p:strVal val="visible"/>
                                      </p:to>
                                    </p:set>
                                    <p:anim calcmode="lin" valueType="num">
                                      <p:cBhvr additive="base">
                                        <p:cTn id="37" dur="500" fill="hold"/>
                                        <p:tgtEl>
                                          <p:spTgt spid="171010">
                                            <p:txEl>
                                              <p:charRg st="92" end="11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71010">
                                            <p:txEl>
                                              <p:charRg st="92" end="11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71010">
                                            <p:txEl>
                                              <p:charRg st="116" end="148"/>
                                            </p:txEl>
                                          </p:spTgt>
                                        </p:tgtEl>
                                        <p:attrNameLst>
                                          <p:attrName>style.visibility</p:attrName>
                                        </p:attrNameLst>
                                      </p:cBhvr>
                                      <p:to>
                                        <p:strVal val="visible"/>
                                      </p:to>
                                    </p:set>
                                    <p:anim calcmode="lin" valueType="num">
                                      <p:cBhvr additive="base">
                                        <p:cTn id="43" dur="500" fill="hold"/>
                                        <p:tgtEl>
                                          <p:spTgt spid="171010">
                                            <p:txEl>
                                              <p:charRg st="116" end="14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71010">
                                            <p:txEl>
                                              <p:charRg st="116" end="14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7101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171010">
                                            <p:txEl>
                                              <p:charRg st="148" end="178"/>
                                            </p:txEl>
                                          </p:spTgt>
                                        </p:tgtEl>
                                        <p:attrNameLst>
                                          <p:attrName>style.visibility</p:attrName>
                                        </p:attrNameLst>
                                      </p:cBhvr>
                                      <p:to>
                                        <p:strVal val="visible"/>
                                      </p:to>
                                    </p:set>
                                    <p:anim calcmode="lin" valueType="num">
                                      <p:cBhvr additive="base">
                                        <p:cTn id="53" dur="500" fill="hold"/>
                                        <p:tgtEl>
                                          <p:spTgt spid="171010">
                                            <p:txEl>
                                              <p:charRg st="148" end="178"/>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71010">
                                            <p:txEl>
                                              <p:charRg st="148" end="17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0" grpId="0" bldLvl="2" build="p"/>
      <p:bldP spid="171011"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9506" name="Rectangle 2"/>
          <p:cNvSpPr>
            <a:spLocks noGrp="1"/>
          </p:cNvSpPr>
          <p:nvPr>
            <p:ph idx="1"/>
          </p:nvPr>
        </p:nvSpPr>
        <p:spPr>
          <a:xfrm>
            <a:off x="609600" y="838200"/>
            <a:ext cx="8153400" cy="5181600"/>
          </a:xfrm>
          <a:ln/>
        </p:spPr>
        <p:txBody>
          <a:bodyPr vert="horz" wrap="square" lIns="91440" tIns="45720" rIns="91440" bIns="45720" anchor="t" anchorCtr="0"/>
          <a:p>
            <a:pPr eaLnBrk="1" hangingPunct="1"/>
            <a:r>
              <a:rPr lang="zh-CN" altLang="en-US" b="1" dirty="0"/>
              <a:t>定义：称</a:t>
            </a:r>
            <a:r>
              <a:rPr lang="zh-CN" altLang="en-US" b="1" dirty="0">
                <a:sym typeface="Symbol" panose="05050102010706020507" pitchFamily="18" charset="2"/>
              </a:rPr>
              <a:t></a:t>
            </a:r>
            <a:r>
              <a:rPr lang="en-US" altLang="zh-CN" b="1">
                <a:sym typeface="Symbol" panose="05050102010706020507" pitchFamily="18" charset="2"/>
              </a:rPr>
              <a:t>A</a:t>
            </a:r>
            <a:r>
              <a:rPr lang="zh-CN" altLang="en-US" b="1" dirty="0">
                <a:solidFill>
                  <a:srgbClr val="FF0066"/>
                </a:solidFill>
              </a:rPr>
              <a:t>直接推出</a:t>
            </a:r>
            <a:r>
              <a:rPr lang="zh-CN" altLang="en-US" b="1" dirty="0">
                <a:sym typeface="Symbol" panose="05050102010706020507" pitchFamily="18" charset="2"/>
              </a:rPr>
              <a:t></a:t>
            </a:r>
            <a:r>
              <a:rPr lang="zh-CN" altLang="en-US" b="1" dirty="0"/>
              <a:t>，即</a:t>
            </a:r>
            <a:endParaRPr lang="zh-CN" altLang="en-US" b="1" dirty="0"/>
          </a:p>
          <a:p>
            <a:pPr lvl="1" indent="-436245" algn="ctr" eaLnBrk="1" hangingPunct="1">
              <a:buNone/>
            </a:pPr>
            <a:r>
              <a:rPr lang="zh-CN" altLang="en-US" b="1" dirty="0">
                <a:sym typeface="Symbol" panose="05050102010706020507" pitchFamily="18" charset="2"/>
              </a:rPr>
              <a:t></a:t>
            </a:r>
            <a:r>
              <a:rPr lang="en-US" altLang="zh-CN" b="1">
                <a:sym typeface="Symbol" panose="05050102010706020507" pitchFamily="18" charset="2"/>
              </a:rPr>
              <a:t>A</a:t>
            </a:r>
            <a:endParaRPr lang="en-US" altLang="zh-CN" b="1"/>
          </a:p>
          <a:p>
            <a:pPr lvl="1" indent="-436245" eaLnBrk="1" hangingPunct="1">
              <a:buNone/>
            </a:pPr>
            <a:r>
              <a:rPr lang="en-US" altLang="zh-CN" b="1"/>
              <a:t>  </a:t>
            </a:r>
            <a:r>
              <a:rPr lang="zh-CN" altLang="en-US" b="1" dirty="0"/>
              <a:t>仅当</a:t>
            </a:r>
            <a:r>
              <a:rPr lang="en-US" altLang="zh-CN" b="1">
                <a:sym typeface="Symbol" panose="05050102010706020507" pitchFamily="18" charset="2"/>
              </a:rPr>
              <a:t>A  </a:t>
            </a:r>
            <a:r>
              <a:rPr lang="zh-CN" altLang="en-US" b="1" dirty="0"/>
              <a:t>是一个产生式，</a:t>
            </a:r>
            <a:endParaRPr lang="zh-CN" altLang="en-US" b="1" dirty="0"/>
          </a:p>
          <a:p>
            <a:pPr lvl="1" indent="-436245" eaLnBrk="1" hangingPunct="1">
              <a:buNone/>
            </a:pPr>
            <a:r>
              <a:rPr lang="zh-CN" altLang="en-US" b="1" dirty="0"/>
              <a:t>  且</a:t>
            </a:r>
            <a:r>
              <a:rPr lang="zh-CN" altLang="en-US" b="1" dirty="0">
                <a:sym typeface="Symbol" panose="05050102010706020507" pitchFamily="18" charset="2"/>
              </a:rPr>
              <a:t>，  </a:t>
            </a:r>
            <a:r>
              <a:rPr lang="en-US" altLang="zh-CN" b="1">
                <a:sym typeface="Symbol" panose="05050102010706020507" pitchFamily="18" charset="2"/>
              </a:rPr>
              <a:t>(</a:t>
            </a:r>
            <a:r>
              <a:rPr lang="en-US" altLang="zh-CN" b="1"/>
              <a:t>V</a:t>
            </a:r>
            <a:r>
              <a:rPr lang="en-US" altLang="zh-CN" b="1" baseline="-25000"/>
              <a:t>T </a:t>
            </a:r>
            <a:r>
              <a:rPr lang="en-US" altLang="zh-CN" b="1">
                <a:sym typeface="Symbol" panose="05050102010706020507" pitchFamily="18" charset="2"/>
              </a:rPr>
              <a:t></a:t>
            </a:r>
            <a:r>
              <a:rPr lang="en-US" altLang="zh-CN" b="1" baseline="-25000"/>
              <a:t> </a:t>
            </a:r>
            <a:r>
              <a:rPr lang="en-US" altLang="zh-CN" b="1"/>
              <a:t>V</a:t>
            </a:r>
            <a:r>
              <a:rPr lang="en-US" altLang="zh-CN" b="1" baseline="-25000"/>
              <a:t>N</a:t>
            </a:r>
            <a:r>
              <a:rPr lang="en-US" altLang="zh-CN" b="1"/>
              <a:t>)</a:t>
            </a:r>
            <a:r>
              <a:rPr lang="en-US" altLang="zh-CN" b="1" baseline="30000"/>
              <a:t>*</a:t>
            </a:r>
            <a:r>
              <a:rPr lang="en-US" altLang="zh-CN" b="1"/>
              <a:t> </a:t>
            </a:r>
            <a:r>
              <a:rPr lang="zh-CN" altLang="en-US" b="1" dirty="0"/>
              <a:t>。</a:t>
            </a:r>
            <a:endParaRPr lang="zh-CN" altLang="en-US" b="1" dirty="0"/>
          </a:p>
          <a:p>
            <a:pPr eaLnBrk="1" hangingPunct="1">
              <a:spcBef>
                <a:spcPct val="60000"/>
              </a:spcBef>
            </a:pPr>
            <a:r>
              <a:rPr lang="zh-CN" altLang="en-US" b="1" dirty="0"/>
              <a:t>如果</a:t>
            </a:r>
            <a:r>
              <a:rPr lang="zh-CN" altLang="en-US" b="1" dirty="0">
                <a:sym typeface="Symbol" panose="05050102010706020507" pitchFamily="18" charset="2"/>
              </a:rPr>
              <a:t></a:t>
            </a:r>
            <a:r>
              <a:rPr lang="en-US" altLang="zh-CN" b="1" baseline="-25000">
                <a:sym typeface="Symbol" panose="05050102010706020507" pitchFamily="18" charset="2"/>
              </a:rPr>
              <a:t>1</a:t>
            </a:r>
            <a:r>
              <a:rPr lang="en-US" altLang="zh-CN" b="1"/>
              <a:t> </a:t>
            </a:r>
            <a:r>
              <a:rPr lang="en-US" altLang="zh-CN" b="1">
                <a:sym typeface="Symbol" panose="05050102010706020507" pitchFamily="18" charset="2"/>
              </a:rPr>
              <a:t></a:t>
            </a:r>
            <a:r>
              <a:rPr lang="en-US" altLang="zh-CN" b="1"/>
              <a:t> </a:t>
            </a:r>
            <a:r>
              <a:rPr lang="en-US" altLang="zh-CN" b="1">
                <a:sym typeface="Symbol" panose="05050102010706020507" pitchFamily="18" charset="2"/>
              </a:rPr>
              <a:t></a:t>
            </a:r>
            <a:r>
              <a:rPr lang="en-US" altLang="zh-CN" b="1" baseline="-25000">
                <a:sym typeface="Symbol" panose="05050102010706020507" pitchFamily="18" charset="2"/>
              </a:rPr>
              <a:t>2</a:t>
            </a:r>
            <a:r>
              <a:rPr lang="en-US" altLang="zh-CN" b="1"/>
              <a:t> </a:t>
            </a:r>
            <a:r>
              <a:rPr lang="en-US" altLang="zh-CN" b="1">
                <a:sym typeface="Symbol" panose="05050102010706020507" pitchFamily="18" charset="2"/>
              </a:rPr>
              <a:t></a:t>
            </a:r>
            <a:r>
              <a:rPr lang="en-US" altLang="zh-CN" b="1"/>
              <a:t> </a:t>
            </a:r>
            <a:r>
              <a:rPr lang="en-US" altLang="zh-CN" b="1">
                <a:sym typeface="Symbol" panose="05050102010706020507" pitchFamily="18" charset="2"/>
              </a:rPr>
              <a:t> </a:t>
            </a:r>
            <a:r>
              <a:rPr lang="en-US" altLang="zh-CN" b="1" baseline="-25000">
                <a:sym typeface="Symbol" panose="05050102010706020507" pitchFamily="18" charset="2"/>
              </a:rPr>
              <a:t>n</a:t>
            </a:r>
            <a:r>
              <a:rPr lang="zh-CN" altLang="en-US" b="1" dirty="0"/>
              <a:t>，则我们称这个序列是从</a:t>
            </a:r>
            <a:r>
              <a:rPr lang="zh-CN" altLang="en-US" b="1" dirty="0">
                <a:sym typeface="Symbol" panose="05050102010706020507" pitchFamily="18" charset="2"/>
              </a:rPr>
              <a:t></a:t>
            </a:r>
            <a:r>
              <a:rPr lang="en-US" altLang="zh-CN" b="1" baseline="-25000">
                <a:sym typeface="Symbol" panose="05050102010706020507" pitchFamily="18" charset="2"/>
              </a:rPr>
              <a:t>1</a:t>
            </a:r>
            <a:r>
              <a:rPr lang="zh-CN" altLang="en-US" b="1" dirty="0"/>
              <a:t>到</a:t>
            </a:r>
            <a:r>
              <a:rPr lang="zh-CN" altLang="en-US" b="1" dirty="0">
                <a:sym typeface="Symbol" panose="05050102010706020507" pitchFamily="18" charset="2"/>
              </a:rPr>
              <a:t></a:t>
            </a:r>
            <a:r>
              <a:rPr lang="en-US" altLang="zh-CN" b="1" baseline="-25000">
                <a:sym typeface="Symbol" panose="05050102010706020507" pitchFamily="18" charset="2"/>
              </a:rPr>
              <a:t>n</a:t>
            </a:r>
            <a:r>
              <a:rPr lang="zh-CN" altLang="en-US" b="1" dirty="0"/>
              <a:t>的一个</a:t>
            </a:r>
            <a:r>
              <a:rPr lang="zh-CN" altLang="en-US" b="1" dirty="0">
                <a:solidFill>
                  <a:srgbClr val="FF0066"/>
                </a:solidFill>
              </a:rPr>
              <a:t>推导</a:t>
            </a:r>
            <a:r>
              <a:rPr lang="zh-CN" altLang="en-US" b="1" dirty="0"/>
              <a:t>。若存在一个从</a:t>
            </a:r>
            <a:r>
              <a:rPr lang="zh-CN" altLang="en-US" b="1" dirty="0">
                <a:sym typeface="Symbol" panose="05050102010706020507" pitchFamily="18" charset="2"/>
              </a:rPr>
              <a:t></a:t>
            </a:r>
            <a:r>
              <a:rPr lang="en-US" altLang="zh-CN" b="1" baseline="-25000">
                <a:sym typeface="Symbol" panose="05050102010706020507" pitchFamily="18" charset="2"/>
              </a:rPr>
              <a:t>1</a:t>
            </a:r>
            <a:r>
              <a:rPr lang="zh-CN" altLang="en-US" b="1" dirty="0"/>
              <a:t>到</a:t>
            </a:r>
            <a:r>
              <a:rPr lang="zh-CN" altLang="en-US" b="1" dirty="0">
                <a:sym typeface="Symbol" panose="05050102010706020507" pitchFamily="18" charset="2"/>
              </a:rPr>
              <a:t></a:t>
            </a:r>
            <a:r>
              <a:rPr lang="en-US" altLang="zh-CN" b="1" baseline="-25000">
                <a:sym typeface="Symbol" panose="05050102010706020507" pitchFamily="18" charset="2"/>
              </a:rPr>
              <a:t>n</a:t>
            </a:r>
            <a:r>
              <a:rPr lang="zh-CN" altLang="en-US" b="1" dirty="0"/>
              <a:t>的推导，则称</a:t>
            </a:r>
            <a:r>
              <a:rPr lang="zh-CN" altLang="en-US" b="1" dirty="0">
                <a:sym typeface="Symbol" panose="05050102010706020507" pitchFamily="18" charset="2"/>
              </a:rPr>
              <a:t></a:t>
            </a:r>
            <a:r>
              <a:rPr lang="en-US" altLang="zh-CN" b="1" baseline="-25000">
                <a:sym typeface="Symbol" panose="05050102010706020507" pitchFamily="18" charset="2"/>
              </a:rPr>
              <a:t>1</a:t>
            </a:r>
            <a:r>
              <a:rPr lang="zh-CN" altLang="en-US" b="1" dirty="0"/>
              <a:t>可以</a:t>
            </a:r>
            <a:r>
              <a:rPr lang="zh-CN" altLang="en-US" b="1" dirty="0">
                <a:solidFill>
                  <a:srgbClr val="FF0066"/>
                </a:solidFill>
              </a:rPr>
              <a:t>推导</a:t>
            </a:r>
            <a:r>
              <a:rPr lang="zh-CN" altLang="en-US" b="1" dirty="0"/>
              <a:t>出</a:t>
            </a:r>
            <a:r>
              <a:rPr lang="zh-CN" altLang="en-US" b="1" dirty="0">
                <a:sym typeface="Symbol" panose="05050102010706020507" pitchFamily="18" charset="2"/>
              </a:rPr>
              <a:t></a:t>
            </a:r>
            <a:r>
              <a:rPr lang="en-US" altLang="zh-CN" b="1" baseline="-25000">
                <a:sym typeface="Symbol" panose="05050102010706020507" pitchFamily="18" charset="2"/>
              </a:rPr>
              <a:t>n</a:t>
            </a:r>
            <a:r>
              <a:rPr lang="en-US" altLang="zh-CN" b="1"/>
              <a:t> </a:t>
            </a:r>
            <a:r>
              <a:rPr lang="zh-CN" altLang="en-US" b="1" dirty="0"/>
              <a:t>。</a:t>
            </a:r>
            <a:endParaRPr lang="zh-CN" altLang="en-US" b="1" dirty="0"/>
          </a:p>
          <a:p>
            <a:pPr eaLnBrk="1" hangingPunct="1">
              <a:spcBef>
                <a:spcPct val="60000"/>
              </a:spcBef>
            </a:pPr>
            <a:r>
              <a:rPr lang="zh-CN" altLang="en-US" b="1" dirty="0"/>
              <a:t>对文法</a:t>
            </a:r>
            <a:r>
              <a:rPr lang="en-US" altLang="zh-CN" b="1"/>
              <a:t>G(E)</a:t>
            </a:r>
            <a:r>
              <a:rPr lang="zh-CN" altLang="en-US" b="1" dirty="0"/>
              <a:t>： </a:t>
            </a:r>
            <a:r>
              <a:rPr lang="en-US" altLang="zh-CN" b="1"/>
              <a:t>E </a:t>
            </a:r>
            <a:r>
              <a:rPr lang="en-US" altLang="zh-CN" b="1">
                <a:sym typeface="Symbol" panose="05050102010706020507" pitchFamily="18" charset="2"/>
              </a:rPr>
              <a:t></a:t>
            </a:r>
            <a:r>
              <a:rPr lang="en-US" altLang="zh-CN" b="1"/>
              <a:t> i | E+E | E*E | (E)</a:t>
            </a:r>
            <a:endParaRPr lang="en-US" altLang="zh-CN" b="1"/>
          </a:p>
          <a:p>
            <a:pPr lvl="1" indent="-436245" eaLnBrk="1" hangingPunct="1">
              <a:buNone/>
            </a:pPr>
            <a:r>
              <a:rPr lang="en-US" altLang="zh-CN" b="1"/>
              <a:t>E </a:t>
            </a:r>
            <a:r>
              <a:rPr lang="en-US" altLang="zh-CN" b="1">
                <a:sym typeface="Symbol" panose="05050102010706020507" pitchFamily="18" charset="2"/>
              </a:rPr>
              <a:t></a:t>
            </a:r>
            <a:r>
              <a:rPr lang="en-US" altLang="zh-CN" b="1"/>
              <a:t> (E) </a:t>
            </a:r>
            <a:r>
              <a:rPr lang="en-US" altLang="zh-CN" b="1">
                <a:sym typeface="Symbol" panose="05050102010706020507" pitchFamily="18" charset="2"/>
              </a:rPr>
              <a:t> (</a:t>
            </a:r>
            <a:r>
              <a:rPr lang="en-US" altLang="zh-CN" b="1"/>
              <a:t>E+E</a:t>
            </a:r>
            <a:r>
              <a:rPr lang="en-US" altLang="zh-CN" b="1">
                <a:sym typeface="Symbol" panose="05050102010706020507" pitchFamily="18" charset="2"/>
              </a:rPr>
              <a:t>) (</a:t>
            </a:r>
            <a:r>
              <a:rPr lang="en-US" altLang="zh-CN" b="1" dirty="0" err="1">
                <a:sym typeface="Symbol" panose="05050102010706020507" pitchFamily="18" charset="2"/>
              </a:rPr>
              <a:t>i+E</a:t>
            </a:r>
            <a:r>
              <a:rPr lang="en-US" altLang="zh-CN" b="1">
                <a:sym typeface="Symbol" panose="05050102010706020507" pitchFamily="18" charset="2"/>
              </a:rPr>
              <a:t>) (</a:t>
            </a:r>
            <a:r>
              <a:rPr lang="en-US" altLang="zh-CN" b="1" dirty="0" err="1">
                <a:sym typeface="Symbol" panose="05050102010706020507" pitchFamily="18" charset="2"/>
              </a:rPr>
              <a:t>i+i</a:t>
            </a:r>
            <a:r>
              <a:rPr lang="en-US" altLang="zh-CN" b="1">
                <a:sym typeface="Symbol" panose="05050102010706020507" pitchFamily="18" charset="2"/>
              </a:rPr>
              <a:t>)</a:t>
            </a:r>
            <a:endParaRPr lang="en-US" altLang="zh-CN" b="1">
              <a:sym typeface="Symbol" panose="05050102010706020507" pitchFamily="18" charset="2"/>
            </a:endParaRPr>
          </a:p>
        </p:txBody>
      </p:sp>
      <p:sp>
        <p:nvSpPr>
          <p:cNvPr id="62466" name="灯片编号占位符 1"/>
          <p:cNvSpPr>
            <a:spLocks noGrp="1"/>
          </p:cNvSpPr>
          <p:nvPr>
            <p:ph type="sldNum" sz="quarter" idx="12"/>
          </p:nvPr>
        </p:nvSpPr>
        <p:spPr>
          <a:ln/>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dirty="0">
                <a:solidFill>
                  <a:schemeClr val="tx1"/>
                </a:solidFill>
              </a:rPr>
            </a:fld>
            <a:endParaRPr lang="zh-CN" altLang="en-US" sz="1200" dirty="0">
              <a:solidFill>
                <a:schemeClr val="tx1"/>
              </a:solidFill>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149506">
                                            <p:txEl>
                                              <p:charRg st="0" end="17"/>
                                            </p:txEl>
                                          </p:spTgt>
                                        </p:tgtEl>
                                        <p:attrNameLst>
                                          <p:attrName>style.visibility</p:attrName>
                                        </p:attrNameLst>
                                      </p:cBhvr>
                                      <p:to>
                                        <p:strVal val="visible"/>
                                      </p:to>
                                    </p:set>
                                    <p:anim calcmode="lin" valueType="num">
                                      <p:cBhvr additive="base">
                                        <p:cTn id="7" dur="500" fill="hold"/>
                                        <p:tgtEl>
                                          <p:spTgt spid="149506">
                                            <p:txEl>
                                              <p:charRg st="0" end="17"/>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9506">
                                            <p:txEl>
                                              <p:charRg st="0" end="17"/>
                                            </p:txEl>
                                          </p:spTgt>
                                        </p:tgtEl>
                                        <p:attrNameLst>
                                          <p:attrName>ppt_y</p:attrName>
                                        </p:attrNameLst>
                                      </p:cBhvr>
                                      <p:tavLst>
                                        <p:tav tm="0">
                                          <p:val>
                                            <p:strVal val="1+#ppt_h/2"/>
                                          </p:val>
                                        </p:tav>
                                        <p:tav tm="100000">
                                          <p:val>
                                            <p:strVal val="#ppt_y"/>
                                          </p:val>
                                        </p:tav>
                                      </p:tavLst>
                                    </p:anim>
                                  </p:childTnLst>
                                </p:cTn>
                              </p:par>
                              <p:par>
                                <p:cTn id="9" presetID="2" presetClass="entr" presetSubtype="12" fill="hold" grpId="0" nodeType="withEffect">
                                  <p:stCondLst>
                                    <p:cond delay="0"/>
                                  </p:stCondLst>
                                  <p:childTnLst>
                                    <p:set>
                                      <p:cBhvr>
                                        <p:cTn id="10" dur="1" fill="hold">
                                          <p:stCondLst>
                                            <p:cond delay="0"/>
                                          </p:stCondLst>
                                        </p:cTn>
                                        <p:tgtEl>
                                          <p:spTgt spid="149506">
                                            <p:txEl>
                                              <p:charRg st="17" end="25"/>
                                            </p:txEl>
                                          </p:spTgt>
                                        </p:tgtEl>
                                        <p:attrNameLst>
                                          <p:attrName>style.visibility</p:attrName>
                                        </p:attrNameLst>
                                      </p:cBhvr>
                                      <p:to>
                                        <p:strVal val="visible"/>
                                      </p:to>
                                    </p:set>
                                    <p:anim calcmode="lin" valueType="num">
                                      <p:cBhvr additive="base">
                                        <p:cTn id="11" dur="500" fill="hold"/>
                                        <p:tgtEl>
                                          <p:spTgt spid="149506">
                                            <p:txEl>
                                              <p:charRg st="17" end="25"/>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49506">
                                            <p:txEl>
                                              <p:charRg st="17" end="25"/>
                                            </p:txEl>
                                          </p:spTgt>
                                        </p:tgtEl>
                                        <p:attrNameLst>
                                          <p:attrName>ppt_y</p:attrName>
                                        </p:attrNameLst>
                                      </p:cBhvr>
                                      <p:tavLst>
                                        <p:tav tm="0">
                                          <p:val>
                                            <p:strVal val="1+#ppt_h/2"/>
                                          </p:val>
                                        </p:tav>
                                        <p:tav tm="100000">
                                          <p:val>
                                            <p:strVal val="#ppt_y"/>
                                          </p:val>
                                        </p:tav>
                                      </p:tavLst>
                                    </p:anim>
                                  </p:childTnLst>
                                </p:cTn>
                              </p:par>
                              <p:par>
                                <p:cTn id="13" presetID="2" presetClass="entr" presetSubtype="12" fill="hold" grpId="0" nodeType="withEffect">
                                  <p:stCondLst>
                                    <p:cond delay="0"/>
                                  </p:stCondLst>
                                  <p:childTnLst>
                                    <p:set>
                                      <p:cBhvr>
                                        <p:cTn id="14" dur="1" fill="hold">
                                          <p:stCondLst>
                                            <p:cond delay="0"/>
                                          </p:stCondLst>
                                        </p:cTn>
                                        <p:tgtEl>
                                          <p:spTgt spid="149506">
                                            <p:txEl>
                                              <p:charRg st="25" end="42"/>
                                            </p:txEl>
                                          </p:spTgt>
                                        </p:tgtEl>
                                        <p:attrNameLst>
                                          <p:attrName>style.visibility</p:attrName>
                                        </p:attrNameLst>
                                      </p:cBhvr>
                                      <p:to>
                                        <p:strVal val="visible"/>
                                      </p:to>
                                    </p:set>
                                    <p:anim calcmode="lin" valueType="num">
                                      <p:cBhvr additive="base">
                                        <p:cTn id="15" dur="500" fill="hold"/>
                                        <p:tgtEl>
                                          <p:spTgt spid="149506">
                                            <p:txEl>
                                              <p:charRg st="25" end="4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49506">
                                            <p:txEl>
                                              <p:charRg st="25" end="42"/>
                                            </p:txEl>
                                          </p:spTgt>
                                        </p:tgtEl>
                                        <p:attrNameLst>
                                          <p:attrName>ppt_y</p:attrName>
                                        </p:attrNameLst>
                                      </p:cBhvr>
                                      <p:tavLst>
                                        <p:tav tm="0">
                                          <p:val>
                                            <p:strVal val="1+#ppt_h/2"/>
                                          </p:val>
                                        </p:tav>
                                        <p:tav tm="100000">
                                          <p:val>
                                            <p:strVal val="#ppt_y"/>
                                          </p:val>
                                        </p:tav>
                                      </p:tavLst>
                                    </p:anim>
                                  </p:childTnLst>
                                </p:cTn>
                              </p:par>
                              <p:par>
                                <p:cTn id="17" presetID="2" presetClass="entr" presetSubtype="12" fill="hold" grpId="0" nodeType="withEffect">
                                  <p:stCondLst>
                                    <p:cond delay="0"/>
                                  </p:stCondLst>
                                  <p:childTnLst>
                                    <p:set>
                                      <p:cBhvr>
                                        <p:cTn id="18" dur="1" fill="hold">
                                          <p:stCondLst>
                                            <p:cond delay="0"/>
                                          </p:stCondLst>
                                        </p:cTn>
                                        <p:tgtEl>
                                          <p:spTgt spid="149506">
                                            <p:txEl>
                                              <p:charRg st="42" end="64"/>
                                            </p:txEl>
                                          </p:spTgt>
                                        </p:tgtEl>
                                        <p:attrNameLst>
                                          <p:attrName>style.visibility</p:attrName>
                                        </p:attrNameLst>
                                      </p:cBhvr>
                                      <p:to>
                                        <p:strVal val="visible"/>
                                      </p:to>
                                    </p:set>
                                    <p:anim calcmode="lin" valueType="num">
                                      <p:cBhvr additive="base">
                                        <p:cTn id="19" dur="500" fill="hold"/>
                                        <p:tgtEl>
                                          <p:spTgt spid="149506">
                                            <p:txEl>
                                              <p:charRg st="42" end="6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49506">
                                            <p:txEl>
                                              <p:charRg st="42" end="6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2" fill="hold" grpId="0" nodeType="clickEffect">
                                  <p:stCondLst>
                                    <p:cond delay="0"/>
                                  </p:stCondLst>
                                  <p:childTnLst>
                                    <p:set>
                                      <p:cBhvr>
                                        <p:cTn id="24" dur="1" fill="hold">
                                          <p:stCondLst>
                                            <p:cond delay="0"/>
                                          </p:stCondLst>
                                        </p:cTn>
                                        <p:tgtEl>
                                          <p:spTgt spid="149506">
                                            <p:txEl>
                                              <p:charRg st="64" end="132"/>
                                            </p:txEl>
                                          </p:spTgt>
                                        </p:tgtEl>
                                        <p:attrNameLst>
                                          <p:attrName>style.visibility</p:attrName>
                                        </p:attrNameLst>
                                      </p:cBhvr>
                                      <p:to>
                                        <p:strVal val="visible"/>
                                      </p:to>
                                    </p:set>
                                    <p:anim calcmode="lin" valueType="num">
                                      <p:cBhvr additive="base">
                                        <p:cTn id="25" dur="500" fill="hold"/>
                                        <p:tgtEl>
                                          <p:spTgt spid="149506">
                                            <p:txEl>
                                              <p:charRg st="64" end="13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49506">
                                            <p:txEl>
                                              <p:charRg st="64" end="13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2" fill="hold" grpId="0" nodeType="clickEffect">
                                  <p:stCondLst>
                                    <p:cond delay="0"/>
                                  </p:stCondLst>
                                  <p:childTnLst>
                                    <p:set>
                                      <p:cBhvr>
                                        <p:cTn id="30" dur="1" fill="hold">
                                          <p:stCondLst>
                                            <p:cond delay="0"/>
                                          </p:stCondLst>
                                        </p:cTn>
                                        <p:tgtEl>
                                          <p:spTgt spid="149506">
                                            <p:txEl>
                                              <p:charRg st="132" end="165"/>
                                            </p:txEl>
                                          </p:spTgt>
                                        </p:tgtEl>
                                        <p:attrNameLst>
                                          <p:attrName>style.visibility</p:attrName>
                                        </p:attrNameLst>
                                      </p:cBhvr>
                                      <p:to>
                                        <p:strVal val="visible"/>
                                      </p:to>
                                    </p:set>
                                    <p:anim calcmode="lin" valueType="num">
                                      <p:cBhvr additive="base">
                                        <p:cTn id="31" dur="500" fill="hold"/>
                                        <p:tgtEl>
                                          <p:spTgt spid="149506">
                                            <p:txEl>
                                              <p:charRg st="132" end="16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49506">
                                            <p:txEl>
                                              <p:charRg st="132" end="165"/>
                                            </p:txEl>
                                          </p:spTgt>
                                        </p:tgtEl>
                                        <p:attrNameLst>
                                          <p:attrName>ppt_y</p:attrName>
                                        </p:attrNameLst>
                                      </p:cBhvr>
                                      <p:tavLst>
                                        <p:tav tm="0">
                                          <p:val>
                                            <p:strVal val="1+#ppt_h/2"/>
                                          </p:val>
                                        </p:tav>
                                        <p:tav tm="100000">
                                          <p:val>
                                            <p:strVal val="#ppt_y"/>
                                          </p:val>
                                        </p:tav>
                                      </p:tavLst>
                                    </p:anim>
                                  </p:childTnLst>
                                </p:cTn>
                              </p:par>
                              <p:par>
                                <p:cTn id="33" presetID="2" presetClass="entr" presetSubtype="12" fill="hold" grpId="0" nodeType="withEffect">
                                  <p:stCondLst>
                                    <p:cond delay="0"/>
                                  </p:stCondLst>
                                  <p:childTnLst>
                                    <p:set>
                                      <p:cBhvr>
                                        <p:cTn id="34" dur="1" fill="hold">
                                          <p:stCondLst>
                                            <p:cond delay="0"/>
                                          </p:stCondLst>
                                        </p:cTn>
                                        <p:tgtEl>
                                          <p:spTgt spid="149506">
                                            <p:txEl>
                                              <p:charRg st="165" end="195"/>
                                            </p:txEl>
                                          </p:spTgt>
                                        </p:tgtEl>
                                        <p:attrNameLst>
                                          <p:attrName>style.visibility</p:attrName>
                                        </p:attrNameLst>
                                      </p:cBhvr>
                                      <p:to>
                                        <p:strVal val="visible"/>
                                      </p:to>
                                    </p:set>
                                    <p:anim calcmode="lin" valueType="num">
                                      <p:cBhvr additive="base">
                                        <p:cTn id="35" dur="500" fill="hold"/>
                                        <p:tgtEl>
                                          <p:spTgt spid="149506">
                                            <p:txEl>
                                              <p:charRg st="165" end="195"/>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149506">
                                            <p:txEl>
                                              <p:charRg st="165" end="19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6"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50530" name="Group 2"/>
          <p:cNvGrpSpPr/>
          <p:nvPr/>
        </p:nvGrpSpPr>
        <p:grpSpPr>
          <a:xfrm>
            <a:off x="533400" y="261938"/>
            <a:ext cx="8153400" cy="1295400"/>
            <a:chOff x="336" y="144"/>
            <a:chExt cx="5136" cy="816"/>
          </a:xfrm>
        </p:grpSpPr>
        <p:sp>
          <p:nvSpPr>
            <p:cNvPr id="63490" name="Rectangle 3"/>
            <p:cNvSpPr/>
            <p:nvPr/>
          </p:nvSpPr>
          <p:spPr>
            <a:xfrm>
              <a:off x="336" y="288"/>
              <a:ext cx="5136" cy="672"/>
            </a:xfrm>
            <a:prstGeom prst="rect">
              <a:avLst/>
            </a:prstGeom>
            <a:noFill/>
            <a:ln w="9525">
              <a:noFill/>
            </a:ln>
          </p:spPr>
          <p:txBody>
            <a:bodyPr anchor="t" anchorCtr="0"/>
            <a:p>
              <a:pPr marL="342900" indent="-342900">
                <a:spcBef>
                  <a:spcPct val="60000"/>
                </a:spcBef>
                <a:buClr>
                  <a:schemeClr val="bg2"/>
                </a:buClr>
                <a:buSzPct val="75000"/>
                <a:buFont typeface="Wingdings" panose="05000000000000000000" pitchFamily="2" charset="2"/>
                <a:buChar char="n"/>
              </a:pPr>
              <a:r>
                <a:rPr lang="zh-CN" altLang="en-US" sz="3200" b="1" u="none" dirty="0">
                  <a:latin typeface="宋体" panose="02010600030101010101" pitchFamily="2" charset="-122"/>
                </a:rPr>
                <a:t>通常，用 </a:t>
              </a:r>
              <a:r>
                <a:rPr lang="zh-CN" altLang="en-US" sz="3200" b="1" u="none" dirty="0">
                  <a:latin typeface="宋体" panose="02010600030101010101" pitchFamily="2" charset="-122"/>
                  <a:sym typeface="Symbol" panose="05050102010706020507" pitchFamily="18" charset="2"/>
                </a:rPr>
                <a:t>       </a:t>
              </a:r>
              <a:r>
                <a:rPr lang="zh-CN" altLang="en-US" sz="3200" b="1" u="none" dirty="0">
                  <a:latin typeface="宋体" panose="02010600030101010101" pitchFamily="2" charset="-122"/>
                </a:rPr>
                <a:t>表示：从</a:t>
              </a:r>
              <a:r>
                <a:rPr lang="zh-CN" altLang="en-US" sz="3200" b="1" u="none" dirty="0">
                  <a:latin typeface="宋体" panose="02010600030101010101" pitchFamily="2" charset="-122"/>
                  <a:sym typeface="Symbol" panose="05050102010706020507" pitchFamily="18" charset="2"/>
                </a:rPr>
                <a:t></a:t>
              </a:r>
              <a:r>
                <a:rPr lang="en-US" altLang="zh-CN" sz="3200" b="1" u="none" baseline="-25000">
                  <a:latin typeface="宋体" panose="02010600030101010101" pitchFamily="2" charset="-122"/>
                  <a:sym typeface="Symbol" panose="05050102010706020507" pitchFamily="18" charset="2"/>
                </a:rPr>
                <a:t>1</a:t>
              </a:r>
              <a:r>
                <a:rPr lang="zh-CN" altLang="en-US" sz="3200" b="1" u="none" dirty="0">
                  <a:latin typeface="宋体" panose="02010600030101010101" pitchFamily="2" charset="-122"/>
                </a:rPr>
                <a:t>出发，经过一步或若干步，可以推出</a:t>
              </a:r>
              <a:r>
                <a:rPr lang="zh-CN" altLang="en-US" sz="3200" b="1" u="none" dirty="0">
                  <a:latin typeface="宋体" panose="02010600030101010101" pitchFamily="2" charset="-122"/>
                  <a:sym typeface="Symbol" panose="05050102010706020507" pitchFamily="18" charset="2"/>
                </a:rPr>
                <a:t></a:t>
              </a:r>
              <a:r>
                <a:rPr lang="en-US" altLang="zh-CN" sz="3200" b="1" u="none" baseline="-25000">
                  <a:latin typeface="宋体" panose="02010600030101010101" pitchFamily="2" charset="-122"/>
                  <a:sym typeface="Symbol" panose="05050102010706020507" pitchFamily="18" charset="2"/>
                </a:rPr>
                <a:t>n</a:t>
              </a:r>
              <a:r>
                <a:rPr lang="zh-CN" altLang="en-US" sz="3200" b="1" u="none" dirty="0">
                  <a:latin typeface="宋体" panose="02010600030101010101" pitchFamily="2" charset="-122"/>
                </a:rPr>
                <a:t>。</a:t>
              </a:r>
              <a:endParaRPr lang="zh-CN" altLang="en-US" sz="3200" b="1" u="none" dirty="0">
                <a:latin typeface="宋体" panose="02010600030101010101" pitchFamily="2" charset="-122"/>
              </a:endParaRPr>
            </a:p>
          </p:txBody>
        </p:sp>
        <p:graphicFrame>
          <p:nvGraphicFramePr>
            <p:cNvPr id="63491" name="Object 4"/>
            <p:cNvGraphicFramePr>
              <a:graphicFrameLocks noChangeAspect="1"/>
            </p:cNvGraphicFramePr>
            <p:nvPr/>
          </p:nvGraphicFramePr>
          <p:xfrm>
            <a:off x="1680" y="144"/>
            <a:ext cx="960" cy="597"/>
          </p:xfrm>
          <a:graphic>
            <a:graphicData uri="http://schemas.openxmlformats.org/presentationml/2006/ole">
              <mc:AlternateContent xmlns:mc="http://schemas.openxmlformats.org/markup-compatibility/2006">
                <mc:Choice xmlns:v="urn:schemas-microsoft-com:vml" Requires="v">
                  <p:oleObj spid="_x0000_s3082" name="" r:id="rId1" imgW="401320" imgH="240665" progId="Equation.3">
                    <p:embed/>
                  </p:oleObj>
                </mc:Choice>
                <mc:Fallback>
                  <p:oleObj name="" r:id="rId1" imgW="401320" imgH="240665" progId="Equation.3">
                    <p:embed/>
                    <p:pic>
                      <p:nvPicPr>
                        <p:cNvPr id="0" name="图片 3081"/>
                        <p:cNvPicPr/>
                        <p:nvPr/>
                      </p:nvPicPr>
                      <p:blipFill>
                        <a:blip r:embed="rId2">
                          <a:clrChange>
                            <a:clrFrom>
                              <a:srgbClr val="000000"/>
                            </a:clrFrom>
                            <a:clrTo>
                              <a:srgbClr val="000000"/>
                            </a:clrTo>
                          </a:clrChange>
                        </a:blip>
                        <a:stretch>
                          <a:fillRect/>
                        </a:stretch>
                      </p:blipFill>
                      <p:spPr>
                        <a:xfrm>
                          <a:off x="1680" y="144"/>
                          <a:ext cx="960" cy="597"/>
                        </a:xfrm>
                        <a:prstGeom prst="rect">
                          <a:avLst/>
                        </a:prstGeom>
                        <a:noFill/>
                        <a:ln w="38100">
                          <a:noFill/>
                          <a:miter/>
                        </a:ln>
                      </p:spPr>
                    </p:pic>
                  </p:oleObj>
                </mc:Fallback>
              </mc:AlternateContent>
            </a:graphicData>
          </a:graphic>
        </p:graphicFrame>
      </p:grpSp>
      <p:grpSp>
        <p:nvGrpSpPr>
          <p:cNvPr id="150533" name="Group 5"/>
          <p:cNvGrpSpPr/>
          <p:nvPr/>
        </p:nvGrpSpPr>
        <p:grpSpPr>
          <a:xfrm>
            <a:off x="533400" y="1484313"/>
            <a:ext cx="7924800" cy="1447800"/>
            <a:chOff x="288" y="1056"/>
            <a:chExt cx="4992" cy="912"/>
          </a:xfrm>
        </p:grpSpPr>
        <p:graphicFrame>
          <p:nvGraphicFramePr>
            <p:cNvPr id="63493" name="Object 6"/>
            <p:cNvGraphicFramePr>
              <a:graphicFrameLocks noChangeAspect="1"/>
            </p:cNvGraphicFramePr>
            <p:nvPr/>
          </p:nvGraphicFramePr>
          <p:xfrm>
            <a:off x="960" y="1056"/>
            <a:ext cx="912" cy="567"/>
          </p:xfrm>
          <a:graphic>
            <a:graphicData uri="http://schemas.openxmlformats.org/presentationml/2006/ole">
              <mc:AlternateContent xmlns:mc="http://schemas.openxmlformats.org/markup-compatibility/2006">
                <mc:Choice xmlns:v="urn:schemas-microsoft-com:vml" Requires="v">
                  <p:oleObj spid="_x0000_s3080" name="" r:id="rId3" imgW="401320" imgH="240665" progId="Equation.3">
                    <p:embed/>
                  </p:oleObj>
                </mc:Choice>
                <mc:Fallback>
                  <p:oleObj name="" r:id="rId3" imgW="401320" imgH="240665" progId="Equation.3">
                    <p:embed/>
                    <p:pic>
                      <p:nvPicPr>
                        <p:cNvPr id="0" name="图片 3079"/>
                        <p:cNvPicPr/>
                        <p:nvPr/>
                      </p:nvPicPr>
                      <p:blipFill>
                        <a:blip r:embed="rId4">
                          <a:clrChange>
                            <a:clrFrom>
                              <a:srgbClr val="000000"/>
                            </a:clrFrom>
                            <a:clrTo>
                              <a:srgbClr val="000000"/>
                            </a:clrTo>
                          </a:clrChange>
                        </a:blip>
                        <a:stretch>
                          <a:fillRect/>
                        </a:stretch>
                      </p:blipFill>
                      <p:spPr>
                        <a:xfrm>
                          <a:off x="960" y="1056"/>
                          <a:ext cx="912" cy="567"/>
                        </a:xfrm>
                        <a:prstGeom prst="rect">
                          <a:avLst/>
                        </a:prstGeom>
                        <a:noFill/>
                        <a:ln w="38100">
                          <a:noFill/>
                          <a:miter/>
                        </a:ln>
                      </p:spPr>
                    </p:pic>
                  </p:oleObj>
                </mc:Fallback>
              </mc:AlternateContent>
            </a:graphicData>
          </a:graphic>
        </p:graphicFrame>
        <p:sp>
          <p:nvSpPr>
            <p:cNvPr id="63494" name="Rectangle 7"/>
            <p:cNvSpPr/>
            <p:nvPr/>
          </p:nvSpPr>
          <p:spPr>
            <a:xfrm>
              <a:off x="288" y="1248"/>
              <a:ext cx="4992" cy="720"/>
            </a:xfrm>
            <a:prstGeom prst="rect">
              <a:avLst/>
            </a:prstGeom>
            <a:noFill/>
            <a:ln w="9525">
              <a:noFill/>
            </a:ln>
          </p:spPr>
          <p:txBody>
            <a:bodyPr lIns="92075" tIns="46038" rIns="92075" bIns="46038" anchor="t" anchorCtr="0"/>
            <a:p>
              <a:pPr eaLnBrk="0" hangingPunct="0">
                <a:spcBef>
                  <a:spcPct val="60000"/>
                </a:spcBef>
              </a:pPr>
              <a:r>
                <a:rPr lang="en-US" altLang="zh-CN" sz="3200" b="1" u="none">
                  <a:latin typeface="宋体" panose="02010600030101010101" pitchFamily="2" charset="-122"/>
                </a:rPr>
                <a:t> </a:t>
              </a:r>
              <a:r>
                <a:rPr lang="zh-CN" altLang="en-US" sz="3200" b="1" u="none" dirty="0">
                  <a:latin typeface="宋体" panose="02010600030101010101" pitchFamily="2" charset="-122"/>
                </a:rPr>
                <a:t>用         表示：从</a:t>
              </a:r>
              <a:r>
                <a:rPr lang="zh-CN" altLang="en-US" sz="3200" b="1" u="none" dirty="0">
                  <a:latin typeface="宋体" panose="02010600030101010101" pitchFamily="2" charset="-122"/>
                  <a:sym typeface="Symbol" panose="05050102010706020507" pitchFamily="18" charset="2"/>
                </a:rPr>
                <a:t></a:t>
              </a:r>
              <a:r>
                <a:rPr lang="en-US" altLang="zh-CN" sz="3200" b="1" u="none" baseline="-25000">
                  <a:latin typeface="宋体" panose="02010600030101010101" pitchFamily="2" charset="-122"/>
                  <a:sym typeface="Symbol" panose="05050102010706020507" pitchFamily="18" charset="2"/>
                </a:rPr>
                <a:t>1</a:t>
              </a:r>
              <a:r>
                <a:rPr lang="zh-CN" altLang="en-US" sz="3200" b="1" u="none" dirty="0">
                  <a:latin typeface="宋体" panose="02010600030101010101" pitchFamily="2" charset="-122"/>
                </a:rPr>
                <a:t>出发，经过</a:t>
              </a:r>
              <a:r>
                <a:rPr lang="en-US" altLang="zh-CN" sz="3200" b="1" u="none">
                  <a:latin typeface="宋体" panose="02010600030101010101" pitchFamily="2" charset="-122"/>
                </a:rPr>
                <a:t>0</a:t>
              </a:r>
              <a:r>
                <a:rPr lang="zh-CN" altLang="en-US" sz="3200" b="1" u="none" dirty="0">
                  <a:latin typeface="宋体" panose="02010600030101010101" pitchFamily="2" charset="-122"/>
                </a:rPr>
                <a:t>步或若干步，可以推出</a:t>
              </a:r>
              <a:r>
                <a:rPr lang="zh-CN" altLang="en-US" sz="3200" b="1" u="none" dirty="0">
                  <a:latin typeface="宋体" panose="02010600030101010101" pitchFamily="2" charset="-122"/>
                  <a:sym typeface="Symbol" panose="05050102010706020507" pitchFamily="18" charset="2"/>
                </a:rPr>
                <a:t></a:t>
              </a:r>
              <a:r>
                <a:rPr lang="en-US" altLang="zh-CN" sz="3200" b="1" u="none" baseline="-25000">
                  <a:latin typeface="宋体" panose="02010600030101010101" pitchFamily="2" charset="-122"/>
                  <a:sym typeface="Symbol" panose="05050102010706020507" pitchFamily="18" charset="2"/>
                </a:rPr>
                <a:t>n</a:t>
              </a:r>
              <a:r>
                <a:rPr lang="zh-CN" altLang="en-US" sz="3200" b="1" u="none" dirty="0">
                  <a:latin typeface="宋体" panose="02010600030101010101" pitchFamily="2" charset="-122"/>
                </a:rPr>
                <a:t>。</a:t>
              </a:r>
              <a:endParaRPr lang="zh-CN" altLang="en-US" sz="3200" b="1" u="none" dirty="0">
                <a:latin typeface="宋体" panose="02010600030101010101" pitchFamily="2" charset="-122"/>
              </a:endParaRPr>
            </a:p>
          </p:txBody>
        </p:sp>
      </p:grpSp>
      <p:grpSp>
        <p:nvGrpSpPr>
          <p:cNvPr id="150536" name="Group 8"/>
          <p:cNvGrpSpPr/>
          <p:nvPr/>
        </p:nvGrpSpPr>
        <p:grpSpPr>
          <a:xfrm>
            <a:off x="533400" y="2708275"/>
            <a:ext cx="8153400" cy="990600"/>
            <a:chOff x="288" y="1872"/>
            <a:chExt cx="5136" cy="624"/>
          </a:xfrm>
        </p:grpSpPr>
        <p:graphicFrame>
          <p:nvGraphicFramePr>
            <p:cNvPr id="63496" name="Object 9"/>
            <p:cNvGraphicFramePr>
              <a:graphicFrameLocks noChangeAspect="1"/>
            </p:cNvGraphicFramePr>
            <p:nvPr/>
          </p:nvGraphicFramePr>
          <p:xfrm>
            <a:off x="2832" y="2064"/>
            <a:ext cx="720" cy="358"/>
          </p:xfrm>
          <a:graphic>
            <a:graphicData uri="http://schemas.openxmlformats.org/presentationml/2006/ole">
              <mc:AlternateContent xmlns:mc="http://schemas.openxmlformats.org/markup-compatibility/2006">
                <mc:Choice xmlns:v="urn:schemas-microsoft-com:vml" Requires="v">
                  <p:oleObj spid="_x0000_s3083" name="" r:id="rId5" imgW="320675" imgH="144145" progId="Equation.3">
                    <p:embed/>
                  </p:oleObj>
                </mc:Choice>
                <mc:Fallback>
                  <p:oleObj name="" r:id="rId5" imgW="320675" imgH="144145" progId="Equation.3">
                    <p:embed/>
                    <p:pic>
                      <p:nvPicPr>
                        <p:cNvPr id="0" name="图片 3082"/>
                        <p:cNvPicPr/>
                        <p:nvPr/>
                      </p:nvPicPr>
                      <p:blipFill>
                        <a:blip r:embed="rId6">
                          <a:clrChange>
                            <a:clrFrom>
                              <a:srgbClr val="000000"/>
                            </a:clrFrom>
                            <a:clrTo>
                              <a:srgbClr val="000000"/>
                            </a:clrTo>
                          </a:clrChange>
                        </a:blip>
                        <a:stretch>
                          <a:fillRect/>
                        </a:stretch>
                      </p:blipFill>
                      <p:spPr>
                        <a:xfrm>
                          <a:off x="2832" y="2064"/>
                          <a:ext cx="720" cy="358"/>
                        </a:xfrm>
                        <a:prstGeom prst="rect">
                          <a:avLst/>
                        </a:prstGeom>
                        <a:noFill/>
                        <a:ln w="38100">
                          <a:noFill/>
                          <a:miter/>
                        </a:ln>
                      </p:spPr>
                    </p:pic>
                  </p:oleObj>
                </mc:Fallback>
              </mc:AlternateContent>
            </a:graphicData>
          </a:graphic>
        </p:graphicFrame>
        <p:graphicFrame>
          <p:nvGraphicFramePr>
            <p:cNvPr id="63497" name="Object 10"/>
            <p:cNvGraphicFramePr>
              <a:graphicFrameLocks noChangeAspect="1"/>
            </p:cNvGraphicFramePr>
            <p:nvPr/>
          </p:nvGraphicFramePr>
          <p:xfrm>
            <a:off x="4128" y="1872"/>
            <a:ext cx="837" cy="573"/>
          </p:xfrm>
          <a:graphic>
            <a:graphicData uri="http://schemas.openxmlformats.org/presentationml/2006/ole">
              <mc:AlternateContent xmlns:mc="http://schemas.openxmlformats.org/markup-compatibility/2006">
                <mc:Choice xmlns:v="urn:schemas-microsoft-com:vml" Requires="v">
                  <p:oleObj spid="_x0000_s3084" name="" r:id="rId7" imgW="353060" imgH="232410" progId="Equation.3">
                    <p:embed/>
                  </p:oleObj>
                </mc:Choice>
                <mc:Fallback>
                  <p:oleObj name="" r:id="rId7" imgW="353060" imgH="232410" progId="Equation.3">
                    <p:embed/>
                    <p:pic>
                      <p:nvPicPr>
                        <p:cNvPr id="0" name="图片 3083"/>
                        <p:cNvPicPr/>
                        <p:nvPr/>
                      </p:nvPicPr>
                      <p:blipFill>
                        <a:blip r:embed="rId8">
                          <a:clrChange>
                            <a:clrFrom>
                              <a:srgbClr val="000000"/>
                            </a:clrFrom>
                            <a:clrTo>
                              <a:srgbClr val="000000"/>
                            </a:clrTo>
                          </a:clrChange>
                        </a:blip>
                        <a:stretch>
                          <a:fillRect/>
                        </a:stretch>
                      </p:blipFill>
                      <p:spPr>
                        <a:xfrm>
                          <a:off x="4128" y="1872"/>
                          <a:ext cx="837" cy="573"/>
                        </a:xfrm>
                        <a:prstGeom prst="rect">
                          <a:avLst/>
                        </a:prstGeom>
                        <a:noFill/>
                        <a:ln w="38100">
                          <a:noFill/>
                          <a:miter/>
                        </a:ln>
                      </p:spPr>
                    </p:pic>
                  </p:oleObj>
                </mc:Fallback>
              </mc:AlternateContent>
            </a:graphicData>
          </a:graphic>
        </p:graphicFrame>
        <p:graphicFrame>
          <p:nvGraphicFramePr>
            <p:cNvPr id="63498" name="Object 11"/>
            <p:cNvGraphicFramePr>
              <a:graphicFrameLocks noChangeAspect="1"/>
            </p:cNvGraphicFramePr>
            <p:nvPr/>
          </p:nvGraphicFramePr>
          <p:xfrm>
            <a:off x="1642" y="1883"/>
            <a:ext cx="795" cy="544"/>
          </p:xfrm>
          <a:graphic>
            <a:graphicData uri="http://schemas.openxmlformats.org/presentationml/2006/ole">
              <mc:AlternateContent xmlns:mc="http://schemas.openxmlformats.org/markup-compatibility/2006">
                <mc:Choice xmlns:v="urn:schemas-microsoft-com:vml" Requires="v">
                  <p:oleObj spid="_x0000_s3078" name="" r:id="rId9" imgW="353060" imgH="232410" progId="Equation.3">
                    <p:embed/>
                  </p:oleObj>
                </mc:Choice>
                <mc:Fallback>
                  <p:oleObj name="" r:id="rId9" imgW="353060" imgH="232410" progId="Equation.3">
                    <p:embed/>
                    <p:pic>
                      <p:nvPicPr>
                        <p:cNvPr id="0" name="图片 3077"/>
                        <p:cNvPicPr/>
                        <p:nvPr/>
                      </p:nvPicPr>
                      <p:blipFill>
                        <a:blip r:embed="rId10">
                          <a:clrChange>
                            <a:clrFrom>
                              <a:srgbClr val="000000"/>
                            </a:clrFrom>
                            <a:clrTo>
                              <a:srgbClr val="000000"/>
                            </a:clrTo>
                          </a:clrChange>
                        </a:blip>
                        <a:stretch>
                          <a:fillRect/>
                        </a:stretch>
                      </p:blipFill>
                      <p:spPr>
                        <a:xfrm>
                          <a:off x="1642" y="1883"/>
                          <a:ext cx="795" cy="544"/>
                        </a:xfrm>
                        <a:prstGeom prst="rect">
                          <a:avLst/>
                        </a:prstGeom>
                        <a:noFill/>
                        <a:ln w="38100">
                          <a:noFill/>
                          <a:miter/>
                        </a:ln>
                      </p:spPr>
                    </p:pic>
                  </p:oleObj>
                </mc:Fallback>
              </mc:AlternateContent>
            </a:graphicData>
          </a:graphic>
        </p:graphicFrame>
        <p:sp>
          <p:nvSpPr>
            <p:cNvPr id="63499" name="Rectangle 12"/>
            <p:cNvSpPr/>
            <p:nvPr/>
          </p:nvSpPr>
          <p:spPr>
            <a:xfrm>
              <a:off x="288" y="2064"/>
              <a:ext cx="5136" cy="432"/>
            </a:xfrm>
            <a:prstGeom prst="rect">
              <a:avLst/>
            </a:prstGeom>
            <a:noFill/>
            <a:ln w="9525">
              <a:noFill/>
            </a:ln>
          </p:spPr>
          <p:txBody>
            <a:bodyPr lIns="92075" tIns="46038" rIns="92075" bIns="46038" anchor="t" anchorCtr="0"/>
            <a:p>
              <a:pPr eaLnBrk="0" hangingPunct="0">
                <a:spcBef>
                  <a:spcPct val="60000"/>
                </a:spcBef>
              </a:pPr>
              <a:r>
                <a:rPr lang="en-US" altLang="zh-CN" sz="2400" b="1" u="none">
                  <a:latin typeface="宋体" panose="02010600030101010101" pitchFamily="2" charset="-122"/>
                </a:rPr>
                <a:t>  </a:t>
              </a:r>
              <a:r>
                <a:rPr lang="zh-CN" altLang="en-US" sz="3200" b="1" u="none" dirty="0">
                  <a:latin typeface="宋体" panose="02010600030101010101" pitchFamily="2" charset="-122"/>
                </a:rPr>
                <a:t>所以 ：        即        或</a:t>
              </a:r>
              <a:endParaRPr lang="zh-CN" altLang="en-US" sz="3200" b="1" u="none" dirty="0">
                <a:latin typeface="宋体" panose="02010600030101010101" pitchFamily="2" charset="-122"/>
              </a:endParaRPr>
            </a:p>
          </p:txBody>
        </p:sp>
      </p:grpSp>
      <p:grpSp>
        <p:nvGrpSpPr>
          <p:cNvPr id="150541" name="Group 13"/>
          <p:cNvGrpSpPr/>
          <p:nvPr/>
        </p:nvGrpSpPr>
        <p:grpSpPr>
          <a:xfrm>
            <a:off x="468313" y="3573463"/>
            <a:ext cx="8382000" cy="2720975"/>
            <a:chOff x="288" y="2256"/>
            <a:chExt cx="5280" cy="1714"/>
          </a:xfrm>
        </p:grpSpPr>
        <p:graphicFrame>
          <p:nvGraphicFramePr>
            <p:cNvPr id="63501" name="Object 14"/>
            <p:cNvGraphicFramePr>
              <a:graphicFrameLocks noChangeAspect="1"/>
            </p:cNvGraphicFramePr>
            <p:nvPr/>
          </p:nvGraphicFramePr>
          <p:xfrm>
            <a:off x="912" y="2593"/>
            <a:ext cx="1200" cy="479"/>
          </p:xfrm>
          <a:graphic>
            <a:graphicData uri="http://schemas.openxmlformats.org/presentationml/2006/ole">
              <mc:AlternateContent xmlns:mc="http://schemas.openxmlformats.org/markup-compatibility/2006">
                <mc:Choice xmlns:v="urn:schemas-microsoft-com:vml" Requires="v">
                  <p:oleObj spid="_x0000_s3079" name="" r:id="rId11" imgW="328930" imgH="208280" progId="Equation.3">
                    <p:embed/>
                  </p:oleObj>
                </mc:Choice>
                <mc:Fallback>
                  <p:oleObj name="" r:id="rId11" imgW="328930" imgH="208280" progId="Equation.3">
                    <p:embed/>
                    <p:pic>
                      <p:nvPicPr>
                        <p:cNvPr id="0" name="图片 3078"/>
                        <p:cNvPicPr/>
                        <p:nvPr/>
                      </p:nvPicPr>
                      <p:blipFill>
                        <a:blip r:embed="rId12">
                          <a:clrChange>
                            <a:clrFrom>
                              <a:srgbClr val="000000"/>
                            </a:clrFrom>
                            <a:clrTo>
                              <a:srgbClr val="000000"/>
                            </a:clrTo>
                          </a:clrChange>
                        </a:blip>
                        <a:stretch>
                          <a:fillRect/>
                        </a:stretch>
                      </p:blipFill>
                      <p:spPr>
                        <a:xfrm>
                          <a:off x="912" y="2593"/>
                          <a:ext cx="1200" cy="479"/>
                        </a:xfrm>
                        <a:prstGeom prst="rect">
                          <a:avLst/>
                        </a:prstGeom>
                        <a:noFill/>
                        <a:ln w="38100">
                          <a:noFill/>
                          <a:miter/>
                        </a:ln>
                      </p:spPr>
                    </p:pic>
                  </p:oleObj>
                </mc:Fallback>
              </mc:AlternateContent>
            </a:graphicData>
          </a:graphic>
        </p:graphicFrame>
        <p:graphicFrame>
          <p:nvGraphicFramePr>
            <p:cNvPr id="63502" name="Object 15"/>
            <p:cNvGraphicFramePr>
              <a:graphicFrameLocks noChangeAspect="1"/>
            </p:cNvGraphicFramePr>
            <p:nvPr/>
          </p:nvGraphicFramePr>
          <p:xfrm>
            <a:off x="912" y="3480"/>
            <a:ext cx="4032" cy="490"/>
          </p:xfrm>
          <a:graphic>
            <a:graphicData uri="http://schemas.openxmlformats.org/presentationml/2006/ole">
              <mc:AlternateContent xmlns:mc="http://schemas.openxmlformats.org/markup-compatibility/2006">
                <mc:Choice xmlns:v="urn:schemas-microsoft-com:vml" Requires="v">
                  <p:oleObj spid="_x0000_s3081" name="" r:id="rId13" imgW="1411605" imgH="232410" progId="Equation.3">
                    <p:embed/>
                  </p:oleObj>
                </mc:Choice>
                <mc:Fallback>
                  <p:oleObj name="" r:id="rId13" imgW="1411605" imgH="232410" progId="Equation.3">
                    <p:embed/>
                    <p:pic>
                      <p:nvPicPr>
                        <p:cNvPr id="0" name="图片 3080"/>
                        <p:cNvPicPr/>
                        <p:nvPr/>
                      </p:nvPicPr>
                      <p:blipFill>
                        <a:blip r:embed="rId14">
                          <a:clrChange>
                            <a:clrFrom>
                              <a:srgbClr val="000000"/>
                            </a:clrFrom>
                            <a:clrTo>
                              <a:srgbClr val="000000"/>
                            </a:clrTo>
                          </a:clrChange>
                        </a:blip>
                        <a:stretch>
                          <a:fillRect/>
                        </a:stretch>
                      </p:blipFill>
                      <p:spPr>
                        <a:xfrm>
                          <a:off x="912" y="3480"/>
                          <a:ext cx="4032" cy="490"/>
                        </a:xfrm>
                        <a:prstGeom prst="rect">
                          <a:avLst/>
                        </a:prstGeom>
                        <a:noFill/>
                        <a:ln w="38100">
                          <a:noFill/>
                          <a:miter/>
                        </a:ln>
                      </p:spPr>
                    </p:pic>
                  </p:oleObj>
                </mc:Fallback>
              </mc:AlternateContent>
            </a:graphicData>
          </a:graphic>
        </p:graphicFrame>
        <p:sp>
          <p:nvSpPr>
            <p:cNvPr id="63503" name="Rectangle 16"/>
            <p:cNvSpPr/>
            <p:nvPr/>
          </p:nvSpPr>
          <p:spPr>
            <a:xfrm>
              <a:off x="288" y="2256"/>
              <a:ext cx="5280" cy="1296"/>
            </a:xfrm>
            <a:prstGeom prst="rect">
              <a:avLst/>
            </a:prstGeom>
            <a:noFill/>
            <a:ln w="9525">
              <a:noFill/>
            </a:ln>
          </p:spPr>
          <p:txBody>
            <a:bodyPr lIns="92075" tIns="46038" rIns="92075" bIns="46038" anchor="t" anchorCtr="0"/>
            <a:p>
              <a:pPr>
                <a:lnSpc>
                  <a:spcPct val="115000"/>
                </a:lnSpc>
                <a:spcBef>
                  <a:spcPct val="60000"/>
                </a:spcBef>
                <a:buClr>
                  <a:schemeClr val="accent2"/>
                </a:buClr>
                <a:buSzPct val="75000"/>
                <a:buFont typeface="Wingdings" panose="05000000000000000000" pitchFamily="2" charset="2"/>
                <a:buChar char="q"/>
              </a:pPr>
              <a:r>
                <a:rPr lang="zh-CN" altLang="en-US" sz="3000" b="1" u="none" dirty="0">
                  <a:latin typeface="宋体" panose="02010600030101010101" pitchFamily="2" charset="-122"/>
                </a:rPr>
                <a:t>定义：假定</a:t>
              </a:r>
              <a:r>
                <a:rPr lang="en-US" altLang="zh-CN" sz="3000" b="1" u="none">
                  <a:latin typeface="宋体" panose="02010600030101010101" pitchFamily="2" charset="-122"/>
                </a:rPr>
                <a:t>G</a:t>
              </a:r>
              <a:r>
                <a:rPr lang="zh-CN" altLang="en-US" sz="3000" b="1" u="none" dirty="0">
                  <a:latin typeface="宋体" panose="02010600030101010101" pitchFamily="2" charset="-122"/>
                </a:rPr>
                <a:t>是一个文法，</a:t>
              </a:r>
              <a:r>
                <a:rPr lang="en-US" altLang="zh-CN" sz="3000" b="1" u="none">
                  <a:latin typeface="宋体" panose="02010600030101010101" pitchFamily="2" charset="-122"/>
                </a:rPr>
                <a:t>S </a:t>
              </a:r>
              <a:r>
                <a:rPr lang="zh-CN" altLang="en-US" sz="3000" b="1" u="none" dirty="0">
                  <a:latin typeface="宋体" panose="02010600030101010101" pitchFamily="2" charset="-122"/>
                </a:rPr>
                <a:t>是它的开始符号。如果         ，则</a:t>
              </a:r>
              <a:r>
                <a:rPr lang="zh-CN" altLang="en-US" sz="3000" b="1" u="none" dirty="0">
                  <a:latin typeface="宋体" panose="02010600030101010101" pitchFamily="2" charset="-122"/>
                  <a:sym typeface="Symbol" panose="05050102010706020507" pitchFamily="18" charset="2"/>
                </a:rPr>
                <a:t></a:t>
              </a:r>
              <a:r>
                <a:rPr lang="zh-CN" altLang="en-US" sz="3000" b="1" u="none" dirty="0">
                  <a:latin typeface="宋体" panose="02010600030101010101" pitchFamily="2" charset="-122"/>
                </a:rPr>
                <a:t>称是一个</a:t>
              </a:r>
              <a:r>
                <a:rPr lang="zh-CN" altLang="en-US" sz="3000" b="1" u="none" dirty="0">
                  <a:solidFill>
                    <a:srgbClr val="FF0066"/>
                  </a:solidFill>
                  <a:latin typeface="Times New Roman" panose="02020603050405020304" pitchFamily="18" charset="0"/>
                </a:rPr>
                <a:t>句型</a:t>
              </a:r>
              <a:r>
                <a:rPr lang="zh-CN" altLang="en-US" sz="3000" b="1" u="none" dirty="0">
                  <a:latin typeface="宋体" panose="02010600030101010101" pitchFamily="2" charset="-122"/>
                </a:rPr>
                <a:t>。仅含终结符号的句型是一个</a:t>
              </a:r>
              <a:r>
                <a:rPr lang="zh-CN" altLang="en-US" sz="3000" b="1" u="none" dirty="0">
                  <a:solidFill>
                    <a:srgbClr val="FF0066"/>
                  </a:solidFill>
                  <a:latin typeface="Times New Roman" panose="02020603050405020304" pitchFamily="18" charset="0"/>
                </a:rPr>
                <a:t>句子</a:t>
              </a:r>
              <a:r>
                <a:rPr lang="zh-CN" altLang="en-US" sz="3000" b="1" u="none" dirty="0">
                  <a:latin typeface="宋体" panose="02010600030101010101" pitchFamily="2" charset="-122"/>
                </a:rPr>
                <a:t>。文法</a:t>
              </a:r>
              <a:r>
                <a:rPr lang="en-US" altLang="zh-CN" sz="3000" b="1" u="none">
                  <a:latin typeface="宋体" panose="02010600030101010101" pitchFamily="2" charset="-122"/>
                </a:rPr>
                <a:t>G</a:t>
              </a:r>
              <a:r>
                <a:rPr lang="zh-CN" altLang="en-US" sz="3000" b="1" u="none" dirty="0">
                  <a:latin typeface="宋体" panose="02010600030101010101" pitchFamily="2" charset="-122"/>
                </a:rPr>
                <a:t>所产生的句子的全体是一个</a:t>
              </a:r>
              <a:r>
                <a:rPr lang="zh-CN" altLang="en-US" sz="3000" b="1" u="none" dirty="0">
                  <a:solidFill>
                    <a:srgbClr val="FF0066"/>
                  </a:solidFill>
                  <a:latin typeface="Times New Roman" panose="02020603050405020304" pitchFamily="18" charset="0"/>
                </a:rPr>
                <a:t>语言</a:t>
              </a:r>
              <a:r>
                <a:rPr lang="zh-CN" altLang="en-US" sz="3000" b="1" u="none" dirty="0">
                  <a:latin typeface="宋体" panose="02010600030101010101" pitchFamily="2" charset="-122"/>
                </a:rPr>
                <a:t>，将它记为 </a:t>
              </a:r>
              <a:r>
                <a:rPr lang="en-US" altLang="zh-CN" sz="3000" b="1" u="none">
                  <a:latin typeface="宋体" panose="02010600030101010101" pitchFamily="2" charset="-122"/>
                </a:rPr>
                <a:t>L(G)</a:t>
              </a:r>
              <a:r>
                <a:rPr lang="zh-CN" altLang="en-US" sz="3000" b="1" u="none" dirty="0">
                  <a:latin typeface="宋体" panose="02010600030101010101" pitchFamily="2" charset="-122"/>
                </a:rPr>
                <a:t>。</a:t>
              </a:r>
              <a:endParaRPr lang="zh-CN" altLang="en-US" sz="3000" b="1" u="none" dirty="0">
                <a:latin typeface="宋体" panose="02010600030101010101" pitchFamily="2" charset="-122"/>
              </a:endParaRPr>
            </a:p>
          </p:txBody>
        </p:sp>
      </p:grpSp>
      <p:sp>
        <p:nvSpPr>
          <p:cNvPr id="63504" name="灯片编号占位符 1"/>
          <p:cNvSpPr>
            <a:spLocks noGrp="1"/>
          </p:cNvSpPr>
          <p:nvPr>
            <p:ph type="sldNum" sz="quarter" idx="12"/>
          </p:nvPr>
        </p:nvSpPr>
        <p:spPr>
          <a:ln/>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dirty="0">
                <a:solidFill>
                  <a:schemeClr val="tx1"/>
                </a:solidFill>
              </a:rPr>
            </a:fld>
            <a:endParaRPr lang="zh-CN" altLang="en-US" sz="1200"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0530"/>
                                        </p:tgtEl>
                                        <p:attrNameLst>
                                          <p:attrName>style.visibility</p:attrName>
                                        </p:attrNameLst>
                                      </p:cBhvr>
                                      <p:to>
                                        <p:strVal val="visible"/>
                                      </p:to>
                                    </p:set>
                                    <p:animEffect transition="in" filter="wipe(left)">
                                      <p:cBhvr>
                                        <p:cTn id="7" dur="500"/>
                                        <p:tgtEl>
                                          <p:spTgt spid="15053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0533"/>
                                        </p:tgtEl>
                                        <p:attrNameLst>
                                          <p:attrName>style.visibility</p:attrName>
                                        </p:attrNameLst>
                                      </p:cBhvr>
                                      <p:to>
                                        <p:strVal val="visible"/>
                                      </p:to>
                                    </p:set>
                                    <p:animEffect transition="in" filter="wipe(left)">
                                      <p:cBhvr>
                                        <p:cTn id="12" dur="500"/>
                                        <p:tgtEl>
                                          <p:spTgt spid="15053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50536"/>
                                        </p:tgtEl>
                                        <p:attrNameLst>
                                          <p:attrName>style.visibility</p:attrName>
                                        </p:attrNameLst>
                                      </p:cBhvr>
                                      <p:to>
                                        <p:strVal val="visible"/>
                                      </p:to>
                                    </p:set>
                                    <p:animEffect transition="in" filter="wipe(left)">
                                      <p:cBhvr>
                                        <p:cTn id="17" dur="500"/>
                                        <p:tgtEl>
                                          <p:spTgt spid="15053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50541"/>
                                        </p:tgtEl>
                                        <p:attrNameLst>
                                          <p:attrName>style.visibility</p:attrName>
                                        </p:attrNameLst>
                                      </p:cBhvr>
                                      <p:to>
                                        <p:strVal val="visible"/>
                                      </p:to>
                                    </p:set>
                                    <p:animEffect transition="in" filter="wipe(left)">
                                      <p:cBhvr>
                                        <p:cTn id="22" dur="500"/>
                                        <p:tgtEl>
                                          <p:spTgt spid="1505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1554" name="Rectangle 2"/>
          <p:cNvSpPr>
            <a:spLocks noGrp="1"/>
          </p:cNvSpPr>
          <p:nvPr>
            <p:ph idx="1"/>
          </p:nvPr>
        </p:nvSpPr>
        <p:spPr>
          <a:xfrm>
            <a:off x="468313" y="1196975"/>
            <a:ext cx="8074025" cy="4013200"/>
          </a:xfrm>
          <a:ln/>
        </p:spPr>
        <p:txBody>
          <a:bodyPr vert="horz" wrap="square" lIns="91440" tIns="45720" rIns="91440" bIns="45720" anchor="t" anchorCtr="0"/>
          <a:p>
            <a:pPr eaLnBrk="1" hangingPunct="1">
              <a:lnSpc>
                <a:spcPct val="90000"/>
              </a:lnSpc>
            </a:pPr>
            <a:r>
              <a:rPr lang="zh-CN" altLang="en-US" b="1" dirty="0"/>
              <a:t>例： </a:t>
            </a:r>
            <a:r>
              <a:rPr lang="en-US" altLang="zh-CN" b="1"/>
              <a:t>(i*</a:t>
            </a:r>
            <a:r>
              <a:rPr lang="en-US" altLang="zh-CN" b="1" dirty="0" err="1"/>
              <a:t>i+i</a:t>
            </a:r>
            <a:r>
              <a:rPr lang="en-US" altLang="zh-CN" b="1"/>
              <a:t>)</a:t>
            </a:r>
            <a:r>
              <a:rPr lang="zh-CN" altLang="en-US" b="1" dirty="0"/>
              <a:t>是文法</a:t>
            </a:r>
            <a:endParaRPr lang="zh-CN" altLang="en-US" b="1" dirty="0"/>
          </a:p>
          <a:p>
            <a:pPr lvl="1" indent="-436245" eaLnBrk="1" hangingPunct="1">
              <a:lnSpc>
                <a:spcPct val="90000"/>
              </a:lnSpc>
              <a:buNone/>
            </a:pPr>
            <a:r>
              <a:rPr lang="en-US" altLang="zh-CN" sz="3200" b="1"/>
              <a:t>G(E)</a:t>
            </a:r>
            <a:r>
              <a:rPr lang="zh-CN" altLang="en-US" sz="3200" b="1" dirty="0"/>
              <a:t>： </a:t>
            </a:r>
            <a:r>
              <a:rPr lang="en-US" altLang="zh-CN" sz="3200" b="1"/>
              <a:t>E </a:t>
            </a:r>
            <a:r>
              <a:rPr lang="en-US" altLang="zh-CN" sz="3200" b="1">
                <a:sym typeface="Symbol" panose="05050102010706020507" pitchFamily="18" charset="2"/>
              </a:rPr>
              <a:t></a:t>
            </a:r>
            <a:r>
              <a:rPr lang="en-US" altLang="zh-CN" sz="3200" b="1"/>
              <a:t> i | E+E | E*E | (E)</a:t>
            </a:r>
            <a:endParaRPr lang="en-US" altLang="zh-CN" sz="3200" b="1"/>
          </a:p>
          <a:p>
            <a:pPr lvl="1" indent="-436245" eaLnBrk="1" hangingPunct="1">
              <a:lnSpc>
                <a:spcPct val="90000"/>
              </a:lnSpc>
              <a:buNone/>
            </a:pPr>
            <a:r>
              <a:rPr lang="zh-CN" altLang="en-US" sz="3200" b="1" dirty="0"/>
              <a:t>的一个句子。</a:t>
            </a:r>
            <a:endParaRPr lang="zh-CN" altLang="en-US" sz="3200" b="1" dirty="0"/>
          </a:p>
          <a:p>
            <a:pPr eaLnBrk="1" hangingPunct="1">
              <a:lnSpc>
                <a:spcPct val="90000"/>
              </a:lnSpc>
              <a:buNone/>
            </a:pPr>
            <a:r>
              <a:rPr lang="zh-CN" altLang="en-US" b="1" dirty="0"/>
              <a:t>  证明：</a:t>
            </a:r>
            <a:endParaRPr lang="zh-CN" altLang="en-US" b="1" dirty="0"/>
          </a:p>
          <a:p>
            <a:pPr eaLnBrk="1" hangingPunct="1">
              <a:lnSpc>
                <a:spcPct val="90000"/>
              </a:lnSpc>
              <a:buNone/>
            </a:pPr>
            <a:r>
              <a:rPr lang="zh-CN" altLang="en-US" b="1" dirty="0"/>
              <a:t>  </a:t>
            </a:r>
            <a:r>
              <a:rPr lang="en-US" altLang="zh-CN" b="1"/>
              <a:t>E </a:t>
            </a:r>
            <a:r>
              <a:rPr lang="en-US" altLang="zh-CN" b="1">
                <a:sym typeface="Symbol" panose="05050102010706020507" pitchFamily="18" charset="2"/>
              </a:rPr>
              <a:t></a:t>
            </a:r>
            <a:r>
              <a:rPr lang="en-US" altLang="zh-CN" b="1"/>
              <a:t> (E) </a:t>
            </a:r>
            <a:r>
              <a:rPr lang="en-US" altLang="zh-CN" b="1">
                <a:sym typeface="Symbol" panose="05050102010706020507" pitchFamily="18" charset="2"/>
              </a:rPr>
              <a:t> (</a:t>
            </a:r>
            <a:r>
              <a:rPr lang="en-US" altLang="zh-CN" b="1"/>
              <a:t>E+E</a:t>
            </a:r>
            <a:r>
              <a:rPr lang="en-US" altLang="zh-CN" b="1">
                <a:sym typeface="Symbol" panose="05050102010706020507" pitchFamily="18" charset="2"/>
              </a:rPr>
              <a:t>) (</a:t>
            </a:r>
            <a:r>
              <a:rPr lang="en-US" altLang="zh-CN" b="1"/>
              <a:t>E*E+E</a:t>
            </a:r>
            <a:r>
              <a:rPr lang="en-US" altLang="zh-CN" b="1">
                <a:sym typeface="Symbol" panose="05050102010706020507" pitchFamily="18" charset="2"/>
              </a:rPr>
              <a:t>) (i*</a:t>
            </a:r>
            <a:r>
              <a:rPr lang="en-US" altLang="zh-CN" b="1"/>
              <a:t>E+E</a:t>
            </a:r>
            <a:r>
              <a:rPr lang="en-US" altLang="zh-CN" b="1">
                <a:sym typeface="Symbol" panose="05050102010706020507" pitchFamily="18" charset="2"/>
              </a:rPr>
              <a:t>) </a:t>
            </a:r>
            <a:endParaRPr lang="en-US" altLang="zh-CN" b="1">
              <a:sym typeface="Symbol" panose="05050102010706020507" pitchFamily="18" charset="2"/>
            </a:endParaRPr>
          </a:p>
          <a:p>
            <a:pPr eaLnBrk="1" hangingPunct="1">
              <a:lnSpc>
                <a:spcPct val="90000"/>
              </a:lnSpc>
              <a:buNone/>
            </a:pPr>
            <a:r>
              <a:rPr lang="en-US" altLang="zh-CN" b="1">
                <a:sym typeface="Symbol" panose="05050102010706020507" pitchFamily="18" charset="2"/>
              </a:rPr>
              <a:t>     (i*</a:t>
            </a:r>
            <a:r>
              <a:rPr lang="en-US" altLang="zh-CN" b="1" dirty="0" err="1"/>
              <a:t>i+E</a:t>
            </a:r>
            <a:r>
              <a:rPr lang="en-US" altLang="zh-CN" b="1">
                <a:sym typeface="Symbol" panose="05050102010706020507" pitchFamily="18" charset="2"/>
              </a:rPr>
              <a:t>)  (i*</a:t>
            </a:r>
            <a:r>
              <a:rPr lang="en-US" altLang="zh-CN" b="1" dirty="0" err="1"/>
              <a:t>i+i</a:t>
            </a:r>
            <a:r>
              <a:rPr lang="en-US" altLang="zh-CN" b="1">
                <a:sym typeface="Symbol" panose="05050102010706020507" pitchFamily="18" charset="2"/>
              </a:rPr>
              <a:t>)</a:t>
            </a:r>
            <a:endParaRPr lang="en-US" altLang="zh-CN" b="1"/>
          </a:p>
          <a:p>
            <a:pPr eaLnBrk="1" hangingPunct="1">
              <a:lnSpc>
                <a:spcPct val="90000"/>
              </a:lnSpc>
              <a:buNone/>
            </a:pPr>
            <a:r>
              <a:rPr lang="en-US" altLang="zh-CN" b="1"/>
              <a:t>  E</a:t>
            </a:r>
            <a:r>
              <a:rPr lang="zh-CN" altLang="en-US" b="1" dirty="0"/>
              <a:t>，</a:t>
            </a:r>
            <a:r>
              <a:rPr lang="en-US" altLang="zh-CN" b="1"/>
              <a:t>(E)</a:t>
            </a:r>
            <a:r>
              <a:rPr lang="zh-CN" altLang="en-US" b="1" dirty="0"/>
              <a:t>，</a:t>
            </a:r>
            <a:r>
              <a:rPr lang="en-US" altLang="zh-CN" b="1"/>
              <a:t>(E*E+E)</a:t>
            </a:r>
            <a:r>
              <a:rPr lang="zh-CN" altLang="en-US" b="1" dirty="0"/>
              <a:t>，</a:t>
            </a:r>
            <a:r>
              <a:rPr lang="en-US" altLang="zh-CN" b="1"/>
              <a:t>…</a:t>
            </a:r>
            <a:r>
              <a:rPr lang="zh-CN" altLang="en-US" b="1" dirty="0"/>
              <a:t>，</a:t>
            </a:r>
            <a:r>
              <a:rPr lang="en-US" altLang="zh-CN" b="1"/>
              <a:t>(i*</a:t>
            </a:r>
            <a:r>
              <a:rPr lang="en-US" altLang="zh-CN" b="1" dirty="0" err="1"/>
              <a:t>i+i</a:t>
            </a:r>
            <a:r>
              <a:rPr lang="en-US" altLang="zh-CN" b="1"/>
              <a:t>)</a:t>
            </a:r>
            <a:r>
              <a:rPr lang="zh-CN" altLang="en-US" b="1" dirty="0"/>
              <a:t>是句型。</a:t>
            </a:r>
            <a:endParaRPr lang="zh-CN" altLang="en-US" b="1" dirty="0"/>
          </a:p>
        </p:txBody>
      </p:sp>
      <p:sp>
        <p:nvSpPr>
          <p:cNvPr id="64514" name="灯片编号占位符 1"/>
          <p:cNvSpPr>
            <a:spLocks noGrp="1"/>
          </p:cNvSpPr>
          <p:nvPr>
            <p:ph type="sldNum" sz="quarter" idx="12"/>
          </p:nvPr>
        </p:nvSpPr>
        <p:spPr>
          <a:ln/>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dirty="0">
                <a:solidFill>
                  <a:schemeClr val="tx1"/>
                </a:solidFill>
              </a:rPr>
            </a:fld>
            <a:endParaRPr lang="zh-CN" altLang="en-US" sz="1200" dirty="0">
              <a:solidFill>
                <a:schemeClr val="tx1"/>
              </a:solidFill>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1554">
                                            <p:txEl>
                                              <p:charRg st="0" end="14"/>
                                            </p:txEl>
                                          </p:spTgt>
                                        </p:tgtEl>
                                        <p:attrNameLst>
                                          <p:attrName>style.visibility</p:attrName>
                                        </p:attrNameLst>
                                      </p:cBhvr>
                                      <p:to>
                                        <p:strVal val="visible"/>
                                      </p:to>
                                    </p:set>
                                    <p:anim calcmode="lin" valueType="num">
                                      <p:cBhvr additive="base">
                                        <p:cTn id="7" dur="500" fill="hold"/>
                                        <p:tgtEl>
                                          <p:spTgt spid="151554">
                                            <p:txEl>
                                              <p:charRg st="0" end="1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1554">
                                            <p:txEl>
                                              <p:charRg st="0" end="14"/>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51554">
                                            <p:txEl>
                                              <p:charRg st="14" end="44"/>
                                            </p:txEl>
                                          </p:spTgt>
                                        </p:tgtEl>
                                        <p:attrNameLst>
                                          <p:attrName>style.visibility</p:attrName>
                                        </p:attrNameLst>
                                      </p:cBhvr>
                                      <p:to>
                                        <p:strVal val="visible"/>
                                      </p:to>
                                    </p:set>
                                    <p:anim calcmode="lin" valueType="num">
                                      <p:cBhvr additive="base">
                                        <p:cTn id="11" dur="500" fill="hold"/>
                                        <p:tgtEl>
                                          <p:spTgt spid="151554">
                                            <p:txEl>
                                              <p:charRg st="14" end="4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51554">
                                            <p:txEl>
                                              <p:charRg st="14" end="44"/>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51554">
                                            <p:txEl>
                                              <p:charRg st="44" end="51"/>
                                            </p:txEl>
                                          </p:spTgt>
                                        </p:tgtEl>
                                        <p:attrNameLst>
                                          <p:attrName>style.visibility</p:attrName>
                                        </p:attrNameLst>
                                      </p:cBhvr>
                                      <p:to>
                                        <p:strVal val="visible"/>
                                      </p:to>
                                    </p:set>
                                    <p:anim calcmode="lin" valueType="num">
                                      <p:cBhvr additive="base">
                                        <p:cTn id="15" dur="500" fill="hold"/>
                                        <p:tgtEl>
                                          <p:spTgt spid="151554">
                                            <p:txEl>
                                              <p:charRg st="44" end="5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51554">
                                            <p:txEl>
                                              <p:charRg st="44" end="51"/>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51554">
                                            <p:txEl>
                                              <p:charRg st="51" end="57"/>
                                            </p:txEl>
                                          </p:spTgt>
                                        </p:tgtEl>
                                        <p:attrNameLst>
                                          <p:attrName>style.visibility</p:attrName>
                                        </p:attrNameLst>
                                      </p:cBhvr>
                                      <p:to>
                                        <p:strVal val="visible"/>
                                      </p:to>
                                    </p:set>
                                    <p:animEffect transition="in" filter="wipe(left)">
                                      <p:cBhvr>
                                        <p:cTn id="21" dur="1000"/>
                                        <p:tgtEl>
                                          <p:spTgt spid="151554">
                                            <p:txEl>
                                              <p:charRg st="51" end="57"/>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51554">
                                            <p:txEl>
                                              <p:charRg st="57" end="95"/>
                                            </p:txEl>
                                          </p:spTgt>
                                        </p:tgtEl>
                                        <p:attrNameLst>
                                          <p:attrName>style.visibility</p:attrName>
                                        </p:attrNameLst>
                                      </p:cBhvr>
                                      <p:to>
                                        <p:strVal val="visible"/>
                                      </p:to>
                                    </p:set>
                                    <p:animEffect transition="in" filter="wipe(left)">
                                      <p:cBhvr>
                                        <p:cTn id="26" dur="5000"/>
                                        <p:tgtEl>
                                          <p:spTgt spid="151554">
                                            <p:txEl>
                                              <p:charRg st="57" end="9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51554">
                                            <p:txEl>
                                              <p:charRg st="95" end="118"/>
                                            </p:txEl>
                                          </p:spTgt>
                                        </p:tgtEl>
                                        <p:attrNameLst>
                                          <p:attrName>style.visibility</p:attrName>
                                        </p:attrNameLst>
                                      </p:cBhvr>
                                      <p:to>
                                        <p:strVal val="visible"/>
                                      </p:to>
                                    </p:set>
                                    <p:animEffect transition="in" filter="wipe(left)">
                                      <p:cBhvr>
                                        <p:cTn id="31" dur="5000"/>
                                        <p:tgtEl>
                                          <p:spTgt spid="151554">
                                            <p:txEl>
                                              <p:charRg st="95" end="11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151554">
                                            <p:txEl>
                                              <p:charRg st="118" end="148"/>
                                            </p:txEl>
                                          </p:spTgt>
                                        </p:tgtEl>
                                        <p:attrNameLst>
                                          <p:attrName>style.visibility</p:attrName>
                                        </p:attrNameLst>
                                      </p:cBhvr>
                                      <p:to>
                                        <p:strVal val="visible"/>
                                      </p:to>
                                    </p:set>
                                    <p:anim calcmode="lin" valueType="num">
                                      <p:cBhvr additive="base">
                                        <p:cTn id="36" dur="500" fill="hold"/>
                                        <p:tgtEl>
                                          <p:spTgt spid="151554">
                                            <p:txEl>
                                              <p:charRg st="118" end="148"/>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151554">
                                            <p:txEl>
                                              <p:charRg st="118" end="14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4"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02" name="Rectangle 2"/>
          <p:cNvSpPr/>
          <p:nvPr/>
        </p:nvSpPr>
        <p:spPr>
          <a:xfrm>
            <a:off x="1066800" y="1828800"/>
            <a:ext cx="6172200" cy="3124200"/>
          </a:xfrm>
          <a:prstGeom prst="rect">
            <a:avLst/>
          </a:prstGeom>
          <a:noFill/>
          <a:ln w="9525">
            <a:noFill/>
          </a:ln>
        </p:spPr>
        <p:txBody>
          <a:bodyPr anchor="t" anchorCtr="0"/>
          <a:p>
            <a:pPr marL="381000" indent="-381000" eaLnBrk="0" hangingPunct="0">
              <a:spcBef>
                <a:spcPct val="70000"/>
              </a:spcBef>
              <a:buClr>
                <a:schemeClr val="accent2"/>
              </a:buClr>
              <a:buFont typeface="Wingdings" panose="05000000000000000000" pitchFamily="2" charset="2"/>
              <a:buChar char="q"/>
            </a:pPr>
            <a:r>
              <a:rPr lang="" altLang="en-US" sz="3200" b="1" u="none" dirty="0">
                <a:latin typeface="Times New Roman" panose="02020603050405020304" pitchFamily="18" charset="0"/>
              </a:rPr>
              <a:t>例：文法</a:t>
            </a:r>
            <a:r>
              <a:rPr lang="" altLang="zh-CN" sz="3200" b="1" u="none" dirty="0">
                <a:latin typeface="Times New Roman" panose="02020603050405020304" pitchFamily="18" charset="0"/>
              </a:rPr>
              <a:t>G</a:t>
            </a:r>
            <a:r>
              <a:rPr lang="en-US" altLang="zh-CN" sz="3200" b="1" u="none" baseline="-25000">
                <a:latin typeface="Times New Roman" panose="02020603050405020304" pitchFamily="18" charset="0"/>
              </a:rPr>
              <a:t>1</a:t>
            </a:r>
            <a:r>
              <a:rPr lang="" altLang="zh-CN" sz="3200" b="1" u="none" dirty="0">
                <a:latin typeface="Times New Roman" panose="02020603050405020304" pitchFamily="18" charset="0"/>
              </a:rPr>
              <a:t>(A)</a:t>
            </a:r>
            <a:r>
              <a:rPr lang="zh-CN" altLang="en-US" sz="3200" b="1" u="none" dirty="0">
                <a:latin typeface="Times New Roman" panose="02020603050405020304" pitchFamily="18" charset="0"/>
              </a:rPr>
              <a:t>：</a:t>
            </a:r>
            <a:endParaRPr lang="zh-CN" altLang="en-US" sz="3200" b="1" u="none" dirty="0">
              <a:latin typeface="Times New Roman" panose="02020603050405020304" pitchFamily="18" charset="0"/>
            </a:endParaRPr>
          </a:p>
          <a:p>
            <a:pPr marL="381000" indent="-381000" eaLnBrk="0" hangingPunct="0"/>
            <a:r>
              <a:rPr lang="en-US" altLang="zh-CN" sz="3200" b="1" u="none">
                <a:latin typeface="Times New Roman" panose="02020603050405020304" pitchFamily="18" charset="0"/>
                <a:sym typeface="Symbol" panose="05050102010706020507" pitchFamily="18" charset="2"/>
              </a:rPr>
              <a:t>A  </a:t>
            </a:r>
            <a:r>
              <a:rPr lang="en-US" altLang="zh-CN" sz="3200" b="1" u="none" dirty="0" err="1">
                <a:latin typeface="Times New Roman" panose="02020603050405020304" pitchFamily="18" charset="0"/>
                <a:sym typeface="Symbol" panose="05050102010706020507" pitchFamily="18" charset="2"/>
              </a:rPr>
              <a:t>c|Ab</a:t>
            </a:r>
            <a:endParaRPr lang="en-US" altLang="zh-CN" sz="3200" b="1" u="none">
              <a:latin typeface="Times New Roman" panose="02020603050405020304" pitchFamily="18" charset="0"/>
              <a:sym typeface="Symbol" panose="05050102010706020507" pitchFamily="18" charset="2"/>
            </a:endParaRPr>
          </a:p>
          <a:p>
            <a:pPr marL="381000" indent="-381000" eaLnBrk="0" hangingPunct="0"/>
            <a:r>
              <a:rPr lang="" altLang="zh-CN" sz="3200" b="1" u="none" dirty="0">
                <a:latin typeface="Times New Roman" panose="02020603050405020304" pitchFamily="18" charset="0"/>
              </a:rPr>
              <a:t>G</a:t>
            </a:r>
            <a:r>
              <a:rPr lang="en-US" altLang="zh-CN" sz="3200" b="1" u="none" baseline="-25000">
                <a:latin typeface="Times New Roman" panose="02020603050405020304" pitchFamily="18" charset="0"/>
              </a:rPr>
              <a:t>1</a:t>
            </a:r>
            <a:r>
              <a:rPr lang="" altLang="zh-CN" sz="3200" b="1" u="none" dirty="0">
                <a:latin typeface="Times New Roman" panose="02020603050405020304" pitchFamily="18" charset="0"/>
              </a:rPr>
              <a:t>(A)</a:t>
            </a:r>
            <a:r>
              <a:rPr lang="zh-CN" altLang="en-US" sz="3200" b="1" u="none" dirty="0">
                <a:latin typeface="Times New Roman" panose="02020603050405020304" pitchFamily="18" charset="0"/>
              </a:rPr>
              <a:t>的语言</a:t>
            </a:r>
            <a:r>
              <a:rPr lang="en-US" altLang="zh-CN" sz="3200" b="1" u="none">
                <a:latin typeface="Times New Roman" panose="02020603050405020304" pitchFamily="18" charset="0"/>
              </a:rPr>
              <a:t>?</a:t>
            </a:r>
            <a:endParaRPr lang="en-US" altLang="zh-CN" sz="3200" b="1" u="none">
              <a:latin typeface="Times New Roman" panose="02020603050405020304" pitchFamily="18" charset="0"/>
            </a:endParaRPr>
          </a:p>
          <a:p>
            <a:pPr marL="381000" indent="-381000" eaLnBrk="0" hangingPunct="0"/>
            <a:endParaRPr lang="en-US" altLang="zh-CN" sz="3200" b="1" u="none">
              <a:latin typeface="Times New Roman" panose="02020603050405020304" pitchFamily="18" charset="0"/>
            </a:endParaRPr>
          </a:p>
          <a:p>
            <a:pPr marL="381000" indent="-381000" eaLnBrk="0" hangingPunct="0"/>
            <a:r>
              <a:rPr lang="en-US" altLang="zh-CN" sz="3200" b="1" u="none">
                <a:latin typeface="Times New Roman" panose="02020603050405020304" pitchFamily="18" charset="0"/>
              </a:rPr>
              <a:t>L(</a:t>
            </a:r>
            <a:r>
              <a:rPr lang="" altLang="zh-CN" sz="3200" b="1" u="none" dirty="0">
                <a:latin typeface="Times New Roman" panose="02020603050405020304" pitchFamily="18" charset="0"/>
              </a:rPr>
              <a:t>G</a:t>
            </a:r>
            <a:r>
              <a:rPr lang="en-US" altLang="zh-CN" sz="3200" b="1" u="none" baseline="-25000">
                <a:latin typeface="Times New Roman" panose="02020603050405020304" pitchFamily="18" charset="0"/>
              </a:rPr>
              <a:t>1</a:t>
            </a:r>
            <a:r>
              <a:rPr lang="en-US" altLang="zh-CN" sz="3200" b="1" u="none">
                <a:latin typeface="Times New Roman" panose="02020603050405020304" pitchFamily="18" charset="0"/>
              </a:rPr>
              <a:t>)={c</a:t>
            </a:r>
            <a:r>
              <a:rPr lang="zh-CN" altLang="en-US" sz="3200" b="1" u="none" dirty="0">
                <a:latin typeface="Times New Roman" panose="02020603050405020304" pitchFamily="18" charset="0"/>
              </a:rPr>
              <a:t>，</a:t>
            </a:r>
            <a:r>
              <a:rPr lang="en-US" altLang="zh-CN" sz="3200" b="1" u="none" dirty="0" err="1">
                <a:latin typeface="Times New Roman" panose="02020603050405020304" pitchFamily="18" charset="0"/>
              </a:rPr>
              <a:t>cb</a:t>
            </a:r>
            <a:r>
              <a:rPr lang="zh-CN" altLang="en-US" sz="3200" b="1" u="none" dirty="0">
                <a:latin typeface="Times New Roman" panose="02020603050405020304" pitchFamily="18" charset="0"/>
              </a:rPr>
              <a:t>，</a:t>
            </a:r>
            <a:r>
              <a:rPr lang="en-US" altLang="zh-CN" sz="3200" b="1" u="none" dirty="0" err="1">
                <a:latin typeface="Times New Roman" panose="02020603050405020304" pitchFamily="18" charset="0"/>
              </a:rPr>
              <a:t>cbb</a:t>
            </a:r>
            <a:r>
              <a:rPr lang="zh-CN" altLang="en-US" sz="3200" b="1" u="none" dirty="0">
                <a:latin typeface="Times New Roman" panose="02020603050405020304" pitchFamily="18" charset="0"/>
              </a:rPr>
              <a:t>，</a:t>
            </a:r>
            <a:r>
              <a:rPr lang="zh-CN" altLang="en-US" sz="3200" b="1" u="none" dirty="0">
                <a:latin typeface="Times New Roman" panose="02020603050405020304" pitchFamily="18" charset="0"/>
                <a:sym typeface="Symbol" panose="05050102010706020507" pitchFamily="18" charset="2"/>
              </a:rPr>
              <a:t></a:t>
            </a:r>
            <a:r>
              <a:rPr lang="en-US" altLang="zh-CN" sz="3200" b="1" u="none">
                <a:latin typeface="Times New Roman" panose="02020603050405020304" pitchFamily="18" charset="0"/>
              </a:rPr>
              <a:t>}</a:t>
            </a:r>
            <a:endParaRPr lang="en-US" altLang="zh-CN" sz="3200" b="1" u="none">
              <a:latin typeface="Times New Roman" panose="02020603050405020304" pitchFamily="18" charset="0"/>
            </a:endParaRPr>
          </a:p>
          <a:p>
            <a:pPr marL="381000" indent="-381000" eaLnBrk="0" hangingPunct="0"/>
            <a:r>
              <a:rPr lang="zh-CN" altLang="en-US" sz="3200" b="1" u="none" dirty="0">
                <a:latin typeface="Times New Roman" panose="02020603050405020304" pitchFamily="18" charset="0"/>
              </a:rPr>
              <a:t>以</a:t>
            </a:r>
            <a:r>
              <a:rPr lang="en-US" altLang="zh-CN" sz="3200" b="1" u="none">
                <a:latin typeface="Times New Roman" panose="02020603050405020304" pitchFamily="18" charset="0"/>
              </a:rPr>
              <a:t>c</a:t>
            </a:r>
            <a:r>
              <a:rPr lang="zh-CN" altLang="en-US" sz="3200" b="1" u="none" dirty="0">
                <a:latin typeface="Times New Roman" panose="02020603050405020304" pitchFamily="18" charset="0"/>
              </a:rPr>
              <a:t>开头，后继若干个</a:t>
            </a:r>
            <a:r>
              <a:rPr lang="en-US" altLang="zh-CN" sz="3200" b="1" u="none">
                <a:latin typeface="Times New Roman" panose="02020603050405020304" pitchFamily="18" charset="0"/>
              </a:rPr>
              <a:t>b</a:t>
            </a:r>
            <a:endParaRPr lang="en-US" altLang="zh-CN" sz="3200" b="1" u="none">
              <a:latin typeface="Times New Roman" panose="02020603050405020304" pitchFamily="18" charset="0"/>
            </a:endParaRPr>
          </a:p>
          <a:p>
            <a:pPr marL="381000" indent="-381000" eaLnBrk="0" hangingPunct="0"/>
            <a:endParaRPr lang="en-US" altLang="zh-CN" sz="2400" b="1" u="none">
              <a:latin typeface="Times New Roman" panose="02020603050405020304" pitchFamily="18" charset="0"/>
            </a:endParaRPr>
          </a:p>
          <a:p>
            <a:pPr marL="381000" indent="-381000" eaLnBrk="0" hangingPunct="0"/>
            <a:endParaRPr lang="en-US" altLang="zh-CN" sz="2400" b="1" u="none">
              <a:latin typeface="Times New Roman" panose="02020603050405020304" pitchFamily="18" charset="0"/>
            </a:endParaRPr>
          </a:p>
        </p:txBody>
      </p:sp>
      <p:sp>
        <p:nvSpPr>
          <p:cNvPr id="65538" name="灯片编号占位符 1"/>
          <p:cNvSpPr>
            <a:spLocks noGrp="1"/>
          </p:cNvSpPr>
          <p:nvPr>
            <p:ph type="sldNum" sz="quarter" idx="12"/>
          </p:nvPr>
        </p:nvSpPr>
        <p:spPr>
          <a:ln/>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dirty="0">
                <a:solidFill>
                  <a:schemeClr val="tx1"/>
                </a:solidFill>
              </a:rPr>
            </a:fld>
            <a:endParaRPr lang="zh-CN" altLang="en-US" sz="1200"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3602">
                                            <p:txEl>
                                              <p:charRg st="0" end="11"/>
                                            </p:txEl>
                                          </p:spTgt>
                                        </p:tgtEl>
                                        <p:attrNameLst>
                                          <p:attrName>style.visibility</p:attrName>
                                        </p:attrNameLst>
                                      </p:cBhvr>
                                      <p:to>
                                        <p:strVal val="visible"/>
                                      </p:to>
                                    </p:set>
                                    <p:anim calcmode="lin" valueType="num">
                                      <p:cBhvr additive="base">
                                        <p:cTn id="7" dur="500" fill="hold"/>
                                        <p:tgtEl>
                                          <p:spTgt spid="153602">
                                            <p:txEl>
                                              <p:charRg st="0" end="1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3602">
                                            <p:txEl>
                                              <p:charRg st="0" end="1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3602">
                                            <p:txEl>
                                              <p:charRg st="11" end="20"/>
                                            </p:txEl>
                                          </p:spTgt>
                                        </p:tgtEl>
                                        <p:attrNameLst>
                                          <p:attrName>style.visibility</p:attrName>
                                        </p:attrNameLst>
                                      </p:cBhvr>
                                      <p:to>
                                        <p:strVal val="visible"/>
                                      </p:to>
                                    </p:set>
                                    <p:anim calcmode="lin" valueType="num">
                                      <p:cBhvr additive="base">
                                        <p:cTn id="13" dur="500" fill="hold"/>
                                        <p:tgtEl>
                                          <p:spTgt spid="153602">
                                            <p:txEl>
                                              <p:charRg st="11" end="2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53602">
                                            <p:txEl>
                                              <p:charRg st="11" end="2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3602">
                                            <p:txEl>
                                              <p:charRg st="20" end="30"/>
                                            </p:txEl>
                                          </p:spTgt>
                                        </p:tgtEl>
                                        <p:attrNameLst>
                                          <p:attrName>style.visibility</p:attrName>
                                        </p:attrNameLst>
                                      </p:cBhvr>
                                      <p:to>
                                        <p:strVal val="visible"/>
                                      </p:to>
                                    </p:set>
                                    <p:anim calcmode="lin" valueType="num">
                                      <p:cBhvr additive="base">
                                        <p:cTn id="19" dur="500" fill="hold"/>
                                        <p:tgtEl>
                                          <p:spTgt spid="153602">
                                            <p:txEl>
                                              <p:charRg st="20" end="3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53602">
                                            <p:txEl>
                                              <p:charRg st="20" end="3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53602">
                                            <p:txEl>
                                              <p:charRg st="31" end="50"/>
                                            </p:txEl>
                                          </p:spTgt>
                                        </p:tgtEl>
                                        <p:attrNameLst>
                                          <p:attrName>style.visibility</p:attrName>
                                        </p:attrNameLst>
                                      </p:cBhvr>
                                      <p:to>
                                        <p:strVal val="visible"/>
                                      </p:to>
                                    </p:set>
                                    <p:anim calcmode="lin" valueType="num">
                                      <p:cBhvr additive="base">
                                        <p:cTn id="25" dur="500" fill="hold"/>
                                        <p:tgtEl>
                                          <p:spTgt spid="153602">
                                            <p:txEl>
                                              <p:charRg st="31" end="5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53602">
                                            <p:txEl>
                                              <p:charRg st="31" end="50"/>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53602">
                                            <p:txEl>
                                              <p:charRg st="50" end="62"/>
                                            </p:txEl>
                                          </p:spTgt>
                                        </p:tgtEl>
                                        <p:attrNameLst>
                                          <p:attrName>style.visibility</p:attrName>
                                        </p:attrNameLst>
                                      </p:cBhvr>
                                      <p:to>
                                        <p:strVal val="visible"/>
                                      </p:to>
                                    </p:set>
                                    <p:anim calcmode="lin" valueType="num">
                                      <p:cBhvr additive="base">
                                        <p:cTn id="31" dur="500" fill="hold"/>
                                        <p:tgtEl>
                                          <p:spTgt spid="153602">
                                            <p:txEl>
                                              <p:charRg st="50" end="62"/>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53602">
                                            <p:txEl>
                                              <p:charRg st="50" end="6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2"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2578" name="Rectangle 2"/>
          <p:cNvSpPr>
            <a:spLocks noGrp="1"/>
          </p:cNvSpPr>
          <p:nvPr>
            <p:ph idx="1"/>
          </p:nvPr>
        </p:nvSpPr>
        <p:spPr>
          <a:xfrm>
            <a:off x="615950" y="1981200"/>
            <a:ext cx="7504113" cy="3021013"/>
          </a:xfrm>
          <a:ln/>
        </p:spPr>
        <p:txBody>
          <a:bodyPr vert="horz" wrap="square" lIns="91440" tIns="45720" rIns="91440" bIns="45720" anchor="t" anchorCtr="0"/>
          <a:p>
            <a:pPr eaLnBrk="1" hangingPunct="1">
              <a:lnSpc>
                <a:spcPct val="90000"/>
              </a:lnSpc>
            </a:pPr>
            <a:r>
              <a:rPr lang="" altLang="en-US" b="1" dirty="0"/>
              <a:t>例：文法</a:t>
            </a:r>
            <a:r>
              <a:rPr lang="" altLang="zh-CN" b="1" dirty="0"/>
              <a:t>G</a:t>
            </a:r>
            <a:r>
              <a:rPr lang="en-US" altLang="zh-CN" b="1" baseline="-25000"/>
              <a:t>2</a:t>
            </a:r>
            <a:r>
              <a:rPr lang="" altLang="zh-CN" b="1" dirty="0"/>
              <a:t>(S)</a:t>
            </a:r>
            <a:r>
              <a:rPr lang="zh-CN" altLang="en-US" b="1" dirty="0"/>
              <a:t>：</a:t>
            </a:r>
            <a:endParaRPr lang="zh-CN" altLang="en-US" b="1" dirty="0"/>
          </a:p>
          <a:p>
            <a:pPr eaLnBrk="1" hangingPunct="1">
              <a:lnSpc>
                <a:spcPct val="90000"/>
              </a:lnSpc>
              <a:spcBef>
                <a:spcPct val="0"/>
              </a:spcBef>
              <a:buNone/>
            </a:pPr>
            <a:r>
              <a:rPr lang="en-US" altLang="zh-CN" b="1"/>
              <a:t>S </a:t>
            </a:r>
            <a:r>
              <a:rPr lang="en-US" altLang="zh-CN" b="1">
                <a:sym typeface="Symbol" panose="05050102010706020507" pitchFamily="18" charset="2"/>
              </a:rPr>
              <a:t> AB</a:t>
            </a:r>
            <a:endParaRPr lang="en-US" altLang="zh-CN" b="1">
              <a:sym typeface="Symbol" panose="05050102010706020507" pitchFamily="18" charset="2"/>
            </a:endParaRPr>
          </a:p>
          <a:p>
            <a:pPr eaLnBrk="1" hangingPunct="1">
              <a:lnSpc>
                <a:spcPct val="90000"/>
              </a:lnSpc>
              <a:spcBef>
                <a:spcPct val="0"/>
              </a:spcBef>
              <a:buNone/>
            </a:pPr>
            <a:r>
              <a:rPr lang="en-US" altLang="zh-CN" b="1">
                <a:sym typeface="Symbol" panose="05050102010706020507" pitchFamily="18" charset="2"/>
              </a:rPr>
              <a:t>A  </a:t>
            </a:r>
            <a:r>
              <a:rPr lang="en-US" altLang="zh-CN" b="1" dirty="0" err="1">
                <a:sym typeface="Symbol" panose="05050102010706020507" pitchFamily="18" charset="2"/>
              </a:rPr>
              <a:t>aA|a</a:t>
            </a:r>
            <a:endParaRPr lang="en-US" altLang="zh-CN" b="1">
              <a:sym typeface="Symbol" panose="05050102010706020507" pitchFamily="18" charset="2"/>
            </a:endParaRPr>
          </a:p>
          <a:p>
            <a:pPr eaLnBrk="1" hangingPunct="1">
              <a:lnSpc>
                <a:spcPct val="90000"/>
              </a:lnSpc>
              <a:spcBef>
                <a:spcPct val="0"/>
              </a:spcBef>
              <a:buNone/>
            </a:pPr>
            <a:r>
              <a:rPr lang="en-US" altLang="zh-CN" b="1">
                <a:sym typeface="Symbol" panose="05050102010706020507" pitchFamily="18" charset="2"/>
              </a:rPr>
              <a:t>B  </a:t>
            </a:r>
            <a:r>
              <a:rPr lang="en-US" altLang="zh-CN" b="1" dirty="0" err="1">
                <a:sym typeface="Symbol" panose="05050102010706020507" pitchFamily="18" charset="2"/>
              </a:rPr>
              <a:t>bB|b</a:t>
            </a:r>
            <a:endParaRPr lang="en-US" altLang="zh-CN" b="1">
              <a:sym typeface="Symbol" panose="05050102010706020507" pitchFamily="18" charset="2"/>
            </a:endParaRPr>
          </a:p>
          <a:p>
            <a:pPr eaLnBrk="1" hangingPunct="1">
              <a:lnSpc>
                <a:spcPct val="90000"/>
              </a:lnSpc>
              <a:buNone/>
            </a:pPr>
            <a:r>
              <a:rPr lang="" altLang="zh-CN" b="1" dirty="0"/>
              <a:t>G</a:t>
            </a:r>
            <a:r>
              <a:rPr lang="en-US" altLang="zh-CN" b="1" baseline="-25000"/>
              <a:t>2</a:t>
            </a:r>
            <a:r>
              <a:rPr lang="" altLang="zh-CN" b="1" dirty="0"/>
              <a:t>(S)</a:t>
            </a:r>
            <a:r>
              <a:rPr lang="zh-CN" altLang="en-US" b="1" dirty="0"/>
              <a:t>的语言</a:t>
            </a:r>
            <a:r>
              <a:rPr lang="en-US" altLang="zh-CN" b="1"/>
              <a:t>?</a:t>
            </a:r>
            <a:endParaRPr lang="en-US" altLang="zh-CN" b="1"/>
          </a:p>
          <a:p>
            <a:pPr eaLnBrk="1" hangingPunct="1">
              <a:lnSpc>
                <a:spcPct val="90000"/>
              </a:lnSpc>
              <a:buNone/>
            </a:pPr>
            <a:endParaRPr lang="en-US" altLang="zh-CN" b="1"/>
          </a:p>
          <a:p>
            <a:pPr eaLnBrk="1" hangingPunct="1">
              <a:lnSpc>
                <a:spcPct val="90000"/>
              </a:lnSpc>
              <a:buNone/>
            </a:pPr>
            <a:r>
              <a:rPr lang="en-US" altLang="zh-CN" b="1"/>
              <a:t>L(</a:t>
            </a:r>
            <a:r>
              <a:rPr lang="" altLang="zh-CN" b="1" dirty="0"/>
              <a:t>G</a:t>
            </a:r>
            <a:r>
              <a:rPr lang="en-US" altLang="zh-CN" b="1" baseline="-25000"/>
              <a:t>2</a:t>
            </a:r>
            <a:r>
              <a:rPr lang="en-US" altLang="zh-CN" b="1"/>
              <a:t>)={</a:t>
            </a:r>
            <a:r>
              <a:rPr lang="en-US" altLang="zh-CN" b="1" dirty="0" err="1"/>
              <a:t>a</a:t>
            </a:r>
            <a:r>
              <a:rPr lang="en-US" altLang="zh-CN" b="1" baseline="30000" dirty="0" err="1"/>
              <a:t>m</a:t>
            </a:r>
            <a:r>
              <a:rPr lang="en-US" altLang="zh-CN" b="1" dirty="0" err="1"/>
              <a:t>b</a:t>
            </a:r>
            <a:r>
              <a:rPr lang="en-US" altLang="zh-CN" b="1" baseline="30000" dirty="0" err="1"/>
              <a:t>n</a:t>
            </a:r>
            <a:r>
              <a:rPr lang="en-US" altLang="zh-CN" b="1" dirty="0" err="1"/>
              <a:t>|m</a:t>
            </a:r>
            <a:r>
              <a:rPr lang="zh-CN" altLang="en-US" b="1" dirty="0"/>
              <a:t>，</a:t>
            </a:r>
            <a:r>
              <a:rPr lang="en-US" altLang="zh-CN" b="1"/>
              <a:t>n&gt;0}</a:t>
            </a:r>
            <a:endParaRPr lang="en-US" altLang="zh-CN" b="1"/>
          </a:p>
        </p:txBody>
      </p:sp>
      <p:sp>
        <p:nvSpPr>
          <p:cNvPr id="66562" name="灯片编号占位符 1"/>
          <p:cNvSpPr>
            <a:spLocks noGrp="1"/>
          </p:cNvSpPr>
          <p:nvPr>
            <p:ph type="sldNum" sz="quarter" idx="12"/>
          </p:nvPr>
        </p:nvSpPr>
        <p:spPr>
          <a:ln/>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dirty="0">
                <a:solidFill>
                  <a:schemeClr val="tx1"/>
                </a:solidFill>
              </a:rPr>
            </a:fld>
            <a:endParaRPr lang="zh-CN" altLang="en-US" sz="1200" dirty="0">
              <a:solidFill>
                <a:schemeClr val="tx1"/>
              </a:solidFill>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2578">
                                            <p:txEl>
                                              <p:charRg st="0" end="11"/>
                                            </p:txEl>
                                          </p:spTgt>
                                        </p:tgtEl>
                                        <p:attrNameLst>
                                          <p:attrName>style.visibility</p:attrName>
                                        </p:attrNameLst>
                                      </p:cBhvr>
                                      <p:to>
                                        <p:strVal val="visible"/>
                                      </p:to>
                                    </p:set>
                                    <p:anim calcmode="lin" valueType="num">
                                      <p:cBhvr additive="base">
                                        <p:cTn id="7" dur="500" fill="hold"/>
                                        <p:tgtEl>
                                          <p:spTgt spid="152578">
                                            <p:txEl>
                                              <p:charRg st="0" end="1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2578">
                                            <p:txEl>
                                              <p:charRg st="0" end="1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2578">
                                            <p:txEl>
                                              <p:charRg st="11" end="18"/>
                                            </p:txEl>
                                          </p:spTgt>
                                        </p:tgtEl>
                                        <p:attrNameLst>
                                          <p:attrName>style.visibility</p:attrName>
                                        </p:attrNameLst>
                                      </p:cBhvr>
                                      <p:to>
                                        <p:strVal val="visible"/>
                                      </p:to>
                                    </p:set>
                                    <p:anim calcmode="lin" valueType="num">
                                      <p:cBhvr additive="base">
                                        <p:cTn id="13" dur="500" fill="hold"/>
                                        <p:tgtEl>
                                          <p:spTgt spid="152578">
                                            <p:txEl>
                                              <p:charRg st="11" end="18"/>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52578">
                                            <p:txEl>
                                              <p:charRg st="11" end="18"/>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2578">
                                            <p:txEl>
                                              <p:charRg st="18" end="27"/>
                                            </p:txEl>
                                          </p:spTgt>
                                        </p:tgtEl>
                                        <p:attrNameLst>
                                          <p:attrName>style.visibility</p:attrName>
                                        </p:attrNameLst>
                                      </p:cBhvr>
                                      <p:to>
                                        <p:strVal val="visible"/>
                                      </p:to>
                                    </p:set>
                                    <p:anim calcmode="lin" valueType="num">
                                      <p:cBhvr additive="base">
                                        <p:cTn id="19" dur="500" fill="hold"/>
                                        <p:tgtEl>
                                          <p:spTgt spid="152578">
                                            <p:txEl>
                                              <p:charRg st="18" end="27"/>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52578">
                                            <p:txEl>
                                              <p:charRg st="18" end="27"/>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52578">
                                            <p:txEl>
                                              <p:charRg st="27" end="36"/>
                                            </p:txEl>
                                          </p:spTgt>
                                        </p:tgtEl>
                                        <p:attrNameLst>
                                          <p:attrName>style.visibility</p:attrName>
                                        </p:attrNameLst>
                                      </p:cBhvr>
                                      <p:to>
                                        <p:strVal val="visible"/>
                                      </p:to>
                                    </p:set>
                                    <p:anim calcmode="lin" valueType="num">
                                      <p:cBhvr additive="base">
                                        <p:cTn id="25" dur="500" fill="hold"/>
                                        <p:tgtEl>
                                          <p:spTgt spid="152578">
                                            <p:txEl>
                                              <p:charRg st="27" end="36"/>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52578">
                                            <p:txEl>
                                              <p:charRg st="27" end="36"/>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52578">
                                            <p:txEl>
                                              <p:charRg st="36" end="46"/>
                                            </p:txEl>
                                          </p:spTgt>
                                        </p:tgtEl>
                                        <p:attrNameLst>
                                          <p:attrName>style.visibility</p:attrName>
                                        </p:attrNameLst>
                                      </p:cBhvr>
                                      <p:to>
                                        <p:strVal val="visible"/>
                                      </p:to>
                                    </p:set>
                                    <p:anim calcmode="lin" valueType="num">
                                      <p:cBhvr additive="base">
                                        <p:cTn id="31" dur="500" fill="hold"/>
                                        <p:tgtEl>
                                          <p:spTgt spid="152578">
                                            <p:txEl>
                                              <p:charRg st="36" end="4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52578">
                                            <p:txEl>
                                              <p:charRg st="36" end="46"/>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52578">
                                            <p:txEl>
                                              <p:charRg st="47" end="66"/>
                                            </p:txEl>
                                          </p:spTgt>
                                        </p:tgtEl>
                                        <p:attrNameLst>
                                          <p:attrName>style.visibility</p:attrName>
                                        </p:attrNameLst>
                                      </p:cBhvr>
                                      <p:to>
                                        <p:strVal val="visible"/>
                                      </p:to>
                                    </p:set>
                                    <p:anim calcmode="lin" valueType="num">
                                      <p:cBhvr additive="base">
                                        <p:cTn id="37" dur="500" fill="hold"/>
                                        <p:tgtEl>
                                          <p:spTgt spid="152578">
                                            <p:txEl>
                                              <p:charRg st="47" end="6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52578">
                                            <p:txEl>
                                              <p:charRg st="47" end="6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8"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4626" name="Rectangle 2"/>
          <p:cNvSpPr/>
          <p:nvPr/>
        </p:nvSpPr>
        <p:spPr>
          <a:xfrm>
            <a:off x="914400" y="2057400"/>
            <a:ext cx="7848600" cy="2286000"/>
          </a:xfrm>
          <a:prstGeom prst="rect">
            <a:avLst/>
          </a:prstGeom>
          <a:noFill/>
          <a:ln w="9525">
            <a:noFill/>
          </a:ln>
        </p:spPr>
        <p:txBody>
          <a:bodyPr anchor="t" anchorCtr="0"/>
          <a:p>
            <a:pPr marL="288925" indent="-288925" eaLnBrk="0" hangingPunct="0">
              <a:spcBef>
                <a:spcPct val="70000"/>
              </a:spcBef>
              <a:buClr>
                <a:schemeClr val="accent2"/>
              </a:buClr>
              <a:buFont typeface="Wingdings" panose="05000000000000000000" pitchFamily="2" charset="2"/>
              <a:buChar char="q"/>
            </a:pPr>
            <a:r>
              <a:rPr lang="zh-CN" altLang="en-US" sz="3200" b="1" u="none" dirty="0">
                <a:latin typeface="Times New Roman" panose="02020603050405020304" pitchFamily="18" charset="0"/>
              </a:rPr>
              <a:t>例：给出产生语言为</a:t>
            </a:r>
            <a:r>
              <a:rPr lang="en-US" altLang="zh-CN" sz="3200" b="1" u="none">
                <a:latin typeface="Times New Roman" panose="02020603050405020304" pitchFamily="18" charset="0"/>
              </a:rPr>
              <a:t>{a</a:t>
            </a:r>
            <a:r>
              <a:rPr lang="en-US" altLang="zh-CN" sz="3200" b="1" u="none" baseline="30000">
                <a:latin typeface="Times New Roman" panose="02020603050405020304" pitchFamily="18" charset="0"/>
              </a:rPr>
              <a:t>n</a:t>
            </a:r>
            <a:r>
              <a:rPr lang="en-US" altLang="zh-CN" sz="3200" b="1" u="none">
                <a:latin typeface="Times New Roman" panose="02020603050405020304" pitchFamily="18" charset="0"/>
              </a:rPr>
              <a:t>b</a:t>
            </a:r>
            <a:r>
              <a:rPr lang="en-US" altLang="zh-CN" sz="3200" b="1" u="none" baseline="30000">
                <a:latin typeface="Times New Roman" panose="02020603050405020304" pitchFamily="18" charset="0"/>
              </a:rPr>
              <a:t>n</a:t>
            </a:r>
            <a:r>
              <a:rPr lang="en-US" altLang="zh-CN" sz="3200" b="1" u="none">
                <a:latin typeface="Times New Roman" panose="02020603050405020304" pitchFamily="18" charset="0"/>
              </a:rPr>
              <a:t>|n</a:t>
            </a:r>
            <a:r>
              <a:rPr lang="en-US" altLang="zh-CN" sz="3200" b="1" u="none">
                <a:latin typeface="Times New Roman" panose="02020603050405020304" pitchFamily="18" charset="0"/>
                <a:sym typeface="Symbol" panose="05050102010706020507" pitchFamily="18" charset="2"/>
              </a:rPr>
              <a:t>1</a:t>
            </a:r>
            <a:r>
              <a:rPr lang="en-US" altLang="zh-CN" sz="3200" b="1" u="none">
                <a:latin typeface="Times New Roman" panose="02020603050405020304" pitchFamily="18" charset="0"/>
              </a:rPr>
              <a:t>}</a:t>
            </a:r>
            <a:r>
              <a:rPr lang="zh-CN" altLang="en-US" sz="3200" b="1" u="none" dirty="0">
                <a:latin typeface="Times New Roman" panose="02020603050405020304" pitchFamily="18" charset="0"/>
              </a:rPr>
              <a:t>的文法。</a:t>
            </a:r>
            <a:endParaRPr lang="zh-CN" altLang="en-US" sz="3200" b="1" u="none" dirty="0">
              <a:latin typeface="Times New Roman" panose="02020603050405020304" pitchFamily="18" charset="0"/>
            </a:endParaRPr>
          </a:p>
          <a:p>
            <a:pPr marL="288925" indent="-288925" eaLnBrk="0" hangingPunct="0"/>
            <a:r>
              <a:rPr lang="" altLang="en-US" sz="3200" b="1" u="none" dirty="0">
                <a:latin typeface="Times New Roman" panose="02020603050405020304" pitchFamily="18" charset="0"/>
              </a:rPr>
              <a:t>    </a:t>
            </a:r>
            <a:r>
              <a:rPr lang="" altLang="zh-CN" sz="3200" b="1" u="none" dirty="0">
                <a:latin typeface="Times New Roman" panose="02020603050405020304" pitchFamily="18" charset="0"/>
              </a:rPr>
              <a:t>G</a:t>
            </a:r>
            <a:r>
              <a:rPr lang="" altLang="zh-CN" sz="3200" b="1" u="none" baseline="-25000" dirty="0">
                <a:latin typeface="Times New Roman" panose="02020603050405020304" pitchFamily="18" charset="0"/>
              </a:rPr>
              <a:t>3</a:t>
            </a:r>
            <a:r>
              <a:rPr lang="" altLang="zh-CN" sz="3200" b="1" u="none" dirty="0">
                <a:latin typeface="Times New Roman" panose="02020603050405020304" pitchFamily="18" charset="0"/>
              </a:rPr>
              <a:t>(S)</a:t>
            </a:r>
            <a:r>
              <a:rPr lang="zh-CN" altLang="en-US" sz="3200" b="1" u="none" dirty="0">
                <a:latin typeface="Times New Roman" panose="02020603050405020304" pitchFamily="18" charset="0"/>
              </a:rPr>
              <a:t>：</a:t>
            </a:r>
            <a:endParaRPr lang="zh-CN" altLang="en-US" sz="3200" b="1" u="none" dirty="0">
              <a:latin typeface="Times New Roman" panose="02020603050405020304" pitchFamily="18" charset="0"/>
            </a:endParaRPr>
          </a:p>
          <a:p>
            <a:pPr marL="288925" indent="-288925" eaLnBrk="0" hangingPunct="0"/>
            <a:r>
              <a:rPr lang="zh-CN" altLang="en-US" sz="3200" b="1" u="none" dirty="0">
                <a:latin typeface="Times New Roman" panose="02020603050405020304" pitchFamily="18" charset="0"/>
              </a:rPr>
              <a:t>       </a:t>
            </a:r>
            <a:r>
              <a:rPr lang="en-US" altLang="zh-CN" sz="3200" b="1" u="none">
                <a:latin typeface="Times New Roman" panose="02020603050405020304" pitchFamily="18" charset="0"/>
              </a:rPr>
              <a:t>S </a:t>
            </a:r>
            <a:r>
              <a:rPr lang="en-US" altLang="zh-CN" sz="3200" b="1" u="none">
                <a:latin typeface="Times New Roman" panose="02020603050405020304" pitchFamily="18" charset="0"/>
                <a:sym typeface="Symbol" panose="05050102010706020507" pitchFamily="18" charset="2"/>
              </a:rPr>
              <a:t> </a:t>
            </a:r>
            <a:r>
              <a:rPr lang="en-US" altLang="zh-CN" sz="3200" b="1" u="none" dirty="0" err="1">
                <a:latin typeface="Times New Roman" panose="02020603050405020304" pitchFamily="18" charset="0"/>
                <a:sym typeface="Symbol" panose="05050102010706020507" pitchFamily="18" charset="2"/>
              </a:rPr>
              <a:t>aSb</a:t>
            </a:r>
            <a:endParaRPr lang="en-US" altLang="zh-CN" sz="3200" b="1" u="none">
              <a:latin typeface="Times New Roman" panose="02020603050405020304" pitchFamily="18" charset="0"/>
              <a:sym typeface="Symbol" panose="05050102010706020507" pitchFamily="18" charset="2"/>
            </a:endParaRPr>
          </a:p>
          <a:p>
            <a:pPr marL="288925" indent="-288925" eaLnBrk="0" hangingPunct="0"/>
            <a:r>
              <a:rPr lang="en-US" altLang="zh-CN" sz="3200" b="1" u="none">
                <a:latin typeface="Times New Roman" panose="02020603050405020304" pitchFamily="18" charset="0"/>
                <a:sym typeface="Symbol" panose="05050102010706020507" pitchFamily="18" charset="2"/>
              </a:rPr>
              <a:t>       S  </a:t>
            </a:r>
            <a:r>
              <a:rPr lang="en-US" altLang="zh-CN" sz="3200" b="1" u="none" dirty="0" err="1">
                <a:latin typeface="Times New Roman" panose="02020603050405020304" pitchFamily="18" charset="0"/>
                <a:sym typeface="Symbol" panose="05050102010706020507" pitchFamily="18" charset="2"/>
              </a:rPr>
              <a:t>ab</a:t>
            </a:r>
            <a:endParaRPr lang="en-US" altLang="zh-CN" sz="3200" b="1" u="none" dirty="0" err="1">
              <a:latin typeface="Times New Roman" panose="02020603050405020304" pitchFamily="18" charset="0"/>
              <a:sym typeface="Symbol" panose="05050102010706020507" pitchFamily="18" charset="2"/>
            </a:endParaRPr>
          </a:p>
          <a:p>
            <a:pPr marL="288925" indent="-288925" eaLnBrk="0" hangingPunct="0"/>
            <a:endParaRPr lang="en-US" altLang="zh-CN" sz="3200" b="1" u="none">
              <a:latin typeface="Times New Roman" panose="02020603050405020304" pitchFamily="18" charset="0"/>
            </a:endParaRPr>
          </a:p>
          <a:p>
            <a:pPr marL="288925" indent="-288925" eaLnBrk="0" hangingPunct="0"/>
            <a:r>
              <a:rPr lang="zh-CN" altLang="en-US" sz="3200" b="1" u="none">
                <a:solidFill>
                  <a:schemeClr val="tx1"/>
                </a:solidFill>
                <a:latin typeface="Times New Roman" panose="02020603050405020304" pitchFamily="18" charset="0"/>
              </a:rPr>
              <a:t>注：</a:t>
            </a:r>
            <a:r>
              <a:rPr lang="en-US" altLang="zh-CN" sz="3200" b="1" u="none">
                <a:solidFill>
                  <a:schemeClr val="tx1"/>
                </a:solidFill>
                <a:latin typeface="Times New Roman" panose="02020603050405020304" pitchFamily="18" charset="0"/>
              </a:rPr>
              <a:t>ab,  a</a:t>
            </a:r>
            <a:r>
              <a:rPr lang="en-US" altLang="zh-CN" sz="3200" b="1">
                <a:solidFill>
                  <a:schemeClr val="tx1"/>
                </a:solidFill>
                <a:latin typeface="Times New Roman" panose="02020603050405020304" pitchFamily="18" charset="0"/>
              </a:rPr>
              <a:t>ab</a:t>
            </a:r>
            <a:r>
              <a:rPr lang="en-US" altLang="zh-CN" sz="3200" b="1" u="none">
                <a:solidFill>
                  <a:schemeClr val="tx1"/>
                </a:solidFill>
                <a:latin typeface="Times New Roman" panose="02020603050405020304" pitchFamily="18" charset="0"/>
              </a:rPr>
              <a:t>b——aSb,  a</a:t>
            </a:r>
            <a:r>
              <a:rPr lang="en-US" altLang="zh-CN" sz="3200" b="1">
                <a:solidFill>
                  <a:schemeClr val="tx1"/>
                </a:solidFill>
                <a:latin typeface="Times New Roman" panose="02020603050405020304" pitchFamily="18" charset="0"/>
              </a:rPr>
              <a:t>aabb</a:t>
            </a:r>
            <a:r>
              <a:rPr lang="en-US" altLang="zh-CN" sz="3200" b="1" u="none">
                <a:solidFill>
                  <a:schemeClr val="tx1"/>
                </a:solidFill>
                <a:latin typeface="Times New Roman" panose="02020603050405020304" pitchFamily="18" charset="0"/>
              </a:rPr>
              <a:t>b——aSb</a:t>
            </a:r>
            <a:endParaRPr lang="en-US" altLang="zh-CN" sz="3200" b="1" u="none">
              <a:solidFill>
                <a:schemeClr val="tx1"/>
              </a:solidFill>
              <a:latin typeface="Times New Roman" panose="02020603050405020304" pitchFamily="18" charset="0"/>
            </a:endParaRPr>
          </a:p>
        </p:txBody>
      </p:sp>
      <p:sp>
        <p:nvSpPr>
          <p:cNvPr id="67586" name="灯片编号占位符 1"/>
          <p:cNvSpPr>
            <a:spLocks noGrp="1"/>
          </p:cNvSpPr>
          <p:nvPr>
            <p:ph type="sldNum" sz="quarter" idx="12"/>
          </p:nvPr>
        </p:nvSpPr>
        <p:spPr>
          <a:ln/>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dirty="0">
                <a:solidFill>
                  <a:schemeClr val="tx1"/>
                </a:solidFill>
              </a:rPr>
            </a:fld>
            <a:endParaRPr lang="zh-CN" altLang="en-US" sz="1200"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4626">
                                            <p:txEl>
                                              <p:charRg st="0" end="24"/>
                                            </p:txEl>
                                          </p:spTgt>
                                        </p:tgtEl>
                                        <p:attrNameLst>
                                          <p:attrName>style.visibility</p:attrName>
                                        </p:attrNameLst>
                                      </p:cBhvr>
                                      <p:to>
                                        <p:strVal val="visible"/>
                                      </p:to>
                                    </p:set>
                                    <p:anim calcmode="lin" valueType="num">
                                      <p:cBhvr additive="base">
                                        <p:cTn id="7" dur="500" fill="hold"/>
                                        <p:tgtEl>
                                          <p:spTgt spid="154626">
                                            <p:txEl>
                                              <p:charRg st="0" end="24"/>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4626">
                                            <p:txEl>
                                              <p:charRg st="0" end="2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4626">
                                            <p:txEl>
                                              <p:charRg st="24" end="35"/>
                                            </p:txEl>
                                          </p:spTgt>
                                        </p:tgtEl>
                                        <p:attrNameLst>
                                          <p:attrName>style.visibility</p:attrName>
                                        </p:attrNameLst>
                                      </p:cBhvr>
                                      <p:to>
                                        <p:strVal val="visible"/>
                                      </p:to>
                                    </p:set>
                                    <p:anim calcmode="lin" valueType="num">
                                      <p:cBhvr additive="base">
                                        <p:cTn id="13" dur="500" fill="hold"/>
                                        <p:tgtEl>
                                          <p:spTgt spid="154626">
                                            <p:txEl>
                                              <p:charRg st="24" end="35"/>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54626">
                                            <p:txEl>
                                              <p:charRg st="24" end="35"/>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4626">
                                            <p:txEl>
                                              <p:charRg st="35" end="50"/>
                                            </p:txEl>
                                          </p:spTgt>
                                        </p:tgtEl>
                                        <p:attrNameLst>
                                          <p:attrName>style.visibility</p:attrName>
                                        </p:attrNameLst>
                                      </p:cBhvr>
                                      <p:to>
                                        <p:strVal val="visible"/>
                                      </p:to>
                                    </p:set>
                                    <p:anim calcmode="lin" valueType="num">
                                      <p:cBhvr additive="base">
                                        <p:cTn id="19" dur="500" fill="hold"/>
                                        <p:tgtEl>
                                          <p:spTgt spid="154626">
                                            <p:txEl>
                                              <p:charRg st="35" end="5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54626">
                                            <p:txEl>
                                              <p:charRg st="35" end="5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54626">
                                            <p:txEl>
                                              <p:charRg st="50" end="64"/>
                                            </p:txEl>
                                          </p:spTgt>
                                        </p:tgtEl>
                                        <p:attrNameLst>
                                          <p:attrName>style.visibility</p:attrName>
                                        </p:attrNameLst>
                                      </p:cBhvr>
                                      <p:to>
                                        <p:strVal val="visible"/>
                                      </p:to>
                                    </p:set>
                                    <p:anim calcmode="lin" valueType="num">
                                      <p:cBhvr additive="base">
                                        <p:cTn id="25" dur="500" fill="hold"/>
                                        <p:tgtEl>
                                          <p:spTgt spid="154626">
                                            <p:txEl>
                                              <p:charRg st="50" end="6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54626">
                                            <p:txEl>
                                              <p:charRg st="50" end="6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54626">
                                            <p:txEl>
                                              <p:charRg st="65" end="96"/>
                                            </p:txEl>
                                          </p:spTgt>
                                        </p:tgtEl>
                                        <p:attrNameLst>
                                          <p:attrName>style.visibility</p:attrName>
                                        </p:attrNameLst>
                                      </p:cBhvr>
                                      <p:to>
                                        <p:strVal val="visible"/>
                                      </p:to>
                                    </p:set>
                                    <p:anim calcmode="lin" valueType="num">
                                      <p:cBhvr additive="base">
                                        <p:cTn id="31" dur="500" fill="hold"/>
                                        <p:tgtEl>
                                          <p:spTgt spid="154626">
                                            <p:txEl>
                                              <p:charRg st="65" end="9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54626">
                                            <p:txEl>
                                              <p:charRg st="65" end="9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Rectangle 2"/>
          <p:cNvSpPr>
            <a:spLocks noGrp="1"/>
          </p:cNvSpPr>
          <p:nvPr>
            <p:ph type="title"/>
          </p:nvPr>
        </p:nvSpPr>
        <p:spPr>
          <a:xfrm>
            <a:off x="609600" y="304800"/>
            <a:ext cx="7772400" cy="1143000"/>
          </a:xfrm>
          <a:ln/>
        </p:spPr>
        <p:txBody>
          <a:bodyPr vert="horz" wrap="square" lIns="91440" tIns="45720" rIns="91440" bIns="45720" anchor="b" anchorCtr="0"/>
          <a:p>
            <a:pPr eaLnBrk="1" hangingPunct="1"/>
            <a:r>
              <a:rPr lang="zh-CN" altLang="en-US" b="1" dirty="0">
                <a:latin typeface="宋体" panose="02010600030101010101" pitchFamily="2" charset="-122"/>
              </a:rPr>
              <a:t>语  法</a:t>
            </a:r>
            <a:endParaRPr lang="zh-CN" altLang="en-US" b="1" dirty="0">
              <a:latin typeface="宋体" panose="02010600030101010101" pitchFamily="2" charset="-122"/>
            </a:endParaRPr>
          </a:p>
        </p:txBody>
      </p:sp>
      <p:sp>
        <p:nvSpPr>
          <p:cNvPr id="13315" name="Rectangle 3"/>
          <p:cNvSpPr>
            <a:spLocks noGrp="1"/>
          </p:cNvSpPr>
          <p:nvPr>
            <p:ph idx="1"/>
          </p:nvPr>
        </p:nvSpPr>
        <p:spPr>
          <a:xfrm>
            <a:off x="685800" y="1752600"/>
            <a:ext cx="7772400" cy="4419600"/>
          </a:xfrm>
          <a:ln/>
        </p:spPr>
        <p:txBody>
          <a:bodyPr vert="horz" wrap="square" lIns="91440" tIns="45720" rIns="91440" bIns="45720" anchor="t" anchorCtr="0"/>
          <a:p>
            <a:pPr eaLnBrk="1" hangingPunct="1">
              <a:lnSpc>
                <a:spcPct val="90000"/>
              </a:lnSpc>
            </a:pPr>
            <a:r>
              <a:rPr lang="zh-CN" altLang="en-US" b="1" dirty="0">
                <a:solidFill>
                  <a:srgbClr val="FF0066"/>
                </a:solidFill>
                <a:latin typeface="宋体" panose="02010600030101010101" pitchFamily="2" charset="-122"/>
              </a:rPr>
              <a:t>词法规则</a:t>
            </a:r>
            <a:r>
              <a:rPr lang="zh-CN" altLang="en-US" b="1" dirty="0">
                <a:latin typeface="宋体" panose="02010600030101010101" pitchFamily="2" charset="-122"/>
              </a:rPr>
              <a:t>：单词符号的形成规则</a:t>
            </a:r>
            <a:r>
              <a:rPr lang="" altLang="en-US" b="1" dirty="0">
                <a:latin typeface="宋体" panose="02010600030101010101" pitchFamily="2" charset="-122"/>
              </a:rPr>
              <a:t>。</a:t>
            </a:r>
            <a:endParaRPr lang="zh-CN" altLang="en-US" b="1" dirty="0">
              <a:latin typeface="宋体" panose="02010600030101010101" pitchFamily="2" charset="-122"/>
            </a:endParaRPr>
          </a:p>
          <a:p>
            <a:pPr lvl="1" indent="-436245" eaLnBrk="1" hangingPunct="1">
              <a:lnSpc>
                <a:spcPct val="90000"/>
              </a:lnSpc>
              <a:spcBef>
                <a:spcPct val="0"/>
              </a:spcBef>
            </a:pPr>
            <a:r>
              <a:rPr lang="zh-CN" altLang="en-US" sz="2600" b="1" dirty="0">
                <a:latin typeface="宋体" panose="02010600030101010101" pitchFamily="2" charset="-122"/>
              </a:rPr>
              <a:t>单词符号是语言中具有独立意义的最基本结构</a:t>
            </a:r>
            <a:r>
              <a:rPr lang="" altLang="en-US" sz="2600" b="1" dirty="0">
                <a:latin typeface="宋体" panose="02010600030101010101" pitchFamily="2" charset="-122"/>
              </a:rPr>
              <a:t>。</a:t>
            </a:r>
            <a:r>
              <a:rPr lang="zh-CN" altLang="en-US" sz="2600" b="1" dirty="0">
                <a:latin typeface="宋体" panose="02010600030101010101" pitchFamily="2" charset="-122"/>
              </a:rPr>
              <a:t>一般包括：常数、标识符、基本字、算符、界符等。</a:t>
            </a:r>
            <a:endParaRPr lang="zh-CN" altLang="en-US" sz="2600" b="1" dirty="0">
              <a:latin typeface="宋体" panose="02010600030101010101" pitchFamily="2" charset="-122"/>
            </a:endParaRPr>
          </a:p>
          <a:p>
            <a:pPr lvl="1" indent="-436245" eaLnBrk="1" hangingPunct="1">
              <a:lnSpc>
                <a:spcPct val="90000"/>
              </a:lnSpc>
            </a:pPr>
            <a:r>
              <a:rPr lang="zh-CN" altLang="en-US" sz="2600" b="1" dirty="0">
                <a:latin typeface="宋体" panose="02010600030101010101" pitchFamily="2" charset="-122"/>
              </a:rPr>
              <a:t>描述工具：有限自动机</a:t>
            </a:r>
            <a:endParaRPr lang="zh-CN" altLang="en-US" sz="2600" b="1" dirty="0">
              <a:latin typeface="宋体" panose="02010600030101010101" pitchFamily="2" charset="-122"/>
            </a:endParaRPr>
          </a:p>
          <a:p>
            <a:pPr eaLnBrk="1" hangingPunct="1">
              <a:lnSpc>
                <a:spcPct val="90000"/>
              </a:lnSpc>
              <a:spcBef>
                <a:spcPct val="50000"/>
              </a:spcBef>
            </a:pPr>
            <a:r>
              <a:rPr lang="zh-CN" altLang="en-US" b="1" dirty="0">
                <a:solidFill>
                  <a:srgbClr val="FF0066"/>
                </a:solidFill>
                <a:latin typeface="宋体" panose="02010600030101010101" pitchFamily="2" charset="-122"/>
              </a:rPr>
              <a:t>语法规则</a:t>
            </a:r>
            <a:r>
              <a:rPr lang="zh-CN" altLang="en-US" b="1" dirty="0">
                <a:latin typeface="宋体" panose="02010600030101010101" pitchFamily="2" charset="-122"/>
              </a:rPr>
              <a:t>：语法单位的形成规则</a:t>
            </a:r>
            <a:r>
              <a:rPr lang="" altLang="en-US" b="1" dirty="0">
                <a:latin typeface="宋体" panose="02010600030101010101" pitchFamily="2" charset="-122"/>
              </a:rPr>
              <a:t>。</a:t>
            </a:r>
            <a:endParaRPr lang="zh-CN" altLang="en-US" b="1" dirty="0">
              <a:latin typeface="宋体" panose="02010600030101010101" pitchFamily="2" charset="-122"/>
            </a:endParaRPr>
          </a:p>
          <a:p>
            <a:pPr lvl="1" indent="-436245" eaLnBrk="1" hangingPunct="1">
              <a:lnSpc>
                <a:spcPct val="90000"/>
              </a:lnSpc>
              <a:spcBef>
                <a:spcPct val="0"/>
              </a:spcBef>
            </a:pPr>
            <a:r>
              <a:rPr lang="zh-CN" altLang="en-US" sz="2600" b="1" dirty="0">
                <a:latin typeface="宋体" panose="02010600030101010101" pitchFamily="2" charset="-122"/>
              </a:rPr>
              <a:t>规定了如何从单词符号形成语法单位；</a:t>
            </a:r>
            <a:endParaRPr lang="zh-CN" altLang="en-US" sz="2600" b="1" dirty="0">
              <a:latin typeface="宋体" panose="02010600030101010101" pitchFamily="2" charset="-122"/>
            </a:endParaRPr>
          </a:p>
          <a:p>
            <a:pPr lvl="1" indent="-436245" eaLnBrk="1" hangingPunct="1">
              <a:lnSpc>
                <a:spcPct val="90000"/>
              </a:lnSpc>
              <a:spcBef>
                <a:spcPct val="0"/>
              </a:spcBef>
            </a:pPr>
            <a:r>
              <a:rPr lang="zh-CN" altLang="en-US" sz="2600" b="1" dirty="0">
                <a:latin typeface="宋体" panose="02010600030101010101" pitchFamily="2" charset="-122"/>
              </a:rPr>
              <a:t>语法单位通常包括：表达式、语句、分程序、过程、函数、程序等</a:t>
            </a:r>
            <a:r>
              <a:rPr lang="en-US" altLang="zh-CN" sz="2600" b="1">
                <a:latin typeface="宋体" panose="02010600030101010101" pitchFamily="2" charset="-122"/>
              </a:rPr>
              <a:t>;</a:t>
            </a:r>
            <a:endParaRPr lang="en-US" altLang="zh-CN" sz="2600" b="1">
              <a:latin typeface="宋体" panose="02010600030101010101" pitchFamily="2" charset="-122"/>
            </a:endParaRPr>
          </a:p>
          <a:p>
            <a:pPr lvl="1" indent="-436245" eaLnBrk="1" hangingPunct="1">
              <a:lnSpc>
                <a:spcPct val="90000"/>
              </a:lnSpc>
            </a:pPr>
            <a:r>
              <a:rPr lang="zh-CN" altLang="en-US" sz="2600" b="1" dirty="0">
                <a:latin typeface="宋体" panose="02010600030101010101" pitchFamily="2" charset="-122"/>
              </a:rPr>
              <a:t>描述工具：上下文无关文法</a:t>
            </a:r>
            <a:endParaRPr lang="zh-CN" altLang="en-US" sz="2600" b="1" dirty="0">
              <a:latin typeface="宋体" panose="02010600030101010101" pitchFamily="2" charset="-122"/>
            </a:endParaRPr>
          </a:p>
        </p:txBody>
      </p:sp>
      <p:sp>
        <p:nvSpPr>
          <p:cNvPr id="12291" name="灯片编号占位符 1"/>
          <p:cNvSpPr>
            <a:spLocks noGrp="1"/>
          </p:cNvSpPr>
          <p:nvPr>
            <p:ph type="sldNum" sz="quarter" idx="12"/>
          </p:nvPr>
        </p:nvSpPr>
        <p:spPr>
          <a:ln/>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dirty="0">
                <a:solidFill>
                  <a:schemeClr val="tx1"/>
                </a:solidFill>
              </a:rPr>
            </a:fld>
            <a:endParaRPr lang="zh-CN" altLang="en-US" sz="1200"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315">
                                            <p:txEl>
                                              <p:charRg st="0" end="16"/>
                                            </p:txEl>
                                          </p:spTgt>
                                        </p:tgtEl>
                                        <p:attrNameLst>
                                          <p:attrName>style.visibility</p:attrName>
                                        </p:attrNameLst>
                                      </p:cBhvr>
                                      <p:to>
                                        <p:strVal val="visible"/>
                                      </p:to>
                                    </p:set>
                                    <p:animEffect transition="in" filter="dissolve">
                                      <p:cBhvr>
                                        <p:cTn id="7" dur="500"/>
                                        <p:tgtEl>
                                          <p:spTgt spid="13315">
                                            <p:txEl>
                                              <p:charRg st="0" end="16"/>
                                            </p:txEl>
                                          </p:spTgt>
                                        </p:tgtEl>
                                      </p:cBhvr>
                                    </p:animEffect>
                                  </p:childTnLst>
                                </p:cTn>
                              </p:par>
                            </p:childTnLst>
                          </p:cTn>
                        </p:par>
                        <p:par>
                          <p:cTn id="8" fill="hold">
                            <p:stCondLst>
                              <p:cond delay="500"/>
                            </p:stCondLst>
                            <p:childTnLst>
                              <p:par>
                                <p:cTn id="9" presetID="9" presetClass="entr" presetSubtype="0" fill="hold" grpId="0" nodeType="afterEffect">
                                  <p:stCondLst>
                                    <p:cond delay="3000"/>
                                  </p:stCondLst>
                                  <p:childTnLst>
                                    <p:set>
                                      <p:cBhvr>
                                        <p:cTn id="10" dur="1" fill="hold">
                                          <p:stCondLst>
                                            <p:cond delay="0"/>
                                          </p:stCondLst>
                                        </p:cTn>
                                        <p:tgtEl>
                                          <p:spTgt spid="13315">
                                            <p:txEl>
                                              <p:charRg st="16" end="61"/>
                                            </p:txEl>
                                          </p:spTgt>
                                        </p:tgtEl>
                                        <p:attrNameLst>
                                          <p:attrName>style.visibility</p:attrName>
                                        </p:attrNameLst>
                                      </p:cBhvr>
                                      <p:to>
                                        <p:strVal val="visible"/>
                                      </p:to>
                                    </p:set>
                                    <p:animEffect transition="in" filter="dissolve">
                                      <p:cBhvr>
                                        <p:cTn id="11" dur="500"/>
                                        <p:tgtEl>
                                          <p:spTgt spid="13315">
                                            <p:txEl>
                                              <p:charRg st="16" end="61"/>
                                            </p:txEl>
                                          </p:spTgt>
                                        </p:tgtEl>
                                      </p:cBhvr>
                                    </p:animEffect>
                                  </p:childTnLst>
                                </p:cTn>
                              </p:par>
                            </p:childTnLst>
                          </p:cTn>
                        </p:par>
                        <p:par>
                          <p:cTn id="12" fill="hold">
                            <p:stCondLst>
                              <p:cond delay="4000"/>
                            </p:stCondLst>
                            <p:childTnLst>
                              <p:par>
                                <p:cTn id="13" presetID="9" presetClass="entr" presetSubtype="0" fill="hold" grpId="0" nodeType="afterEffect">
                                  <p:stCondLst>
                                    <p:cond delay="7000"/>
                                  </p:stCondLst>
                                  <p:childTnLst>
                                    <p:set>
                                      <p:cBhvr>
                                        <p:cTn id="14" dur="1" fill="hold">
                                          <p:stCondLst>
                                            <p:cond delay="0"/>
                                          </p:stCondLst>
                                        </p:cTn>
                                        <p:tgtEl>
                                          <p:spTgt spid="13315">
                                            <p:txEl>
                                              <p:charRg st="61" end="72"/>
                                            </p:txEl>
                                          </p:spTgt>
                                        </p:tgtEl>
                                        <p:attrNameLst>
                                          <p:attrName>style.visibility</p:attrName>
                                        </p:attrNameLst>
                                      </p:cBhvr>
                                      <p:to>
                                        <p:strVal val="visible"/>
                                      </p:to>
                                    </p:set>
                                    <p:animEffect transition="in" filter="dissolve">
                                      <p:cBhvr>
                                        <p:cTn id="15" dur="500"/>
                                        <p:tgtEl>
                                          <p:spTgt spid="13315">
                                            <p:txEl>
                                              <p:charRg st="61" end="7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3315">
                                            <p:txEl>
                                              <p:charRg st="72" end="88"/>
                                            </p:txEl>
                                          </p:spTgt>
                                        </p:tgtEl>
                                        <p:attrNameLst>
                                          <p:attrName>style.visibility</p:attrName>
                                        </p:attrNameLst>
                                      </p:cBhvr>
                                      <p:to>
                                        <p:strVal val="visible"/>
                                      </p:to>
                                    </p:set>
                                    <p:animEffect transition="in" filter="dissolve">
                                      <p:cBhvr>
                                        <p:cTn id="20" dur="500"/>
                                        <p:tgtEl>
                                          <p:spTgt spid="13315">
                                            <p:txEl>
                                              <p:charRg st="72" end="88"/>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3315">
                                            <p:txEl>
                                              <p:charRg st="88" end="106"/>
                                            </p:txEl>
                                          </p:spTgt>
                                        </p:tgtEl>
                                        <p:attrNameLst>
                                          <p:attrName>style.visibility</p:attrName>
                                        </p:attrNameLst>
                                      </p:cBhvr>
                                      <p:to>
                                        <p:strVal val="visible"/>
                                      </p:to>
                                    </p:set>
                                    <p:animEffect transition="in" filter="dissolve">
                                      <p:cBhvr>
                                        <p:cTn id="25" dur="500"/>
                                        <p:tgtEl>
                                          <p:spTgt spid="13315">
                                            <p:txEl>
                                              <p:charRg st="88" end="106"/>
                                            </p:txEl>
                                          </p:spTgt>
                                        </p:tgtEl>
                                      </p:cBhvr>
                                    </p:animEffect>
                                  </p:childTnLst>
                                </p:cTn>
                              </p:par>
                            </p:childTnLst>
                          </p:cTn>
                        </p:par>
                        <p:par>
                          <p:cTn id="26" fill="hold">
                            <p:stCondLst>
                              <p:cond delay="500"/>
                            </p:stCondLst>
                            <p:childTnLst>
                              <p:par>
                                <p:cTn id="27" presetID="9" presetClass="entr" presetSubtype="0" fill="hold" grpId="0" nodeType="afterEffect">
                                  <p:stCondLst>
                                    <p:cond delay="3000"/>
                                  </p:stCondLst>
                                  <p:childTnLst>
                                    <p:set>
                                      <p:cBhvr>
                                        <p:cTn id="28" dur="1" fill="hold">
                                          <p:stCondLst>
                                            <p:cond delay="0"/>
                                          </p:stCondLst>
                                        </p:cTn>
                                        <p:tgtEl>
                                          <p:spTgt spid="13315">
                                            <p:txEl>
                                              <p:charRg st="106" end="137"/>
                                            </p:txEl>
                                          </p:spTgt>
                                        </p:tgtEl>
                                        <p:attrNameLst>
                                          <p:attrName>style.visibility</p:attrName>
                                        </p:attrNameLst>
                                      </p:cBhvr>
                                      <p:to>
                                        <p:strVal val="visible"/>
                                      </p:to>
                                    </p:set>
                                    <p:animEffect transition="in" filter="dissolve">
                                      <p:cBhvr>
                                        <p:cTn id="29" dur="500"/>
                                        <p:tgtEl>
                                          <p:spTgt spid="13315">
                                            <p:txEl>
                                              <p:charRg st="106" end="137"/>
                                            </p:txEl>
                                          </p:spTgt>
                                        </p:tgtEl>
                                      </p:cBhvr>
                                    </p:animEffect>
                                  </p:childTnLst>
                                </p:cTn>
                              </p:par>
                            </p:childTnLst>
                          </p:cTn>
                        </p:par>
                        <p:par>
                          <p:cTn id="30" fill="hold">
                            <p:stCondLst>
                              <p:cond delay="4000"/>
                            </p:stCondLst>
                            <p:childTnLst>
                              <p:par>
                                <p:cTn id="31" presetID="9" presetClass="entr" presetSubtype="0" fill="hold" grpId="0" nodeType="afterEffect">
                                  <p:stCondLst>
                                    <p:cond delay="7000"/>
                                  </p:stCondLst>
                                  <p:childTnLst>
                                    <p:set>
                                      <p:cBhvr>
                                        <p:cTn id="32" dur="1" fill="hold">
                                          <p:stCondLst>
                                            <p:cond delay="0"/>
                                          </p:stCondLst>
                                        </p:cTn>
                                        <p:tgtEl>
                                          <p:spTgt spid="13315">
                                            <p:txEl>
                                              <p:charRg st="137" end="150"/>
                                            </p:txEl>
                                          </p:spTgt>
                                        </p:tgtEl>
                                        <p:attrNameLst>
                                          <p:attrName>style.visibility</p:attrName>
                                        </p:attrNameLst>
                                      </p:cBhvr>
                                      <p:to>
                                        <p:strVal val="visible"/>
                                      </p:to>
                                    </p:set>
                                    <p:animEffect transition="in" filter="dissolve">
                                      <p:cBhvr>
                                        <p:cTn id="33" dur="500"/>
                                        <p:tgtEl>
                                          <p:spTgt spid="13315">
                                            <p:txEl>
                                              <p:charRg st="137" end="15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ldLvl="2"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5650" name="Rectangle 2"/>
          <p:cNvSpPr/>
          <p:nvPr/>
        </p:nvSpPr>
        <p:spPr>
          <a:xfrm>
            <a:off x="827088" y="2057400"/>
            <a:ext cx="7848600" cy="2955925"/>
          </a:xfrm>
          <a:prstGeom prst="rect">
            <a:avLst/>
          </a:prstGeom>
          <a:noFill/>
          <a:ln w="9525">
            <a:noFill/>
          </a:ln>
        </p:spPr>
        <p:txBody>
          <a:bodyPr anchor="t" anchorCtr="0"/>
          <a:p>
            <a:pPr marL="288925" indent="-288925" eaLnBrk="0" hangingPunct="0">
              <a:spcBef>
                <a:spcPct val="70000"/>
              </a:spcBef>
              <a:buClr>
                <a:schemeClr val="accent2"/>
              </a:buClr>
              <a:buFont typeface="Wingdings" panose="05000000000000000000" pitchFamily="2" charset="2"/>
              <a:buChar char="q"/>
            </a:pPr>
            <a:r>
              <a:rPr lang="zh-CN" altLang="en-US" sz="3200" b="1" u="none" dirty="0">
                <a:latin typeface="Times New Roman" panose="02020603050405020304" pitchFamily="18" charset="0"/>
              </a:rPr>
              <a:t>例：给出产生语言为</a:t>
            </a:r>
            <a:r>
              <a:rPr lang="en-US" altLang="zh-CN" sz="3200" b="1" u="none">
                <a:latin typeface="Times New Roman" panose="02020603050405020304" pitchFamily="18" charset="0"/>
              </a:rPr>
              <a:t>{a</a:t>
            </a:r>
            <a:r>
              <a:rPr lang="en-US" altLang="zh-CN" sz="3200" b="1" u="none" baseline="30000">
                <a:latin typeface="Times New Roman" panose="02020603050405020304" pitchFamily="18" charset="0"/>
              </a:rPr>
              <a:t>m</a:t>
            </a:r>
            <a:r>
              <a:rPr lang="en-US" altLang="zh-CN" sz="3200" b="1" u="none">
                <a:latin typeface="Times New Roman" panose="02020603050405020304" pitchFamily="18" charset="0"/>
              </a:rPr>
              <a:t>b</a:t>
            </a:r>
            <a:r>
              <a:rPr lang="en-US" altLang="zh-CN" sz="3200" b="1" u="none" baseline="30000">
                <a:latin typeface="Times New Roman" panose="02020603050405020304" pitchFamily="18" charset="0"/>
              </a:rPr>
              <a:t>n</a:t>
            </a:r>
            <a:r>
              <a:rPr lang="en-US" altLang="zh-CN" sz="3200" b="1" u="none">
                <a:latin typeface="Times New Roman" panose="02020603050405020304" pitchFamily="18" charset="0"/>
              </a:rPr>
              <a:t>|1</a:t>
            </a:r>
            <a:r>
              <a:rPr lang="en-US" altLang="zh-CN" sz="3200" b="1" u="none">
                <a:latin typeface="Times New Roman" panose="02020603050405020304" pitchFamily="18" charset="0"/>
                <a:sym typeface="Symbol" panose="05050102010706020507" pitchFamily="18" charset="2"/>
              </a:rPr>
              <a:t></a:t>
            </a:r>
            <a:r>
              <a:rPr lang="en-US" altLang="zh-CN" sz="3200" b="1" u="none">
                <a:latin typeface="Times New Roman" panose="02020603050405020304" pitchFamily="18" charset="0"/>
              </a:rPr>
              <a:t>n</a:t>
            </a:r>
            <a:r>
              <a:rPr lang="en-US" altLang="zh-CN" sz="3200" b="1" u="none">
                <a:latin typeface="Times New Roman" panose="02020603050405020304" pitchFamily="18" charset="0"/>
                <a:sym typeface="Symbol" panose="05050102010706020507" pitchFamily="18" charset="2"/>
              </a:rPr>
              <a:t></a:t>
            </a:r>
            <a:r>
              <a:rPr lang="en-US" altLang="zh-CN" sz="3200" b="1" u="none">
                <a:latin typeface="Times New Roman" panose="02020603050405020304" pitchFamily="18" charset="0"/>
              </a:rPr>
              <a:t>m</a:t>
            </a:r>
            <a:r>
              <a:rPr lang="en-US" altLang="zh-CN" sz="3200" b="1" u="none">
                <a:latin typeface="Times New Roman" panose="02020603050405020304" pitchFamily="18" charset="0"/>
                <a:sym typeface="Symbol" panose="05050102010706020507" pitchFamily="18" charset="2"/>
              </a:rPr>
              <a:t>2n</a:t>
            </a:r>
            <a:r>
              <a:rPr lang="en-US" altLang="zh-CN" sz="3200" b="1" u="none">
                <a:latin typeface="Times New Roman" panose="02020603050405020304" pitchFamily="18" charset="0"/>
              </a:rPr>
              <a:t>}</a:t>
            </a:r>
            <a:r>
              <a:rPr lang="zh-CN" altLang="en-US" sz="3200" b="1" u="none" dirty="0">
                <a:latin typeface="Times New Roman" panose="02020603050405020304" pitchFamily="18" charset="0"/>
              </a:rPr>
              <a:t>的文法。</a:t>
            </a:r>
            <a:endParaRPr lang="zh-CN" altLang="en-US" sz="3200" b="1" u="none" dirty="0">
              <a:latin typeface="Times New Roman" panose="02020603050405020304" pitchFamily="18" charset="0"/>
            </a:endParaRPr>
          </a:p>
          <a:p>
            <a:pPr marL="288925" indent="-288925" eaLnBrk="0" hangingPunct="0"/>
            <a:r>
              <a:rPr lang="" altLang="en-US" sz="3200" b="1" u="none" dirty="0">
                <a:latin typeface="Times New Roman" panose="02020603050405020304" pitchFamily="18" charset="0"/>
              </a:rPr>
              <a:t>    </a:t>
            </a:r>
            <a:r>
              <a:rPr lang="" altLang="zh-CN" sz="3200" b="1" u="none" dirty="0">
                <a:latin typeface="Times New Roman" panose="02020603050405020304" pitchFamily="18" charset="0"/>
              </a:rPr>
              <a:t>G</a:t>
            </a:r>
            <a:r>
              <a:rPr lang="" altLang="zh-CN" sz="3200" b="1" u="none" baseline="-25000" dirty="0">
                <a:latin typeface="Times New Roman" panose="02020603050405020304" pitchFamily="18" charset="0"/>
              </a:rPr>
              <a:t>4</a:t>
            </a:r>
            <a:r>
              <a:rPr lang="" altLang="zh-CN" sz="3200" b="1" u="none" dirty="0">
                <a:latin typeface="Times New Roman" panose="02020603050405020304" pitchFamily="18" charset="0"/>
              </a:rPr>
              <a:t>(S)</a:t>
            </a:r>
            <a:r>
              <a:rPr lang="zh-CN" altLang="en-US" sz="3200" b="1" u="none" dirty="0">
                <a:latin typeface="Times New Roman" panose="02020603050405020304" pitchFamily="18" charset="0"/>
              </a:rPr>
              <a:t>：</a:t>
            </a:r>
            <a:endParaRPr lang="zh-CN" altLang="en-US" sz="3200" b="1" u="none" dirty="0">
              <a:latin typeface="Times New Roman" panose="02020603050405020304" pitchFamily="18" charset="0"/>
            </a:endParaRPr>
          </a:p>
          <a:p>
            <a:pPr marL="288925" indent="-288925" eaLnBrk="0" hangingPunct="0"/>
            <a:r>
              <a:rPr lang="zh-CN" altLang="en-US" sz="3200" b="1" u="none" dirty="0">
                <a:latin typeface="Times New Roman" panose="02020603050405020304" pitchFamily="18" charset="0"/>
              </a:rPr>
              <a:t>       </a:t>
            </a:r>
            <a:r>
              <a:rPr lang="en-US" altLang="zh-CN" sz="3200" b="1" u="none">
                <a:latin typeface="Times New Roman" panose="02020603050405020304" pitchFamily="18" charset="0"/>
              </a:rPr>
              <a:t>S </a:t>
            </a:r>
            <a:r>
              <a:rPr lang="en-US" altLang="zh-CN" sz="3200" b="1" u="none">
                <a:latin typeface="Times New Roman" panose="02020603050405020304" pitchFamily="18" charset="0"/>
                <a:sym typeface="Symbol" panose="05050102010706020507" pitchFamily="18" charset="2"/>
              </a:rPr>
              <a:t> </a:t>
            </a:r>
            <a:r>
              <a:rPr lang="en-US" altLang="zh-CN" sz="3200" b="1" u="none" dirty="0" err="1">
                <a:latin typeface="Times New Roman" panose="02020603050405020304" pitchFamily="18" charset="0"/>
                <a:sym typeface="Symbol" panose="05050102010706020507" pitchFamily="18" charset="2"/>
              </a:rPr>
              <a:t>aSb</a:t>
            </a:r>
            <a:r>
              <a:rPr lang="en-US" altLang="zh-CN" sz="3200" b="1" u="none">
                <a:latin typeface="Times New Roman" panose="02020603050405020304" pitchFamily="18" charset="0"/>
                <a:sym typeface="Symbol" panose="05050102010706020507" pitchFamily="18" charset="2"/>
              </a:rPr>
              <a:t> | </a:t>
            </a:r>
            <a:r>
              <a:rPr lang="en-US" altLang="zh-CN" sz="3200" b="1" u="none" dirty="0" err="1">
                <a:latin typeface="Times New Roman" panose="02020603050405020304" pitchFamily="18" charset="0"/>
                <a:sym typeface="Symbol" panose="05050102010706020507" pitchFamily="18" charset="2"/>
              </a:rPr>
              <a:t>aaSb</a:t>
            </a:r>
            <a:endParaRPr lang="en-US" altLang="zh-CN" sz="3200" b="1" u="none">
              <a:latin typeface="Times New Roman" panose="02020603050405020304" pitchFamily="18" charset="0"/>
              <a:sym typeface="Symbol" panose="05050102010706020507" pitchFamily="18" charset="2"/>
            </a:endParaRPr>
          </a:p>
          <a:p>
            <a:pPr marL="288925" indent="-288925" eaLnBrk="0" hangingPunct="0"/>
            <a:r>
              <a:rPr lang="en-US" altLang="zh-CN" sz="3200" b="1" u="none">
                <a:latin typeface="Times New Roman" panose="02020603050405020304" pitchFamily="18" charset="0"/>
                <a:sym typeface="Symbol" panose="05050102010706020507" pitchFamily="18" charset="2"/>
              </a:rPr>
              <a:t>       S  </a:t>
            </a:r>
            <a:r>
              <a:rPr lang="en-US" altLang="zh-CN" sz="3200" b="1" u="none" dirty="0" err="1">
                <a:latin typeface="Times New Roman" panose="02020603050405020304" pitchFamily="18" charset="0"/>
                <a:sym typeface="Symbol" panose="05050102010706020507" pitchFamily="18" charset="2"/>
              </a:rPr>
              <a:t>ab</a:t>
            </a:r>
            <a:r>
              <a:rPr lang="en-US" altLang="zh-CN" sz="3200" b="1" u="none">
                <a:latin typeface="Times New Roman" panose="02020603050405020304" pitchFamily="18" charset="0"/>
                <a:sym typeface="Symbol" panose="05050102010706020507" pitchFamily="18" charset="2"/>
              </a:rPr>
              <a:t> | </a:t>
            </a:r>
            <a:r>
              <a:rPr lang="en-US" altLang="zh-CN" sz="3200" b="1" u="none" dirty="0" err="1">
                <a:latin typeface="Times New Roman" panose="02020603050405020304" pitchFamily="18" charset="0"/>
                <a:sym typeface="Symbol" panose="05050102010706020507" pitchFamily="18" charset="2"/>
              </a:rPr>
              <a:t>aab</a:t>
            </a:r>
            <a:endParaRPr lang="en-US" altLang="zh-CN" sz="3200" b="1" u="none" dirty="0" err="1">
              <a:latin typeface="Times New Roman" panose="02020603050405020304" pitchFamily="18" charset="0"/>
              <a:sym typeface="Symbol" panose="05050102010706020507" pitchFamily="18" charset="2"/>
            </a:endParaRPr>
          </a:p>
          <a:p>
            <a:pPr marL="288925" indent="-288925" eaLnBrk="0" hangingPunct="0"/>
            <a:endParaRPr lang="en-US" altLang="zh-CN" sz="3200" b="1" u="none" dirty="0" err="1">
              <a:latin typeface="Times New Roman" panose="02020603050405020304" pitchFamily="18" charset="0"/>
              <a:sym typeface="Symbol" panose="05050102010706020507" pitchFamily="18" charset="2"/>
            </a:endParaRPr>
          </a:p>
          <a:p>
            <a:pPr marL="288925" indent="-288925" eaLnBrk="0" hangingPunct="0"/>
            <a:r>
              <a:rPr lang="zh-CN" altLang="en-US" sz="3200" b="1" u="none">
                <a:solidFill>
                  <a:schemeClr val="tx1"/>
                </a:solidFill>
                <a:latin typeface="Times New Roman" panose="02020603050405020304" pitchFamily="18" charset="0"/>
              </a:rPr>
              <a:t>注：</a:t>
            </a:r>
            <a:r>
              <a:rPr lang="en-US" altLang="zh-CN" sz="3200" b="1" u="none">
                <a:solidFill>
                  <a:schemeClr val="tx1"/>
                </a:solidFill>
                <a:latin typeface="Times New Roman" panose="02020603050405020304" pitchFamily="18" charset="0"/>
              </a:rPr>
              <a:t>ab,  aab, a</a:t>
            </a:r>
            <a:r>
              <a:rPr lang="en-US" altLang="zh-CN" sz="3200" b="1">
                <a:solidFill>
                  <a:schemeClr val="tx1"/>
                </a:solidFill>
                <a:latin typeface="Times New Roman" panose="02020603050405020304" pitchFamily="18" charset="0"/>
              </a:rPr>
              <a:t>ab</a:t>
            </a:r>
            <a:r>
              <a:rPr lang="en-US" altLang="zh-CN" sz="3200" b="1" u="none">
                <a:solidFill>
                  <a:schemeClr val="tx1"/>
                </a:solidFill>
                <a:latin typeface="Times New Roman" panose="02020603050405020304" pitchFamily="18" charset="0"/>
              </a:rPr>
              <a:t>b——aSb, a</a:t>
            </a:r>
            <a:r>
              <a:rPr lang="en-US" altLang="zh-CN" sz="3200" b="1">
                <a:solidFill>
                  <a:schemeClr val="tx1"/>
                </a:solidFill>
                <a:latin typeface="Times New Roman" panose="02020603050405020304" pitchFamily="18" charset="0"/>
              </a:rPr>
              <a:t>aab</a:t>
            </a:r>
            <a:r>
              <a:rPr lang="en-US" altLang="zh-CN" sz="3200" b="1" u="none">
                <a:solidFill>
                  <a:schemeClr val="tx1"/>
                </a:solidFill>
                <a:latin typeface="Times New Roman" panose="02020603050405020304" pitchFamily="18" charset="0"/>
              </a:rPr>
              <a:t>b——aSb</a:t>
            </a:r>
            <a:r>
              <a:rPr lang="en-US" altLang="zh-CN" sz="3200" b="1" u="none">
                <a:solidFill>
                  <a:schemeClr val="tx1"/>
                </a:solidFill>
                <a:latin typeface="Times New Roman" panose="02020603050405020304" pitchFamily="18" charset="0"/>
                <a:sym typeface="楷体_GB2312" pitchFamily="49" charset="-122"/>
              </a:rPr>
              <a:t>, aa</a:t>
            </a:r>
            <a:r>
              <a:rPr lang="en-US" altLang="zh-CN" sz="3200" b="1">
                <a:solidFill>
                  <a:schemeClr val="tx1"/>
                </a:solidFill>
                <a:latin typeface="Times New Roman" panose="02020603050405020304" pitchFamily="18" charset="0"/>
                <a:sym typeface="楷体_GB2312" pitchFamily="49" charset="-122"/>
              </a:rPr>
              <a:t>aab</a:t>
            </a:r>
            <a:r>
              <a:rPr lang="en-US" altLang="zh-CN" sz="3200" b="1" u="none">
                <a:solidFill>
                  <a:schemeClr val="tx1"/>
                </a:solidFill>
                <a:latin typeface="Times New Roman" panose="02020603050405020304" pitchFamily="18" charset="0"/>
                <a:sym typeface="楷体_GB2312" pitchFamily="49" charset="-122"/>
              </a:rPr>
              <a:t>b——aaSb</a:t>
            </a:r>
            <a:endParaRPr lang="en-US" altLang="zh-CN" sz="3200" b="1" u="none">
              <a:solidFill>
                <a:schemeClr val="tx1"/>
              </a:solidFill>
              <a:latin typeface="Times New Roman" panose="02020603050405020304" pitchFamily="18" charset="0"/>
            </a:endParaRPr>
          </a:p>
          <a:p>
            <a:pPr marL="288925" indent="-288925" eaLnBrk="0" hangingPunct="0"/>
            <a:r>
              <a:rPr lang="en-US" altLang="zh-CN" sz="3200" b="1" u="none">
                <a:latin typeface="Times New Roman" panose="02020603050405020304" pitchFamily="18" charset="0"/>
                <a:sym typeface="Symbol" panose="05050102010706020507" pitchFamily="18" charset="2"/>
              </a:rPr>
              <a:t> </a:t>
            </a:r>
            <a:endParaRPr lang="en-US" altLang="zh-CN" sz="3200" b="1" u="none">
              <a:latin typeface="Times New Roman" panose="02020603050405020304" pitchFamily="18" charset="0"/>
              <a:sym typeface="Symbol" panose="05050102010706020507" pitchFamily="18" charset="2"/>
            </a:endParaRPr>
          </a:p>
        </p:txBody>
      </p:sp>
      <p:sp>
        <p:nvSpPr>
          <p:cNvPr id="68610" name="灯片编号占位符 1"/>
          <p:cNvSpPr>
            <a:spLocks noGrp="1"/>
          </p:cNvSpPr>
          <p:nvPr>
            <p:ph type="sldNum" sz="quarter" idx="12"/>
          </p:nvPr>
        </p:nvSpPr>
        <p:spPr>
          <a:ln/>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dirty="0">
                <a:solidFill>
                  <a:schemeClr val="tx1"/>
                </a:solidFill>
              </a:rPr>
            </a:fld>
            <a:endParaRPr lang="zh-CN" altLang="en-US" sz="1200"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5650">
                                            <p:txEl>
                                              <p:charRg st="0" end="29"/>
                                            </p:txEl>
                                          </p:spTgt>
                                        </p:tgtEl>
                                        <p:attrNameLst>
                                          <p:attrName>style.visibility</p:attrName>
                                        </p:attrNameLst>
                                      </p:cBhvr>
                                      <p:to>
                                        <p:strVal val="visible"/>
                                      </p:to>
                                    </p:set>
                                    <p:anim calcmode="lin" valueType="num">
                                      <p:cBhvr additive="base">
                                        <p:cTn id="7" dur="500" fill="hold"/>
                                        <p:tgtEl>
                                          <p:spTgt spid="155650">
                                            <p:txEl>
                                              <p:charRg st="0" end="29"/>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5650">
                                            <p:txEl>
                                              <p:charRg st="0" end="2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5650">
                                            <p:txEl>
                                              <p:charRg st="29" end="40"/>
                                            </p:txEl>
                                          </p:spTgt>
                                        </p:tgtEl>
                                        <p:attrNameLst>
                                          <p:attrName>style.visibility</p:attrName>
                                        </p:attrNameLst>
                                      </p:cBhvr>
                                      <p:to>
                                        <p:strVal val="visible"/>
                                      </p:to>
                                    </p:set>
                                    <p:anim calcmode="lin" valueType="num">
                                      <p:cBhvr additive="base">
                                        <p:cTn id="13" dur="500" fill="hold"/>
                                        <p:tgtEl>
                                          <p:spTgt spid="155650">
                                            <p:txEl>
                                              <p:charRg st="29" end="4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55650">
                                            <p:txEl>
                                              <p:charRg st="29" end="4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5650">
                                            <p:txEl>
                                              <p:charRg st="40" end="62"/>
                                            </p:txEl>
                                          </p:spTgt>
                                        </p:tgtEl>
                                        <p:attrNameLst>
                                          <p:attrName>style.visibility</p:attrName>
                                        </p:attrNameLst>
                                      </p:cBhvr>
                                      <p:to>
                                        <p:strVal val="visible"/>
                                      </p:to>
                                    </p:set>
                                    <p:anim calcmode="lin" valueType="num">
                                      <p:cBhvr additive="base">
                                        <p:cTn id="19" dur="500" fill="hold"/>
                                        <p:tgtEl>
                                          <p:spTgt spid="155650">
                                            <p:txEl>
                                              <p:charRg st="40" end="6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55650">
                                            <p:txEl>
                                              <p:charRg st="40" end="6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55650">
                                            <p:txEl>
                                              <p:charRg st="62" end="83"/>
                                            </p:txEl>
                                          </p:spTgt>
                                        </p:tgtEl>
                                        <p:attrNameLst>
                                          <p:attrName>style.visibility</p:attrName>
                                        </p:attrNameLst>
                                      </p:cBhvr>
                                      <p:to>
                                        <p:strVal val="visible"/>
                                      </p:to>
                                    </p:set>
                                    <p:anim calcmode="lin" valueType="num">
                                      <p:cBhvr additive="base">
                                        <p:cTn id="25" dur="500" fill="hold"/>
                                        <p:tgtEl>
                                          <p:spTgt spid="155650">
                                            <p:txEl>
                                              <p:charRg st="62" end="8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55650">
                                            <p:txEl>
                                              <p:charRg st="62" end="8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0"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6674" name="Rectangle 2"/>
          <p:cNvSpPr>
            <a:spLocks noGrp="1"/>
          </p:cNvSpPr>
          <p:nvPr>
            <p:ph idx="1"/>
          </p:nvPr>
        </p:nvSpPr>
        <p:spPr>
          <a:xfrm>
            <a:off x="533400" y="981075"/>
            <a:ext cx="8077200" cy="4686300"/>
          </a:xfrm>
          <a:ln/>
        </p:spPr>
        <p:txBody>
          <a:bodyPr vert="horz" wrap="square" lIns="91440" tIns="45720" rIns="91440" bIns="45720" anchor="t" anchorCtr="0"/>
          <a:p>
            <a:pPr eaLnBrk="1" hangingPunct="1">
              <a:spcBef>
                <a:spcPct val="50000"/>
              </a:spcBef>
            </a:pPr>
            <a:r>
              <a:rPr lang="zh-CN" altLang="en-US" b="1" dirty="0"/>
              <a:t>从一个句型到另一个句型的推导往往不唯一。</a:t>
            </a:r>
            <a:endParaRPr lang="zh-CN" altLang="en-US" b="1" dirty="0"/>
          </a:p>
          <a:p>
            <a:pPr algn="ctr" eaLnBrk="1" hangingPunct="1">
              <a:buNone/>
            </a:pPr>
            <a:r>
              <a:rPr lang="zh-CN" altLang="en-US" b="1" dirty="0"/>
              <a:t>  </a:t>
            </a:r>
            <a:r>
              <a:rPr lang="en-US" altLang="zh-CN" b="1" dirty="0" err="1"/>
              <a:t>E+E</a:t>
            </a:r>
            <a:r>
              <a:rPr lang="en-US" altLang="zh-CN" b="1" dirty="0" err="1">
                <a:sym typeface="Symbol" panose="05050102010706020507" pitchFamily="18" charset="2"/>
              </a:rPr>
              <a:t></a:t>
            </a:r>
            <a:r>
              <a:rPr lang="en-US" altLang="zh-CN" b="1" dirty="0" err="1"/>
              <a:t>i+E</a:t>
            </a:r>
            <a:r>
              <a:rPr lang="en-US" altLang="zh-CN" b="1" dirty="0" err="1">
                <a:sym typeface="Symbol" panose="05050102010706020507" pitchFamily="18" charset="2"/>
              </a:rPr>
              <a:t>i</a:t>
            </a:r>
            <a:r>
              <a:rPr lang="en-US" altLang="zh-CN" b="1" dirty="0" err="1"/>
              <a:t>+i</a:t>
            </a:r>
            <a:r>
              <a:rPr lang="en-US" altLang="zh-CN" b="1"/>
              <a:t>    </a:t>
            </a:r>
            <a:r>
              <a:rPr lang="en-US" altLang="zh-CN" b="1" dirty="0" err="1"/>
              <a:t>E+E</a:t>
            </a:r>
            <a:r>
              <a:rPr lang="en-US" altLang="zh-CN" b="1" dirty="0" err="1">
                <a:sym typeface="Symbol" panose="05050102010706020507" pitchFamily="18" charset="2"/>
              </a:rPr>
              <a:t></a:t>
            </a:r>
            <a:r>
              <a:rPr lang="en-US" altLang="zh-CN" b="1" dirty="0" err="1"/>
              <a:t>E+i</a:t>
            </a:r>
            <a:r>
              <a:rPr lang="en-US" altLang="zh-CN" b="1" dirty="0" err="1">
                <a:sym typeface="Symbol" panose="05050102010706020507" pitchFamily="18" charset="2"/>
              </a:rPr>
              <a:t>i</a:t>
            </a:r>
            <a:r>
              <a:rPr lang="en-US" altLang="zh-CN" b="1" dirty="0" err="1"/>
              <a:t>+i</a:t>
            </a:r>
            <a:endParaRPr lang="en-US" altLang="zh-CN" b="1"/>
          </a:p>
          <a:p>
            <a:pPr eaLnBrk="1" hangingPunct="1">
              <a:spcBef>
                <a:spcPct val="80000"/>
              </a:spcBef>
            </a:pPr>
            <a:r>
              <a:rPr lang="zh-CN" altLang="en-US" b="1" dirty="0">
                <a:solidFill>
                  <a:srgbClr val="FF0066"/>
                </a:solidFill>
              </a:rPr>
              <a:t>最左推导</a:t>
            </a:r>
            <a:r>
              <a:rPr lang="zh-CN" altLang="en-US" b="1" dirty="0"/>
              <a:t>：任何一步</a:t>
            </a:r>
            <a:r>
              <a:rPr lang="zh-CN" altLang="en-US" b="1" dirty="0">
                <a:sym typeface="Symbol" panose="05050102010706020507" pitchFamily="18" charset="2"/>
              </a:rPr>
              <a:t>  </a:t>
            </a:r>
            <a:r>
              <a:rPr lang="zh-CN" altLang="en-US" b="1" dirty="0"/>
              <a:t>都是对</a:t>
            </a:r>
            <a:r>
              <a:rPr lang="zh-CN" altLang="en-US" b="1" dirty="0">
                <a:sym typeface="Symbol" panose="05050102010706020507" pitchFamily="18" charset="2"/>
              </a:rPr>
              <a:t></a:t>
            </a:r>
            <a:r>
              <a:rPr lang="zh-CN" altLang="en-US" b="1" dirty="0"/>
              <a:t>中的最左非终结符进行替换。</a:t>
            </a:r>
            <a:endParaRPr lang="zh-CN" altLang="en-US" b="1" dirty="0"/>
          </a:p>
          <a:p>
            <a:pPr eaLnBrk="1" hangingPunct="1">
              <a:spcBef>
                <a:spcPct val="80000"/>
              </a:spcBef>
              <a:buNone/>
            </a:pPr>
            <a:r>
              <a:rPr lang="zh-CN" altLang="en-US" b="1" dirty="0"/>
              <a:t>  </a:t>
            </a:r>
            <a:r>
              <a:rPr lang="zh-CN" altLang="en-US" b="1" dirty="0">
                <a:solidFill>
                  <a:srgbClr val="FF0066"/>
                </a:solidFill>
              </a:rPr>
              <a:t>最右推导</a:t>
            </a:r>
            <a:r>
              <a:rPr lang="zh-CN" altLang="en-US" b="1" dirty="0"/>
              <a:t>：任何一步</a:t>
            </a:r>
            <a:r>
              <a:rPr lang="zh-CN" altLang="en-US" b="1" dirty="0">
                <a:sym typeface="Symbol" panose="05050102010706020507" pitchFamily="18" charset="2"/>
              </a:rPr>
              <a:t>  </a:t>
            </a:r>
            <a:r>
              <a:rPr lang="zh-CN" altLang="en-US" b="1" dirty="0"/>
              <a:t>都是对</a:t>
            </a:r>
            <a:r>
              <a:rPr lang="zh-CN" altLang="en-US" b="1" dirty="0">
                <a:sym typeface="Symbol" panose="05050102010706020507" pitchFamily="18" charset="2"/>
              </a:rPr>
              <a:t></a:t>
            </a:r>
            <a:r>
              <a:rPr lang="zh-CN" altLang="en-US" b="1" dirty="0"/>
              <a:t>中的最右非终结符进行替换。</a:t>
            </a:r>
            <a:endParaRPr lang="zh-CN" altLang="en-US" b="1" dirty="0"/>
          </a:p>
        </p:txBody>
      </p:sp>
      <p:sp>
        <p:nvSpPr>
          <p:cNvPr id="69634" name="灯片编号占位符 1"/>
          <p:cNvSpPr>
            <a:spLocks noGrp="1"/>
          </p:cNvSpPr>
          <p:nvPr>
            <p:ph type="sldNum" sz="quarter" idx="12"/>
          </p:nvPr>
        </p:nvSpPr>
        <p:spPr>
          <a:ln/>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dirty="0">
                <a:solidFill>
                  <a:schemeClr val="tx1"/>
                </a:solidFill>
              </a:rPr>
            </a:fld>
            <a:endParaRPr lang="zh-CN" altLang="en-US" sz="1200" dirty="0">
              <a:solidFill>
                <a:schemeClr val="tx1"/>
              </a:solidFill>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6674">
                                            <p:txEl>
                                              <p:charRg st="0" end="21"/>
                                            </p:txEl>
                                          </p:spTgt>
                                        </p:tgtEl>
                                        <p:attrNameLst>
                                          <p:attrName>style.visibility</p:attrName>
                                        </p:attrNameLst>
                                      </p:cBhvr>
                                      <p:to>
                                        <p:strVal val="visible"/>
                                      </p:to>
                                    </p:set>
                                    <p:animEffect transition="in" filter="wipe(up)">
                                      <p:cBhvr>
                                        <p:cTn id="7" dur="500"/>
                                        <p:tgtEl>
                                          <p:spTgt spid="156674">
                                            <p:txEl>
                                              <p:charRg st="0" end="2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56674">
                                            <p:txEl>
                                              <p:charRg st="21" end="50"/>
                                            </p:txEl>
                                          </p:spTgt>
                                        </p:tgtEl>
                                        <p:attrNameLst>
                                          <p:attrName>style.visibility</p:attrName>
                                        </p:attrNameLst>
                                      </p:cBhvr>
                                      <p:to>
                                        <p:strVal val="visible"/>
                                      </p:to>
                                    </p:set>
                                    <p:animEffect transition="in" filter="wipe(up)">
                                      <p:cBhvr>
                                        <p:cTn id="12" dur="500"/>
                                        <p:tgtEl>
                                          <p:spTgt spid="156674">
                                            <p:txEl>
                                              <p:charRg st="21" end="5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56674">
                                            <p:txEl>
                                              <p:charRg st="50" end="82"/>
                                            </p:txEl>
                                          </p:spTgt>
                                        </p:tgtEl>
                                        <p:attrNameLst>
                                          <p:attrName>style.visibility</p:attrName>
                                        </p:attrNameLst>
                                      </p:cBhvr>
                                      <p:to>
                                        <p:strVal val="visible"/>
                                      </p:to>
                                    </p:set>
                                    <p:animEffect transition="in" filter="wipe(up)">
                                      <p:cBhvr>
                                        <p:cTn id="17" dur="500"/>
                                        <p:tgtEl>
                                          <p:spTgt spid="156674">
                                            <p:txEl>
                                              <p:charRg st="50" end="8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56674">
                                            <p:txEl>
                                              <p:charRg st="82" end="116"/>
                                            </p:txEl>
                                          </p:spTgt>
                                        </p:tgtEl>
                                        <p:attrNameLst>
                                          <p:attrName>style.visibility</p:attrName>
                                        </p:attrNameLst>
                                      </p:cBhvr>
                                      <p:to>
                                        <p:strVal val="visible"/>
                                      </p:to>
                                    </p:set>
                                    <p:animEffect transition="in" filter="wipe(up)">
                                      <p:cBhvr>
                                        <p:cTn id="22" dur="500"/>
                                        <p:tgtEl>
                                          <p:spTgt spid="156674">
                                            <p:txEl>
                                              <p:charRg st="82" end="1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4"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Rectangle 2"/>
          <p:cNvSpPr>
            <a:spLocks noGrp="1"/>
          </p:cNvSpPr>
          <p:nvPr>
            <p:ph type="title"/>
          </p:nvPr>
        </p:nvSpPr>
        <p:spPr>
          <a:xfrm>
            <a:off x="323850" y="188913"/>
            <a:ext cx="7489825" cy="792162"/>
          </a:xfrm>
          <a:ln/>
        </p:spPr>
        <p:txBody>
          <a:bodyPr vert="horz" wrap="square" lIns="91440" tIns="45720" rIns="91440" bIns="45720" anchor="b" anchorCtr="0"/>
          <a:p>
            <a:pPr eaLnBrk="1" hangingPunct="1"/>
            <a:r>
              <a:rPr lang="en-US" altLang="zh-CN" b="1">
                <a:latin typeface="宋体" panose="02010600030101010101" pitchFamily="2" charset="-122"/>
              </a:rPr>
              <a:t>2.3.2 </a:t>
            </a:r>
            <a:r>
              <a:rPr lang="zh-CN" altLang="en-US" b="1" dirty="0">
                <a:latin typeface="宋体" panose="02010600030101010101" pitchFamily="2" charset="-122"/>
              </a:rPr>
              <a:t>语法树与二义性</a:t>
            </a:r>
            <a:endParaRPr lang="zh-CN" altLang="en-US" b="1" dirty="0">
              <a:latin typeface="宋体" panose="02010600030101010101" pitchFamily="2" charset="-122"/>
            </a:endParaRPr>
          </a:p>
        </p:txBody>
      </p:sp>
      <p:sp>
        <p:nvSpPr>
          <p:cNvPr id="157699" name="Rectangle 3"/>
          <p:cNvSpPr>
            <a:spLocks noGrp="1"/>
          </p:cNvSpPr>
          <p:nvPr>
            <p:ph idx="1"/>
          </p:nvPr>
        </p:nvSpPr>
        <p:spPr>
          <a:xfrm>
            <a:off x="107950" y="1143000"/>
            <a:ext cx="8915400" cy="1143000"/>
          </a:xfrm>
          <a:ln/>
        </p:spPr>
        <p:txBody>
          <a:bodyPr vert="horz" wrap="square" lIns="91440" tIns="45720" rIns="91440" bIns="45720" anchor="t" anchorCtr="0"/>
          <a:p>
            <a:pPr eaLnBrk="1" hangingPunct="1">
              <a:lnSpc>
                <a:spcPct val="90000"/>
              </a:lnSpc>
            </a:pPr>
            <a:r>
              <a:rPr lang="zh-CN" altLang="en-US" b="1" dirty="0">
                <a:latin typeface="宋体" panose="02010600030101010101" pitchFamily="2" charset="-122"/>
              </a:rPr>
              <a:t>用一张图表示一个句型的推导</a:t>
            </a:r>
            <a:r>
              <a:rPr lang="en-US" altLang="zh-CN" b="1">
                <a:latin typeface="宋体" panose="02010600030101010101" pitchFamily="2" charset="-122"/>
              </a:rPr>
              <a:t>,</a:t>
            </a:r>
            <a:r>
              <a:rPr lang="zh-CN" altLang="en-US" b="1" dirty="0">
                <a:latin typeface="宋体" panose="02010600030101010101" pitchFamily="2" charset="-122"/>
              </a:rPr>
              <a:t>称为语法树。</a:t>
            </a:r>
            <a:endParaRPr lang="zh-CN" altLang="en-US" b="1" dirty="0">
              <a:latin typeface="宋体" panose="02010600030101010101" pitchFamily="2" charset="-122"/>
            </a:endParaRPr>
          </a:p>
          <a:p>
            <a:pPr eaLnBrk="1" hangingPunct="1">
              <a:lnSpc>
                <a:spcPct val="90000"/>
              </a:lnSpc>
            </a:pPr>
            <a:r>
              <a:rPr lang="en-US" altLang="zh-CN" b="1">
                <a:latin typeface="宋体" panose="02010600030101010101" pitchFamily="2" charset="-122"/>
              </a:rPr>
              <a:t>(i*</a:t>
            </a:r>
            <a:r>
              <a:rPr lang="en-US" altLang="zh-CN" b="1" dirty="0" err="1">
                <a:latin typeface="宋体" panose="02010600030101010101" pitchFamily="2" charset="-122"/>
              </a:rPr>
              <a:t>i+i</a:t>
            </a:r>
            <a:r>
              <a:rPr lang="en-US" altLang="zh-CN" b="1">
                <a:latin typeface="宋体" panose="02010600030101010101" pitchFamily="2" charset="-122"/>
              </a:rPr>
              <a:t>)</a:t>
            </a:r>
            <a:r>
              <a:rPr lang="zh-CN" altLang="en-US" b="1" dirty="0">
                <a:latin typeface="宋体" panose="02010600030101010101" pitchFamily="2" charset="-122"/>
              </a:rPr>
              <a:t>的语法树</a:t>
            </a:r>
            <a:endParaRPr lang="zh-CN" altLang="en-US" b="1" dirty="0"/>
          </a:p>
        </p:txBody>
      </p:sp>
      <p:graphicFrame>
        <p:nvGraphicFramePr>
          <p:cNvPr id="157700" name="Object 4"/>
          <p:cNvGraphicFramePr>
            <a:graphicFrameLocks noChangeAspect="1"/>
          </p:cNvGraphicFramePr>
          <p:nvPr/>
        </p:nvGraphicFramePr>
        <p:xfrm>
          <a:off x="838200" y="2286000"/>
          <a:ext cx="2798763" cy="3276600"/>
        </p:xfrm>
        <a:graphic>
          <a:graphicData uri="http://schemas.openxmlformats.org/presentationml/2006/ole">
            <mc:AlternateContent xmlns:mc="http://schemas.openxmlformats.org/markup-compatibility/2006">
              <mc:Choice xmlns:v="urn:schemas-microsoft-com:vml" Requires="v">
                <p:oleObj spid="_x0000_s3085" name="" r:id="rId1" imgW="1548130" imgH="1820545" progId="Word.Picture.8">
                  <p:embed/>
                </p:oleObj>
              </mc:Choice>
              <mc:Fallback>
                <p:oleObj name="" r:id="rId1" imgW="1548130" imgH="1820545" progId="Word.Picture.8">
                  <p:embed/>
                  <p:pic>
                    <p:nvPicPr>
                      <p:cNvPr id="0" name="图片 3084"/>
                      <p:cNvPicPr/>
                      <p:nvPr/>
                    </p:nvPicPr>
                    <p:blipFill>
                      <a:blip r:embed="rId2">
                        <a:clrChange>
                          <a:clrFrom>
                            <a:srgbClr val="000000"/>
                          </a:clrFrom>
                          <a:clrTo>
                            <a:srgbClr val="000000"/>
                          </a:clrTo>
                        </a:clrChange>
                        <a:lum contrast="100000"/>
                      </a:blip>
                      <a:stretch>
                        <a:fillRect/>
                      </a:stretch>
                    </p:blipFill>
                    <p:spPr>
                      <a:xfrm>
                        <a:off x="838200" y="2286000"/>
                        <a:ext cx="2798763" cy="3276600"/>
                      </a:xfrm>
                      <a:prstGeom prst="rect">
                        <a:avLst/>
                      </a:prstGeom>
                      <a:noFill/>
                      <a:ln w="38100">
                        <a:noFill/>
                        <a:miter/>
                      </a:ln>
                    </p:spPr>
                  </p:pic>
                </p:oleObj>
              </mc:Fallback>
            </mc:AlternateContent>
          </a:graphicData>
        </a:graphic>
      </p:graphicFrame>
      <p:sp>
        <p:nvSpPr>
          <p:cNvPr id="157701" name="Rectangle 5"/>
          <p:cNvSpPr/>
          <p:nvPr/>
        </p:nvSpPr>
        <p:spPr>
          <a:xfrm>
            <a:off x="3962400" y="2514600"/>
            <a:ext cx="2667000" cy="3016250"/>
          </a:xfrm>
          <a:prstGeom prst="rect">
            <a:avLst/>
          </a:prstGeom>
          <a:noFill/>
          <a:ln w="9525">
            <a:noFill/>
          </a:ln>
        </p:spPr>
        <p:txBody>
          <a:bodyPr anchor="t" anchorCtr="0"/>
          <a:p>
            <a:pPr eaLnBrk="0" hangingPunct="0"/>
            <a:r>
              <a:rPr lang="en-US" altLang="zh-CN" sz="3200" b="1" u="none">
                <a:latin typeface="Times New Roman" panose="02020603050405020304" pitchFamily="18" charset="0"/>
              </a:rPr>
              <a:t>E </a:t>
            </a:r>
            <a:r>
              <a:rPr lang="en-US" altLang="zh-CN" sz="3200" b="1" u="none">
                <a:latin typeface="Times New Roman" panose="02020603050405020304" pitchFamily="18" charset="0"/>
                <a:sym typeface="Symbol" panose="05050102010706020507" pitchFamily="18" charset="2"/>
              </a:rPr>
              <a:t></a:t>
            </a:r>
            <a:r>
              <a:rPr lang="en-US" altLang="zh-CN" sz="3200" b="1" u="none">
                <a:latin typeface="Times New Roman" panose="02020603050405020304" pitchFamily="18" charset="0"/>
              </a:rPr>
              <a:t>(E)</a:t>
            </a:r>
            <a:endParaRPr lang="en-US" altLang="zh-CN" sz="3200" b="1" u="none">
              <a:latin typeface="Times New Roman" panose="02020603050405020304" pitchFamily="18" charset="0"/>
            </a:endParaRPr>
          </a:p>
          <a:p>
            <a:pPr eaLnBrk="0" hangingPunct="0"/>
            <a:r>
              <a:rPr lang="en-US" altLang="zh-CN" sz="3200" b="1" u="none">
                <a:latin typeface="Times New Roman" panose="02020603050405020304" pitchFamily="18" charset="0"/>
                <a:sym typeface="Symbol" panose="05050102010706020507" pitchFamily="18" charset="2"/>
              </a:rPr>
              <a:t>(</a:t>
            </a:r>
            <a:r>
              <a:rPr lang="en-US" altLang="zh-CN" sz="3200" b="1" u="none">
                <a:latin typeface="Times New Roman" panose="02020603050405020304" pitchFamily="18" charset="0"/>
              </a:rPr>
              <a:t>E+E</a:t>
            </a:r>
            <a:r>
              <a:rPr lang="en-US" altLang="zh-CN" sz="3200" b="1" u="none">
                <a:latin typeface="Times New Roman" panose="02020603050405020304" pitchFamily="18" charset="0"/>
                <a:sym typeface="Symbol" panose="05050102010706020507" pitchFamily="18" charset="2"/>
              </a:rPr>
              <a:t>)</a:t>
            </a:r>
            <a:endParaRPr lang="en-US" altLang="zh-CN" sz="3200" b="1" u="none">
              <a:latin typeface="Times New Roman" panose="02020603050405020304" pitchFamily="18" charset="0"/>
              <a:sym typeface="Symbol" panose="05050102010706020507" pitchFamily="18" charset="2"/>
            </a:endParaRPr>
          </a:p>
          <a:p>
            <a:pPr eaLnBrk="0" hangingPunct="0"/>
            <a:r>
              <a:rPr lang="en-US" altLang="zh-CN" sz="3200" b="1" u="none">
                <a:latin typeface="Times New Roman" panose="02020603050405020304" pitchFamily="18" charset="0"/>
                <a:sym typeface="Symbol" panose="05050102010706020507" pitchFamily="18" charset="2"/>
              </a:rPr>
              <a:t>(</a:t>
            </a:r>
            <a:r>
              <a:rPr lang="en-US" altLang="zh-CN" sz="3200" b="1" u="none">
                <a:latin typeface="Times New Roman" panose="02020603050405020304" pitchFamily="18" charset="0"/>
              </a:rPr>
              <a:t>E*E+E</a:t>
            </a:r>
            <a:r>
              <a:rPr lang="en-US" altLang="zh-CN" sz="3200" b="1" u="none">
                <a:latin typeface="Times New Roman" panose="02020603050405020304" pitchFamily="18" charset="0"/>
                <a:sym typeface="Symbol" panose="05050102010706020507" pitchFamily="18" charset="2"/>
              </a:rPr>
              <a:t>)</a:t>
            </a:r>
            <a:endParaRPr lang="en-US" altLang="zh-CN" sz="3200" b="1" u="none">
              <a:latin typeface="Times New Roman" panose="02020603050405020304" pitchFamily="18" charset="0"/>
              <a:sym typeface="Symbol" panose="05050102010706020507" pitchFamily="18" charset="2"/>
            </a:endParaRPr>
          </a:p>
          <a:p>
            <a:pPr eaLnBrk="0" hangingPunct="0"/>
            <a:r>
              <a:rPr lang="en-US" altLang="zh-CN" sz="3200" b="1" u="none">
                <a:latin typeface="Times New Roman" panose="02020603050405020304" pitchFamily="18" charset="0"/>
                <a:sym typeface="Symbol" panose="05050102010706020507" pitchFamily="18" charset="2"/>
              </a:rPr>
              <a:t>(i*</a:t>
            </a:r>
            <a:r>
              <a:rPr lang="en-US" altLang="zh-CN" sz="3200" b="1" u="none">
                <a:latin typeface="Times New Roman" panose="02020603050405020304" pitchFamily="18" charset="0"/>
              </a:rPr>
              <a:t>E+E</a:t>
            </a:r>
            <a:r>
              <a:rPr lang="en-US" altLang="zh-CN" sz="3200" b="1" u="none">
                <a:latin typeface="Times New Roman" panose="02020603050405020304" pitchFamily="18" charset="0"/>
                <a:sym typeface="Symbol" panose="05050102010706020507" pitchFamily="18" charset="2"/>
              </a:rPr>
              <a:t>)</a:t>
            </a:r>
            <a:endParaRPr lang="en-US" altLang="zh-CN" sz="3200" b="1" u="none">
              <a:latin typeface="Times New Roman" panose="02020603050405020304" pitchFamily="18" charset="0"/>
              <a:sym typeface="Symbol" panose="05050102010706020507" pitchFamily="18" charset="2"/>
            </a:endParaRPr>
          </a:p>
          <a:p>
            <a:pPr eaLnBrk="0" hangingPunct="0"/>
            <a:r>
              <a:rPr lang="en-US" altLang="zh-CN" sz="3200" b="1" u="none">
                <a:latin typeface="Times New Roman" panose="02020603050405020304" pitchFamily="18" charset="0"/>
                <a:sym typeface="Symbol" panose="05050102010706020507" pitchFamily="18" charset="2"/>
              </a:rPr>
              <a:t>(i*</a:t>
            </a:r>
            <a:r>
              <a:rPr lang="en-US" altLang="zh-CN" sz="3200" b="1" u="none" dirty="0" err="1">
                <a:latin typeface="Times New Roman" panose="02020603050405020304" pitchFamily="18" charset="0"/>
              </a:rPr>
              <a:t>i+E</a:t>
            </a:r>
            <a:r>
              <a:rPr lang="en-US" altLang="zh-CN" sz="3200" b="1" u="none">
                <a:latin typeface="Times New Roman" panose="02020603050405020304" pitchFamily="18" charset="0"/>
                <a:sym typeface="Symbol" panose="05050102010706020507" pitchFamily="18" charset="2"/>
              </a:rPr>
              <a:t>)</a:t>
            </a:r>
            <a:endParaRPr lang="en-US" altLang="zh-CN" sz="3200" b="1" u="none">
              <a:latin typeface="Times New Roman" panose="02020603050405020304" pitchFamily="18" charset="0"/>
              <a:sym typeface="Symbol" panose="05050102010706020507" pitchFamily="18" charset="2"/>
            </a:endParaRPr>
          </a:p>
          <a:p>
            <a:pPr eaLnBrk="0" hangingPunct="0"/>
            <a:r>
              <a:rPr lang="en-US" altLang="zh-CN" sz="3200" b="1" u="none">
                <a:latin typeface="Times New Roman" panose="02020603050405020304" pitchFamily="18" charset="0"/>
                <a:sym typeface="Symbol" panose="05050102010706020507" pitchFamily="18" charset="2"/>
              </a:rPr>
              <a:t>(i*</a:t>
            </a:r>
            <a:r>
              <a:rPr lang="en-US" altLang="zh-CN" sz="3200" b="1" u="none" dirty="0" err="1">
                <a:latin typeface="Times New Roman" panose="02020603050405020304" pitchFamily="18" charset="0"/>
              </a:rPr>
              <a:t>i+i</a:t>
            </a:r>
            <a:r>
              <a:rPr lang="en-US" altLang="zh-CN" sz="3200" b="1" u="none">
                <a:latin typeface="Times New Roman" panose="02020603050405020304" pitchFamily="18" charset="0"/>
                <a:sym typeface="Symbol" panose="05050102010706020507" pitchFamily="18" charset="2"/>
              </a:rPr>
              <a:t>)</a:t>
            </a:r>
            <a:endParaRPr lang="en-US" altLang="zh-CN" sz="3200" b="1" u="none">
              <a:latin typeface="Times New Roman" panose="02020603050405020304" pitchFamily="18" charset="0"/>
              <a:sym typeface="Symbol" panose="05050102010706020507" pitchFamily="18" charset="2"/>
            </a:endParaRPr>
          </a:p>
          <a:p>
            <a:pPr algn="ctr" eaLnBrk="0" hangingPunct="0"/>
            <a:endParaRPr lang="en-US" altLang="zh-CN" sz="3200" b="1">
              <a:latin typeface="Times New Roman" panose="02020603050405020304" pitchFamily="18" charset="0"/>
              <a:sym typeface="Symbol" panose="05050102010706020507" pitchFamily="18" charset="2"/>
            </a:endParaRPr>
          </a:p>
        </p:txBody>
      </p:sp>
      <p:sp>
        <p:nvSpPr>
          <p:cNvPr id="157702" name="Text Box 6"/>
          <p:cNvSpPr txBox="1"/>
          <p:nvPr/>
        </p:nvSpPr>
        <p:spPr>
          <a:xfrm>
            <a:off x="6553200" y="2514600"/>
            <a:ext cx="1963738" cy="3046413"/>
          </a:xfrm>
          <a:prstGeom prst="rect">
            <a:avLst/>
          </a:prstGeom>
          <a:noFill/>
          <a:ln w="12700">
            <a:noFill/>
          </a:ln>
        </p:spPr>
        <p:txBody>
          <a:bodyPr wrap="none" anchor="t" anchorCtr="0">
            <a:spAutoFit/>
          </a:bodyPr>
          <a:p>
            <a:r>
              <a:rPr lang="en-US" altLang="zh-CN" sz="3200" b="1" u="none">
                <a:solidFill>
                  <a:schemeClr val="tx1"/>
                </a:solidFill>
                <a:latin typeface="Times New Roman" panose="02020603050405020304" pitchFamily="18" charset="0"/>
              </a:rPr>
              <a:t>E </a:t>
            </a:r>
            <a:r>
              <a:rPr lang="en-US" altLang="zh-CN" sz="3200" b="1" u="none">
                <a:solidFill>
                  <a:schemeClr val="tx1"/>
                </a:solidFill>
                <a:latin typeface="Times New Roman" panose="02020603050405020304" pitchFamily="18" charset="0"/>
                <a:sym typeface="Symbol" panose="05050102010706020507" pitchFamily="18" charset="2"/>
              </a:rPr>
              <a:t></a:t>
            </a:r>
            <a:r>
              <a:rPr lang="en-US" altLang="zh-CN" sz="3200" b="1" u="none">
                <a:solidFill>
                  <a:schemeClr val="tx1"/>
                </a:solidFill>
                <a:latin typeface="Times New Roman" panose="02020603050405020304" pitchFamily="18" charset="0"/>
              </a:rPr>
              <a:t>(E)</a:t>
            </a:r>
            <a:endParaRPr lang="en-US" altLang="zh-CN" sz="3200" b="1" u="none">
              <a:solidFill>
                <a:schemeClr val="tx1"/>
              </a:solidFill>
              <a:latin typeface="Times New Roman" panose="02020603050405020304" pitchFamily="18" charset="0"/>
            </a:endParaRPr>
          </a:p>
          <a:p>
            <a:r>
              <a:rPr lang="en-US" altLang="zh-CN" sz="3200" b="1" u="none">
                <a:solidFill>
                  <a:schemeClr val="tx1"/>
                </a:solidFill>
                <a:latin typeface="Times New Roman" panose="02020603050405020304" pitchFamily="18" charset="0"/>
                <a:sym typeface="Symbol" panose="05050102010706020507" pitchFamily="18" charset="2"/>
              </a:rPr>
              <a:t>(</a:t>
            </a:r>
            <a:r>
              <a:rPr lang="en-US" altLang="zh-CN" sz="3200" b="1" u="none">
                <a:solidFill>
                  <a:schemeClr val="tx1"/>
                </a:solidFill>
                <a:latin typeface="Times New Roman" panose="02020603050405020304" pitchFamily="18" charset="0"/>
              </a:rPr>
              <a:t>E+E</a:t>
            </a:r>
            <a:r>
              <a:rPr lang="en-US" altLang="zh-CN" sz="3200" b="1" u="none">
                <a:solidFill>
                  <a:schemeClr val="tx1"/>
                </a:solidFill>
                <a:latin typeface="Times New Roman" panose="02020603050405020304" pitchFamily="18" charset="0"/>
                <a:sym typeface="Symbol" panose="05050102010706020507" pitchFamily="18" charset="2"/>
              </a:rPr>
              <a:t>)</a:t>
            </a:r>
            <a:endParaRPr lang="en-US" altLang="zh-CN" sz="3200" b="1" u="none">
              <a:solidFill>
                <a:schemeClr val="tx1"/>
              </a:solidFill>
              <a:latin typeface="Times New Roman" panose="02020603050405020304" pitchFamily="18" charset="0"/>
              <a:sym typeface="Symbol" panose="05050102010706020507" pitchFamily="18" charset="2"/>
            </a:endParaRPr>
          </a:p>
          <a:p>
            <a:r>
              <a:rPr lang="en-US" altLang="zh-CN" sz="3200" b="1" u="none">
                <a:solidFill>
                  <a:schemeClr val="tx1"/>
                </a:solidFill>
                <a:latin typeface="Times New Roman" panose="02020603050405020304" pitchFamily="18" charset="0"/>
                <a:sym typeface="Symbol" panose="05050102010706020507" pitchFamily="18" charset="2"/>
              </a:rPr>
              <a:t>(</a:t>
            </a:r>
            <a:r>
              <a:rPr lang="en-US" altLang="zh-CN" sz="3200" b="1" u="none" dirty="0" err="1">
                <a:solidFill>
                  <a:schemeClr val="tx1"/>
                </a:solidFill>
                <a:latin typeface="Times New Roman" panose="02020603050405020304" pitchFamily="18" charset="0"/>
              </a:rPr>
              <a:t>E+i</a:t>
            </a:r>
            <a:r>
              <a:rPr lang="en-US" altLang="zh-CN" sz="3200" b="1" u="none">
                <a:solidFill>
                  <a:schemeClr val="tx1"/>
                </a:solidFill>
                <a:latin typeface="Times New Roman" panose="02020603050405020304" pitchFamily="18" charset="0"/>
                <a:sym typeface="Symbol" panose="05050102010706020507" pitchFamily="18" charset="2"/>
              </a:rPr>
              <a:t>)</a:t>
            </a:r>
            <a:endParaRPr lang="en-US" altLang="zh-CN" sz="3200" b="1" u="none">
              <a:solidFill>
                <a:schemeClr val="tx1"/>
              </a:solidFill>
              <a:latin typeface="Times New Roman" panose="02020603050405020304" pitchFamily="18" charset="0"/>
              <a:sym typeface="Symbol" panose="05050102010706020507" pitchFamily="18" charset="2"/>
            </a:endParaRPr>
          </a:p>
          <a:p>
            <a:r>
              <a:rPr lang="en-US" altLang="zh-CN" sz="3200" b="1" u="none">
                <a:solidFill>
                  <a:schemeClr val="tx1"/>
                </a:solidFill>
                <a:latin typeface="Times New Roman" panose="02020603050405020304" pitchFamily="18" charset="0"/>
                <a:sym typeface="Symbol" panose="05050102010706020507" pitchFamily="18" charset="2"/>
              </a:rPr>
              <a:t>(E*</a:t>
            </a:r>
            <a:r>
              <a:rPr lang="en-US" altLang="zh-CN" sz="3200" b="1" u="none" dirty="0" err="1">
                <a:solidFill>
                  <a:schemeClr val="tx1"/>
                </a:solidFill>
                <a:latin typeface="Times New Roman" panose="02020603050405020304" pitchFamily="18" charset="0"/>
              </a:rPr>
              <a:t>E+i</a:t>
            </a:r>
            <a:r>
              <a:rPr lang="en-US" altLang="zh-CN" sz="3200" b="1" u="none">
                <a:solidFill>
                  <a:schemeClr val="tx1"/>
                </a:solidFill>
                <a:latin typeface="Times New Roman" panose="02020603050405020304" pitchFamily="18" charset="0"/>
                <a:sym typeface="Symbol" panose="05050102010706020507" pitchFamily="18" charset="2"/>
              </a:rPr>
              <a:t>)</a:t>
            </a:r>
            <a:endParaRPr lang="en-US" altLang="zh-CN" sz="3200" b="1" u="none">
              <a:solidFill>
                <a:schemeClr val="tx1"/>
              </a:solidFill>
              <a:latin typeface="Times New Roman" panose="02020603050405020304" pitchFamily="18" charset="0"/>
              <a:sym typeface="Symbol" panose="05050102010706020507" pitchFamily="18" charset="2"/>
            </a:endParaRPr>
          </a:p>
          <a:p>
            <a:r>
              <a:rPr lang="en-US" altLang="zh-CN" sz="3200" b="1" u="none">
                <a:solidFill>
                  <a:schemeClr val="tx1"/>
                </a:solidFill>
                <a:latin typeface="Times New Roman" panose="02020603050405020304" pitchFamily="18" charset="0"/>
                <a:sym typeface="Symbol" panose="05050102010706020507" pitchFamily="18" charset="2"/>
              </a:rPr>
              <a:t>(E*</a:t>
            </a:r>
            <a:r>
              <a:rPr lang="en-US" altLang="zh-CN" sz="3200" b="1" u="none" dirty="0" err="1">
                <a:solidFill>
                  <a:schemeClr val="tx1"/>
                </a:solidFill>
                <a:latin typeface="Times New Roman" panose="02020603050405020304" pitchFamily="18" charset="0"/>
              </a:rPr>
              <a:t>i+i</a:t>
            </a:r>
            <a:r>
              <a:rPr lang="en-US" altLang="zh-CN" sz="3200" b="1" u="none">
                <a:solidFill>
                  <a:schemeClr val="tx1"/>
                </a:solidFill>
                <a:latin typeface="Times New Roman" panose="02020603050405020304" pitchFamily="18" charset="0"/>
                <a:sym typeface="Symbol" panose="05050102010706020507" pitchFamily="18" charset="2"/>
              </a:rPr>
              <a:t>)</a:t>
            </a:r>
            <a:endParaRPr lang="en-US" altLang="zh-CN" sz="3200" b="1" u="none">
              <a:solidFill>
                <a:schemeClr val="tx1"/>
              </a:solidFill>
              <a:latin typeface="Times New Roman" panose="02020603050405020304" pitchFamily="18" charset="0"/>
              <a:sym typeface="Symbol" panose="05050102010706020507" pitchFamily="18" charset="2"/>
            </a:endParaRPr>
          </a:p>
          <a:p>
            <a:r>
              <a:rPr lang="en-US" altLang="zh-CN" sz="3200" b="1" u="none">
                <a:solidFill>
                  <a:schemeClr val="tx1"/>
                </a:solidFill>
                <a:latin typeface="Times New Roman" panose="02020603050405020304" pitchFamily="18" charset="0"/>
                <a:sym typeface="Symbol" panose="05050102010706020507" pitchFamily="18" charset="2"/>
              </a:rPr>
              <a:t>(i*</a:t>
            </a:r>
            <a:r>
              <a:rPr lang="en-US" altLang="zh-CN" sz="3200" b="1" u="none" dirty="0" err="1">
                <a:solidFill>
                  <a:schemeClr val="tx1"/>
                </a:solidFill>
                <a:latin typeface="Times New Roman" panose="02020603050405020304" pitchFamily="18" charset="0"/>
              </a:rPr>
              <a:t>i+i</a:t>
            </a:r>
            <a:r>
              <a:rPr lang="en-US" altLang="zh-CN" sz="3200" b="1" u="none">
                <a:solidFill>
                  <a:schemeClr val="tx1"/>
                </a:solidFill>
                <a:latin typeface="Times New Roman" panose="02020603050405020304" pitchFamily="18" charset="0"/>
                <a:sym typeface="Symbol" panose="05050102010706020507" pitchFamily="18" charset="2"/>
              </a:rPr>
              <a:t>)</a:t>
            </a:r>
            <a:endParaRPr lang="en-US" altLang="zh-CN" sz="3200" b="1" u="none">
              <a:solidFill>
                <a:schemeClr val="tx1"/>
              </a:solidFill>
              <a:latin typeface="Times New Roman" panose="02020603050405020304" pitchFamily="18" charset="0"/>
              <a:sym typeface="Symbol" panose="05050102010706020507" pitchFamily="18" charset="2"/>
            </a:endParaRPr>
          </a:p>
        </p:txBody>
      </p:sp>
      <p:sp>
        <p:nvSpPr>
          <p:cNvPr id="157703" name="Text Box 7"/>
          <p:cNvSpPr txBox="1"/>
          <p:nvPr/>
        </p:nvSpPr>
        <p:spPr>
          <a:xfrm>
            <a:off x="762000" y="5638800"/>
            <a:ext cx="7985125" cy="584200"/>
          </a:xfrm>
          <a:prstGeom prst="rect">
            <a:avLst/>
          </a:prstGeom>
          <a:noFill/>
          <a:ln w="12700">
            <a:noFill/>
          </a:ln>
        </p:spPr>
        <p:txBody>
          <a:bodyPr wrap="none" anchor="t" anchorCtr="0">
            <a:spAutoFit/>
          </a:bodyPr>
          <a:p>
            <a:pPr marL="381000" indent="-381000">
              <a:buClr>
                <a:schemeClr val="accent2"/>
              </a:buClr>
              <a:buChar char="•"/>
            </a:pPr>
            <a:r>
              <a:rPr lang="zh-CN" altLang="en-US" sz="3200" b="1" u="none" dirty="0">
                <a:solidFill>
                  <a:schemeClr val="tx1"/>
                </a:solidFill>
                <a:latin typeface="Times New Roman" panose="02020603050405020304" pitchFamily="18" charset="0"/>
              </a:rPr>
              <a:t>一棵语法树是不同推导过程的共性抽象。</a:t>
            </a:r>
            <a:endParaRPr lang="zh-CN" altLang="en-US" sz="2400" b="1" u="none" dirty="0">
              <a:solidFill>
                <a:schemeClr val="tx1"/>
              </a:solidFill>
              <a:latin typeface="Times New Roman" panose="02020603050405020304" pitchFamily="18" charset="0"/>
            </a:endParaRPr>
          </a:p>
        </p:txBody>
      </p:sp>
      <p:sp>
        <p:nvSpPr>
          <p:cNvPr id="157704" name="Rectangle 8"/>
          <p:cNvSpPr>
            <a:spLocks noChangeArrowheads="1"/>
          </p:cNvSpPr>
          <p:nvPr/>
        </p:nvSpPr>
        <p:spPr bwMode="auto">
          <a:xfrm>
            <a:off x="4140200" y="1700213"/>
            <a:ext cx="4479925" cy="792163"/>
          </a:xfrm>
          <a:prstGeom prst="rect">
            <a:avLst/>
          </a:prstGeom>
          <a:solidFill>
            <a:srgbClr val="FFFF99"/>
          </a:solidFill>
          <a:ln w="9525">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marR="0" lvl="0" indent="-342900" algn="l" defTabSz="914400" rtl="0" eaLnBrk="1" fontAlgn="base" latinLnBrk="0" hangingPunct="1">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accent2"/>
                </a:solidFill>
                <a:effectLst/>
                <a:uLnTx/>
                <a:uFillTx/>
                <a:latin typeface="+mj-lt"/>
                <a:ea typeface="+mn-ea"/>
                <a:cs typeface="+mn-cs"/>
                <a:sym typeface="+mn-ea"/>
              </a:rPr>
              <a:t>G(E)</a:t>
            </a:r>
            <a:r>
              <a:rPr kumimoji="0" lang="zh-CN" altLang="en-US" sz="2400" b="1" i="0" u="none" strike="noStrike" kern="1200" cap="none" spc="0" normalizeH="0" baseline="0" noProof="0" dirty="0">
                <a:ln>
                  <a:noFill/>
                </a:ln>
                <a:solidFill>
                  <a:schemeClr val="accent2"/>
                </a:solidFill>
                <a:effectLst/>
                <a:uLnTx/>
                <a:uFillTx/>
                <a:latin typeface="+mj-lt"/>
                <a:ea typeface="+mn-ea"/>
                <a:cs typeface="+mn-cs"/>
                <a:sym typeface="+mn-ea"/>
              </a:rPr>
              <a:t>：</a:t>
            </a:r>
            <a:r>
              <a:rPr kumimoji="0" lang="en-US" altLang="zh-CN" sz="2400" b="1" i="0" u="none" strike="noStrike" kern="1200" cap="none" spc="0" normalizeH="0" baseline="0" noProof="0" dirty="0">
                <a:ln>
                  <a:noFill/>
                </a:ln>
                <a:solidFill>
                  <a:schemeClr val="accent2"/>
                </a:solidFill>
                <a:effectLst/>
                <a:uLnTx/>
                <a:uFillTx/>
                <a:latin typeface="+mj-lt"/>
                <a:ea typeface="+mn-ea"/>
                <a:cs typeface="+mn-cs"/>
                <a:sym typeface="+mn-ea"/>
              </a:rPr>
              <a:t>E </a:t>
            </a:r>
            <a:r>
              <a:rPr kumimoji="0" lang="en-US" altLang="zh-CN" sz="2400" b="1" i="0" u="none" strike="noStrike" kern="1200" cap="none" spc="0" normalizeH="0" baseline="0" noProof="0" dirty="0">
                <a:ln>
                  <a:noFill/>
                </a:ln>
                <a:solidFill>
                  <a:schemeClr val="accent2"/>
                </a:solidFill>
                <a:effectLst/>
                <a:uLnTx/>
                <a:uFillTx/>
                <a:latin typeface="+mj-lt"/>
                <a:ea typeface="+mn-ea"/>
                <a:cs typeface="+mn-cs"/>
                <a:sym typeface="Symbol" panose="05050102010706020507" pitchFamily="18" charset="2"/>
              </a:rPr>
              <a:t></a:t>
            </a:r>
            <a:r>
              <a:rPr kumimoji="0" lang="en-US" altLang="zh-CN" sz="2400" b="1" i="0" u="none" strike="noStrike" kern="1200" cap="none" spc="0" normalizeH="0" baseline="0" noProof="0" dirty="0" err="1">
                <a:ln>
                  <a:noFill/>
                </a:ln>
                <a:solidFill>
                  <a:schemeClr val="accent2"/>
                </a:solidFill>
                <a:effectLst/>
                <a:uLnTx/>
                <a:uFillTx/>
                <a:latin typeface="+mj-lt"/>
                <a:ea typeface="+mn-ea"/>
                <a:cs typeface="+mn-cs"/>
                <a:sym typeface="+mn-ea"/>
              </a:rPr>
              <a:t>i|E+E|E</a:t>
            </a:r>
            <a:r>
              <a:rPr kumimoji="0" lang="en-US" altLang="zh-CN" sz="2400" b="1" i="0" u="none" strike="noStrike" kern="1200" cap="none" spc="0" normalizeH="0" baseline="0" noProof="0" dirty="0">
                <a:ln>
                  <a:noFill/>
                </a:ln>
                <a:solidFill>
                  <a:schemeClr val="accent2"/>
                </a:solidFill>
                <a:effectLst/>
                <a:uLnTx/>
                <a:uFillTx/>
                <a:latin typeface="+mj-lt"/>
                <a:ea typeface="+mn-ea"/>
                <a:cs typeface="+mn-cs"/>
                <a:sym typeface="+mn-ea"/>
              </a:rPr>
              <a:t>*E|(E)</a:t>
            </a:r>
            <a:endParaRPr kumimoji="0" lang="en-US" altLang="zh-CN" sz="2400" b="1" i="0" u="none" strike="noStrike" kern="1200" cap="none" spc="0" normalizeH="0" baseline="0" noProof="0" dirty="0">
              <a:ln>
                <a:noFill/>
              </a:ln>
              <a:solidFill>
                <a:schemeClr val="accent2"/>
              </a:solidFill>
              <a:effectLst/>
              <a:uLnTx/>
              <a:uFillTx/>
              <a:latin typeface="+mj-lt"/>
              <a:ea typeface="+mn-ea"/>
              <a:cs typeface="+mn-cs"/>
              <a:sym typeface="+mn-ea"/>
            </a:endParaRPr>
          </a:p>
          <a:p>
            <a:pPr marL="342900" marR="0" lvl="0" indent="-342900" algn="l" defTabSz="914400" rtl="0" eaLnBrk="1" fontAlgn="base" latinLnBrk="0" hangingPunct="1">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rgbClr val="FF0066"/>
                </a:solidFill>
                <a:effectLst/>
                <a:uLnTx/>
                <a:uFillTx/>
                <a:latin typeface="Verdana" panose="020B0604030504040204" pitchFamily="34" charset="0"/>
                <a:ea typeface="宋体" panose="02010600030101010101" pitchFamily="2" charset="-122"/>
                <a:cs typeface="+mn-cs"/>
                <a:sym typeface="+mn-ea"/>
              </a:rPr>
              <a:t>(i*</a:t>
            </a:r>
            <a:r>
              <a:rPr kumimoji="0" lang="en-US" altLang="zh-CN" sz="2400" b="1" i="0" u="none" strike="noStrike" kern="1200" cap="none" spc="0" normalizeH="0" baseline="0" noProof="0" dirty="0" err="1">
                <a:ln>
                  <a:noFill/>
                </a:ln>
                <a:solidFill>
                  <a:srgbClr val="FF0066"/>
                </a:solidFill>
                <a:effectLst/>
                <a:uLnTx/>
                <a:uFillTx/>
                <a:latin typeface="Verdana" panose="020B0604030504040204" pitchFamily="34" charset="0"/>
                <a:ea typeface="宋体" panose="02010600030101010101" pitchFamily="2" charset="-122"/>
                <a:cs typeface="+mn-cs"/>
                <a:sym typeface="+mn-ea"/>
              </a:rPr>
              <a:t>i+i</a:t>
            </a:r>
            <a:r>
              <a:rPr kumimoji="0" lang="en-US" altLang="zh-CN" sz="2400" b="1" i="0" u="none" strike="noStrike" kern="1200" cap="none" spc="0" normalizeH="0" baseline="0" noProof="0" dirty="0">
                <a:ln>
                  <a:noFill/>
                </a:ln>
                <a:solidFill>
                  <a:srgbClr val="FF0066"/>
                </a:solidFill>
                <a:effectLst/>
                <a:uLnTx/>
                <a:uFillTx/>
                <a:latin typeface="Verdana" panose="020B0604030504040204" pitchFamily="34" charset="0"/>
                <a:ea typeface="宋体" panose="02010600030101010101" pitchFamily="2" charset="-122"/>
                <a:cs typeface="+mn-cs"/>
                <a:sym typeface="+mn-ea"/>
              </a:rPr>
              <a:t>)</a:t>
            </a:r>
            <a:endParaRPr kumimoji="0" lang="en-US" altLang="zh-CN" sz="2400" b="1" i="0" u="none" strike="noStrike" kern="1200" cap="none" spc="0" normalizeH="0" baseline="0" noProof="0" dirty="0">
              <a:ln>
                <a:noFill/>
              </a:ln>
              <a:solidFill>
                <a:srgbClr val="FF0066"/>
              </a:solidFill>
              <a:effectLst/>
              <a:uLnTx/>
              <a:uFillTx/>
              <a:latin typeface="Verdana" panose="020B0604030504040204" pitchFamily="34" charset="0"/>
              <a:ea typeface="宋体" panose="02010600030101010101" pitchFamily="2" charset="-122"/>
              <a:cs typeface="+mn-cs"/>
              <a:sym typeface="+mn-ea"/>
            </a:endParaRPr>
          </a:p>
        </p:txBody>
      </p:sp>
      <p:sp>
        <p:nvSpPr>
          <p:cNvPr id="70664" name="Line 32"/>
          <p:cNvSpPr/>
          <p:nvPr/>
        </p:nvSpPr>
        <p:spPr>
          <a:xfrm>
            <a:off x="0" y="1052513"/>
            <a:ext cx="9144000" cy="0"/>
          </a:xfrm>
          <a:prstGeom prst="line">
            <a:avLst/>
          </a:prstGeom>
          <a:ln w="28575" cap="flat" cmpd="sng">
            <a:solidFill>
              <a:schemeClr val="tx1"/>
            </a:solidFill>
            <a:prstDash val="solid"/>
            <a:miter/>
            <a:headEnd type="none" w="med" len="med"/>
            <a:tailEnd type="none" w="med" len="med"/>
          </a:ln>
        </p:spPr>
      </p:sp>
      <p:sp>
        <p:nvSpPr>
          <p:cNvPr id="70665" name="灯片编号占位符 1"/>
          <p:cNvSpPr>
            <a:spLocks noGrp="1"/>
          </p:cNvSpPr>
          <p:nvPr>
            <p:ph type="sldNum" sz="quarter" idx="12"/>
          </p:nvPr>
        </p:nvSpPr>
        <p:spPr>
          <a:ln/>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dirty="0">
                <a:solidFill>
                  <a:schemeClr val="tx1"/>
                </a:solidFill>
              </a:rPr>
            </a:fld>
            <a:endParaRPr lang="zh-CN" altLang="en-US" sz="1200" dirty="0">
              <a:solidFill>
                <a:schemeClr val="tx1"/>
              </a:solidFill>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7699">
                                            <p:txEl>
                                              <p:charRg st="0" end="21"/>
                                            </p:txEl>
                                          </p:spTgt>
                                        </p:tgtEl>
                                        <p:attrNameLst>
                                          <p:attrName>style.visibility</p:attrName>
                                        </p:attrNameLst>
                                      </p:cBhvr>
                                      <p:to>
                                        <p:strVal val="visible"/>
                                      </p:to>
                                    </p:set>
                                    <p:anim calcmode="lin" valueType="num">
                                      <p:cBhvr additive="base">
                                        <p:cTn id="7" dur="500" fill="hold"/>
                                        <p:tgtEl>
                                          <p:spTgt spid="157699">
                                            <p:txEl>
                                              <p:charRg st="0" end="2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7699">
                                            <p:txEl>
                                              <p:charRg st="0" end="2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770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57701">
                                            <p:txEl>
                                              <p:charRg st="0" end="7"/>
                                            </p:txEl>
                                          </p:spTgt>
                                        </p:tgtEl>
                                        <p:attrNameLst>
                                          <p:attrName>style.visibility</p:attrName>
                                        </p:attrNameLst>
                                      </p:cBhvr>
                                      <p:to>
                                        <p:strVal val="visible"/>
                                      </p:to>
                                    </p:set>
                                    <p:animEffect transition="in" filter="strips(downRight)">
                                      <p:cBhvr>
                                        <p:cTn id="17" dur="500"/>
                                        <p:tgtEl>
                                          <p:spTgt spid="157701">
                                            <p:txEl>
                                              <p:charRg st="0"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57701">
                                            <p:txEl>
                                              <p:charRg st="7" end="14"/>
                                            </p:txEl>
                                          </p:spTgt>
                                        </p:tgtEl>
                                        <p:attrNameLst>
                                          <p:attrName>style.visibility</p:attrName>
                                        </p:attrNameLst>
                                      </p:cBhvr>
                                      <p:to>
                                        <p:strVal val="visible"/>
                                      </p:to>
                                    </p:set>
                                    <p:animEffect transition="in" filter="strips(downRight)">
                                      <p:cBhvr>
                                        <p:cTn id="22" dur="500"/>
                                        <p:tgtEl>
                                          <p:spTgt spid="157701">
                                            <p:txEl>
                                              <p:charRg st="7" end="1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57701">
                                            <p:txEl>
                                              <p:charRg st="14" end="23"/>
                                            </p:txEl>
                                          </p:spTgt>
                                        </p:tgtEl>
                                        <p:attrNameLst>
                                          <p:attrName>style.visibility</p:attrName>
                                        </p:attrNameLst>
                                      </p:cBhvr>
                                      <p:to>
                                        <p:strVal val="visible"/>
                                      </p:to>
                                    </p:set>
                                    <p:animEffect transition="in" filter="strips(downRight)">
                                      <p:cBhvr>
                                        <p:cTn id="27" dur="500"/>
                                        <p:tgtEl>
                                          <p:spTgt spid="157701">
                                            <p:txEl>
                                              <p:charRg st="14" end="2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157701">
                                            <p:txEl>
                                              <p:charRg st="23" end="32"/>
                                            </p:txEl>
                                          </p:spTgt>
                                        </p:tgtEl>
                                        <p:attrNameLst>
                                          <p:attrName>style.visibility</p:attrName>
                                        </p:attrNameLst>
                                      </p:cBhvr>
                                      <p:to>
                                        <p:strVal val="visible"/>
                                      </p:to>
                                    </p:set>
                                    <p:animEffect transition="in" filter="strips(downRight)">
                                      <p:cBhvr>
                                        <p:cTn id="32" dur="500"/>
                                        <p:tgtEl>
                                          <p:spTgt spid="157701">
                                            <p:txEl>
                                              <p:charRg st="23" end="3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157701">
                                            <p:txEl>
                                              <p:charRg st="32" end="41"/>
                                            </p:txEl>
                                          </p:spTgt>
                                        </p:tgtEl>
                                        <p:attrNameLst>
                                          <p:attrName>style.visibility</p:attrName>
                                        </p:attrNameLst>
                                      </p:cBhvr>
                                      <p:to>
                                        <p:strVal val="visible"/>
                                      </p:to>
                                    </p:set>
                                    <p:animEffect transition="in" filter="strips(downRight)">
                                      <p:cBhvr>
                                        <p:cTn id="37" dur="500"/>
                                        <p:tgtEl>
                                          <p:spTgt spid="157701">
                                            <p:txEl>
                                              <p:charRg st="32" end="4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157701">
                                            <p:txEl>
                                              <p:charRg st="41" end="50"/>
                                            </p:txEl>
                                          </p:spTgt>
                                        </p:tgtEl>
                                        <p:attrNameLst>
                                          <p:attrName>style.visibility</p:attrName>
                                        </p:attrNameLst>
                                      </p:cBhvr>
                                      <p:to>
                                        <p:strVal val="visible"/>
                                      </p:to>
                                    </p:set>
                                    <p:animEffect transition="in" filter="strips(downRight)">
                                      <p:cBhvr>
                                        <p:cTn id="42" dur="500"/>
                                        <p:tgtEl>
                                          <p:spTgt spid="157701">
                                            <p:txEl>
                                              <p:charRg st="41" end="5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8" presetClass="entr" presetSubtype="6" fill="hold" grpId="0" nodeType="clickEffect">
                                  <p:stCondLst>
                                    <p:cond delay="0"/>
                                  </p:stCondLst>
                                  <p:childTnLst>
                                    <p:set>
                                      <p:cBhvr>
                                        <p:cTn id="46" dur="1" fill="hold">
                                          <p:stCondLst>
                                            <p:cond delay="0"/>
                                          </p:stCondLst>
                                        </p:cTn>
                                        <p:tgtEl>
                                          <p:spTgt spid="157702">
                                            <p:txEl>
                                              <p:charRg st="0" end="7"/>
                                            </p:txEl>
                                          </p:spTgt>
                                        </p:tgtEl>
                                        <p:attrNameLst>
                                          <p:attrName>style.visibility</p:attrName>
                                        </p:attrNameLst>
                                      </p:cBhvr>
                                      <p:to>
                                        <p:strVal val="visible"/>
                                      </p:to>
                                    </p:set>
                                    <p:animEffect transition="in" filter="strips(downRight)">
                                      <p:cBhvr>
                                        <p:cTn id="47" dur="500"/>
                                        <p:tgtEl>
                                          <p:spTgt spid="157702">
                                            <p:txEl>
                                              <p:charRg st="0"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8" presetClass="entr" presetSubtype="6" fill="hold" grpId="0" nodeType="clickEffect">
                                  <p:stCondLst>
                                    <p:cond delay="0"/>
                                  </p:stCondLst>
                                  <p:childTnLst>
                                    <p:set>
                                      <p:cBhvr>
                                        <p:cTn id="51" dur="1" fill="hold">
                                          <p:stCondLst>
                                            <p:cond delay="0"/>
                                          </p:stCondLst>
                                        </p:cTn>
                                        <p:tgtEl>
                                          <p:spTgt spid="157702">
                                            <p:txEl>
                                              <p:charRg st="7" end="14"/>
                                            </p:txEl>
                                          </p:spTgt>
                                        </p:tgtEl>
                                        <p:attrNameLst>
                                          <p:attrName>style.visibility</p:attrName>
                                        </p:attrNameLst>
                                      </p:cBhvr>
                                      <p:to>
                                        <p:strVal val="visible"/>
                                      </p:to>
                                    </p:set>
                                    <p:animEffect transition="in" filter="strips(downRight)">
                                      <p:cBhvr>
                                        <p:cTn id="52" dur="500"/>
                                        <p:tgtEl>
                                          <p:spTgt spid="157702">
                                            <p:txEl>
                                              <p:charRg st="7" end="1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8" presetClass="entr" presetSubtype="6" fill="hold" grpId="0" nodeType="clickEffect">
                                  <p:stCondLst>
                                    <p:cond delay="0"/>
                                  </p:stCondLst>
                                  <p:childTnLst>
                                    <p:set>
                                      <p:cBhvr>
                                        <p:cTn id="56" dur="1" fill="hold">
                                          <p:stCondLst>
                                            <p:cond delay="0"/>
                                          </p:stCondLst>
                                        </p:cTn>
                                        <p:tgtEl>
                                          <p:spTgt spid="157702">
                                            <p:txEl>
                                              <p:charRg st="14" end="21"/>
                                            </p:txEl>
                                          </p:spTgt>
                                        </p:tgtEl>
                                        <p:attrNameLst>
                                          <p:attrName>style.visibility</p:attrName>
                                        </p:attrNameLst>
                                      </p:cBhvr>
                                      <p:to>
                                        <p:strVal val="visible"/>
                                      </p:to>
                                    </p:set>
                                    <p:animEffect transition="in" filter="strips(downRight)">
                                      <p:cBhvr>
                                        <p:cTn id="57" dur="500"/>
                                        <p:tgtEl>
                                          <p:spTgt spid="157702">
                                            <p:txEl>
                                              <p:charRg st="14" end="2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8" presetClass="entr" presetSubtype="6" fill="hold" grpId="0" nodeType="clickEffect">
                                  <p:stCondLst>
                                    <p:cond delay="0"/>
                                  </p:stCondLst>
                                  <p:childTnLst>
                                    <p:set>
                                      <p:cBhvr>
                                        <p:cTn id="61" dur="1" fill="hold">
                                          <p:stCondLst>
                                            <p:cond delay="0"/>
                                          </p:stCondLst>
                                        </p:cTn>
                                        <p:tgtEl>
                                          <p:spTgt spid="157702">
                                            <p:txEl>
                                              <p:charRg st="21" end="30"/>
                                            </p:txEl>
                                          </p:spTgt>
                                        </p:tgtEl>
                                        <p:attrNameLst>
                                          <p:attrName>style.visibility</p:attrName>
                                        </p:attrNameLst>
                                      </p:cBhvr>
                                      <p:to>
                                        <p:strVal val="visible"/>
                                      </p:to>
                                    </p:set>
                                    <p:animEffect transition="in" filter="strips(downRight)">
                                      <p:cBhvr>
                                        <p:cTn id="62" dur="500"/>
                                        <p:tgtEl>
                                          <p:spTgt spid="157702">
                                            <p:txEl>
                                              <p:charRg st="21" end="3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8" presetClass="entr" presetSubtype="6" fill="hold" grpId="0" nodeType="clickEffect">
                                  <p:stCondLst>
                                    <p:cond delay="0"/>
                                  </p:stCondLst>
                                  <p:childTnLst>
                                    <p:set>
                                      <p:cBhvr>
                                        <p:cTn id="66" dur="1" fill="hold">
                                          <p:stCondLst>
                                            <p:cond delay="0"/>
                                          </p:stCondLst>
                                        </p:cTn>
                                        <p:tgtEl>
                                          <p:spTgt spid="157702">
                                            <p:txEl>
                                              <p:charRg st="30" end="39"/>
                                            </p:txEl>
                                          </p:spTgt>
                                        </p:tgtEl>
                                        <p:attrNameLst>
                                          <p:attrName>style.visibility</p:attrName>
                                        </p:attrNameLst>
                                      </p:cBhvr>
                                      <p:to>
                                        <p:strVal val="visible"/>
                                      </p:to>
                                    </p:set>
                                    <p:animEffect transition="in" filter="strips(downRight)">
                                      <p:cBhvr>
                                        <p:cTn id="67" dur="500"/>
                                        <p:tgtEl>
                                          <p:spTgt spid="157702">
                                            <p:txEl>
                                              <p:charRg st="30" end="39"/>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8" presetClass="entr" presetSubtype="6" fill="hold" grpId="0" nodeType="clickEffect">
                                  <p:stCondLst>
                                    <p:cond delay="0"/>
                                  </p:stCondLst>
                                  <p:childTnLst>
                                    <p:set>
                                      <p:cBhvr>
                                        <p:cTn id="71" dur="1" fill="hold">
                                          <p:stCondLst>
                                            <p:cond delay="0"/>
                                          </p:stCondLst>
                                        </p:cTn>
                                        <p:tgtEl>
                                          <p:spTgt spid="157702">
                                            <p:txEl>
                                              <p:charRg st="39" end="48"/>
                                            </p:txEl>
                                          </p:spTgt>
                                        </p:tgtEl>
                                        <p:attrNameLst>
                                          <p:attrName>style.visibility</p:attrName>
                                        </p:attrNameLst>
                                      </p:cBhvr>
                                      <p:to>
                                        <p:strVal val="visible"/>
                                      </p:to>
                                    </p:set>
                                    <p:animEffect transition="in" filter="strips(downRight)">
                                      <p:cBhvr>
                                        <p:cTn id="72" dur="500"/>
                                        <p:tgtEl>
                                          <p:spTgt spid="157702">
                                            <p:txEl>
                                              <p:charRg st="39" end="48"/>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7" presetClass="entr" presetSubtype="10" fill="hold" grpId="0" nodeType="clickEffect">
                                  <p:stCondLst>
                                    <p:cond delay="0"/>
                                  </p:stCondLst>
                                  <p:childTnLst>
                                    <p:set>
                                      <p:cBhvr>
                                        <p:cTn id="76" dur="1" fill="hold">
                                          <p:stCondLst>
                                            <p:cond delay="0"/>
                                          </p:stCondLst>
                                        </p:cTn>
                                        <p:tgtEl>
                                          <p:spTgt spid="157703"/>
                                        </p:tgtEl>
                                        <p:attrNameLst>
                                          <p:attrName>style.visibility</p:attrName>
                                        </p:attrNameLst>
                                      </p:cBhvr>
                                      <p:to>
                                        <p:strVal val="visible"/>
                                      </p:to>
                                    </p:set>
                                    <p:anim calcmode="lin" valueType="num">
                                      <p:cBhvr>
                                        <p:cTn id="77" dur="500" fill="hold"/>
                                        <p:tgtEl>
                                          <p:spTgt spid="157703"/>
                                        </p:tgtEl>
                                        <p:attrNameLst>
                                          <p:attrName>ppt_w</p:attrName>
                                        </p:attrNameLst>
                                      </p:cBhvr>
                                      <p:tavLst>
                                        <p:tav tm="0">
                                          <p:val>
                                            <p:fltVal val="0.000000"/>
                                          </p:val>
                                        </p:tav>
                                        <p:tav tm="100000">
                                          <p:val>
                                            <p:strVal val="#ppt_w"/>
                                          </p:val>
                                        </p:tav>
                                      </p:tavLst>
                                    </p:anim>
                                    <p:anim calcmode="lin" valueType="num">
                                      <p:cBhvr>
                                        <p:cTn id="78" dur="500" fill="hold"/>
                                        <p:tgtEl>
                                          <p:spTgt spid="157703"/>
                                        </p:tgtEl>
                                        <p:attrNameLst>
                                          <p:attrName>ppt_h</p:attrName>
                                        </p:attrNameLst>
                                      </p:cBhvr>
                                      <p:tavLst>
                                        <p:tav tm="0">
                                          <p:val>
                                            <p:strVal val="#ppt_h"/>
                                          </p:val>
                                        </p:tav>
                                        <p:tav tm="100000">
                                          <p:val>
                                            <p:strVal val="#ppt_h"/>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157699">
                                            <p:txEl>
                                              <p:charRg st="21" end="33"/>
                                            </p:txEl>
                                          </p:spTgt>
                                        </p:tgtEl>
                                        <p:attrNameLst>
                                          <p:attrName>style.visibility</p:attrName>
                                        </p:attrNameLst>
                                      </p:cBhvr>
                                      <p:to>
                                        <p:strVal val="visible"/>
                                      </p:to>
                                    </p:set>
                                    <p:anim calcmode="lin" valueType="num">
                                      <p:cBhvr additive="base">
                                        <p:cTn id="83" dur="500" fill="hold"/>
                                        <p:tgtEl>
                                          <p:spTgt spid="157699">
                                            <p:txEl>
                                              <p:charRg st="21" end="33"/>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157699">
                                            <p:txEl>
                                              <p:charRg st="21" end="33"/>
                                            </p:txEl>
                                          </p:spTgt>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2" presetClass="entr" presetSubtype="1" fill="hold" nodeType="clickEffect">
                                  <p:stCondLst>
                                    <p:cond delay="0"/>
                                  </p:stCondLst>
                                  <p:childTnLst>
                                    <p:set>
                                      <p:cBhvr>
                                        <p:cTn id="88" dur="1" fill="hold">
                                          <p:stCondLst>
                                            <p:cond delay="0"/>
                                          </p:stCondLst>
                                        </p:cTn>
                                        <p:tgtEl>
                                          <p:spTgt spid="157700"/>
                                        </p:tgtEl>
                                        <p:attrNameLst>
                                          <p:attrName>style.visibility</p:attrName>
                                        </p:attrNameLst>
                                      </p:cBhvr>
                                      <p:to>
                                        <p:strVal val="visible"/>
                                      </p:to>
                                    </p:set>
                                    <p:animEffect transition="in" filter="wipe(up)">
                                      <p:cBhvr>
                                        <p:cTn id="89" dur="500"/>
                                        <p:tgtEl>
                                          <p:spTgt spid="1577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9" grpId="0" build="p"/>
      <p:bldP spid="157701" grpId="0" build="p"/>
      <p:bldP spid="157702" grpId="0" build="p"/>
      <p:bldP spid="157703" grpId="0"/>
      <p:bldP spid="157704"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8722" name="Rectangle 2"/>
          <p:cNvSpPr>
            <a:spLocks noGrp="1"/>
          </p:cNvSpPr>
          <p:nvPr>
            <p:ph idx="1"/>
          </p:nvPr>
        </p:nvSpPr>
        <p:spPr>
          <a:xfrm>
            <a:off x="685800" y="609600"/>
            <a:ext cx="7772400" cy="1676400"/>
          </a:xfrm>
          <a:ln/>
        </p:spPr>
        <p:txBody>
          <a:bodyPr vert="horz" wrap="square" lIns="91440" tIns="45720" rIns="91440" bIns="45720" anchor="t" anchorCtr="0"/>
          <a:p>
            <a:pPr eaLnBrk="1" hangingPunct="1"/>
            <a:r>
              <a:rPr lang="zh-CN" altLang="en-US" b="1" dirty="0">
                <a:latin typeface="宋体" panose="02010600030101010101" pitchFamily="2" charset="-122"/>
              </a:rPr>
              <a:t>如果使用最左</a:t>
            </a:r>
            <a:r>
              <a:rPr lang="en-US" altLang="zh-CN" b="1">
                <a:latin typeface="宋体" panose="02010600030101010101" pitchFamily="2" charset="-122"/>
              </a:rPr>
              <a:t>(</a:t>
            </a:r>
            <a:r>
              <a:rPr lang="zh-CN" altLang="en-US" b="1" dirty="0">
                <a:latin typeface="宋体" panose="02010600030101010101" pitchFamily="2" charset="-122"/>
              </a:rPr>
              <a:t>右</a:t>
            </a:r>
            <a:r>
              <a:rPr lang="en-US" altLang="zh-CN" b="1">
                <a:latin typeface="宋体" panose="02010600030101010101" pitchFamily="2" charset="-122"/>
              </a:rPr>
              <a:t>)</a:t>
            </a:r>
            <a:r>
              <a:rPr lang="zh-CN" altLang="en-US" b="1" dirty="0">
                <a:latin typeface="宋体" panose="02010600030101010101" pitchFamily="2" charset="-122"/>
              </a:rPr>
              <a:t>推导，则一个最左</a:t>
            </a:r>
            <a:r>
              <a:rPr lang="en-US" altLang="zh-CN" b="1">
                <a:latin typeface="宋体" panose="02010600030101010101" pitchFamily="2" charset="-122"/>
              </a:rPr>
              <a:t>(</a:t>
            </a:r>
            <a:r>
              <a:rPr lang="zh-CN" altLang="en-US" b="1" dirty="0">
                <a:latin typeface="宋体" panose="02010600030101010101" pitchFamily="2" charset="-122"/>
              </a:rPr>
              <a:t>右</a:t>
            </a:r>
            <a:r>
              <a:rPr lang="en-US" altLang="zh-CN" b="1">
                <a:latin typeface="宋体" panose="02010600030101010101" pitchFamily="2" charset="-122"/>
              </a:rPr>
              <a:t>)</a:t>
            </a:r>
            <a:r>
              <a:rPr lang="zh-CN" altLang="en-US" b="1" dirty="0">
                <a:latin typeface="宋体" panose="02010600030101010101" pitchFamily="2" charset="-122"/>
              </a:rPr>
              <a:t>推导与语法树一一对应。</a:t>
            </a:r>
            <a:endParaRPr lang="zh-CN" altLang="en-US" b="1" dirty="0">
              <a:latin typeface="宋体" panose="02010600030101010101" pitchFamily="2" charset="-122"/>
            </a:endParaRPr>
          </a:p>
          <a:p>
            <a:pPr eaLnBrk="1" hangingPunct="1"/>
            <a:r>
              <a:rPr lang="zh-CN" altLang="en-US" b="1" dirty="0">
                <a:latin typeface="宋体" panose="02010600030101010101" pitchFamily="2" charset="-122"/>
              </a:rPr>
              <a:t>一个句型是否只对应唯一一棵语法树？</a:t>
            </a:r>
            <a:endParaRPr lang="zh-CN" altLang="en-US" b="1" dirty="0">
              <a:latin typeface="宋体" panose="02010600030101010101" pitchFamily="2" charset="-122"/>
            </a:endParaRPr>
          </a:p>
          <a:p>
            <a:pPr eaLnBrk="1" hangingPunct="1"/>
            <a:endParaRPr lang="en-US" altLang="zh-CN" b="1"/>
          </a:p>
        </p:txBody>
      </p:sp>
      <p:graphicFrame>
        <p:nvGraphicFramePr>
          <p:cNvPr id="158723" name="Object 3"/>
          <p:cNvGraphicFramePr>
            <a:graphicFrameLocks noChangeAspect="1"/>
          </p:cNvGraphicFramePr>
          <p:nvPr/>
        </p:nvGraphicFramePr>
        <p:xfrm>
          <a:off x="990600" y="2362200"/>
          <a:ext cx="3059113" cy="3581400"/>
        </p:xfrm>
        <a:graphic>
          <a:graphicData uri="http://schemas.openxmlformats.org/presentationml/2006/ole">
            <mc:AlternateContent xmlns:mc="http://schemas.openxmlformats.org/markup-compatibility/2006">
              <mc:Choice xmlns:v="urn:schemas-microsoft-com:vml" Requires="v">
                <p:oleObj spid="_x0000_s3086" name="" r:id="rId1" imgW="1548130" imgH="1820545" progId="Word.Picture.8">
                  <p:embed/>
                </p:oleObj>
              </mc:Choice>
              <mc:Fallback>
                <p:oleObj name="" r:id="rId1" imgW="1548130" imgH="1820545" progId="Word.Picture.8">
                  <p:embed/>
                  <p:pic>
                    <p:nvPicPr>
                      <p:cNvPr id="0" name="图片 3085"/>
                      <p:cNvPicPr/>
                      <p:nvPr/>
                    </p:nvPicPr>
                    <p:blipFill>
                      <a:blip r:embed="rId2">
                        <a:clrChange>
                          <a:clrFrom>
                            <a:srgbClr val="000000"/>
                          </a:clrFrom>
                          <a:clrTo>
                            <a:srgbClr val="000000"/>
                          </a:clrTo>
                        </a:clrChange>
                      </a:blip>
                      <a:stretch>
                        <a:fillRect/>
                      </a:stretch>
                    </p:blipFill>
                    <p:spPr>
                      <a:xfrm>
                        <a:off x="990600" y="2362200"/>
                        <a:ext cx="3059113" cy="3581400"/>
                      </a:xfrm>
                      <a:prstGeom prst="rect">
                        <a:avLst/>
                      </a:prstGeom>
                      <a:noFill/>
                      <a:ln w="38100">
                        <a:noFill/>
                        <a:miter/>
                      </a:ln>
                    </p:spPr>
                  </p:pic>
                </p:oleObj>
              </mc:Fallback>
            </mc:AlternateContent>
          </a:graphicData>
        </a:graphic>
      </p:graphicFrame>
      <p:graphicFrame>
        <p:nvGraphicFramePr>
          <p:cNvPr id="158724" name="Object 4"/>
          <p:cNvGraphicFramePr>
            <a:graphicFrameLocks noChangeAspect="1"/>
          </p:cNvGraphicFramePr>
          <p:nvPr/>
        </p:nvGraphicFramePr>
        <p:xfrm>
          <a:off x="4953000" y="2438400"/>
          <a:ext cx="3581400" cy="3794125"/>
        </p:xfrm>
        <a:graphic>
          <a:graphicData uri="http://schemas.openxmlformats.org/presentationml/2006/ole">
            <mc:AlternateContent xmlns:mc="http://schemas.openxmlformats.org/markup-compatibility/2006">
              <mc:Choice xmlns:v="urn:schemas-microsoft-com:vml" Requires="v">
                <p:oleObj spid="_x0000_s3087" name="" r:id="rId3" imgW="1820545" imgH="1925320" progId="Word.Picture.8">
                  <p:embed/>
                </p:oleObj>
              </mc:Choice>
              <mc:Fallback>
                <p:oleObj name="" r:id="rId3" imgW="1820545" imgH="1925320" progId="Word.Picture.8">
                  <p:embed/>
                  <p:pic>
                    <p:nvPicPr>
                      <p:cNvPr id="0" name="图片 3086"/>
                      <p:cNvPicPr/>
                      <p:nvPr/>
                    </p:nvPicPr>
                    <p:blipFill>
                      <a:blip r:embed="rId4">
                        <a:clrChange>
                          <a:clrFrom>
                            <a:srgbClr val="000000"/>
                          </a:clrFrom>
                          <a:clrTo>
                            <a:srgbClr val="000000"/>
                          </a:clrTo>
                        </a:clrChange>
                      </a:blip>
                      <a:stretch>
                        <a:fillRect/>
                      </a:stretch>
                    </p:blipFill>
                    <p:spPr>
                      <a:xfrm>
                        <a:off x="4953000" y="2438400"/>
                        <a:ext cx="3581400" cy="3794125"/>
                      </a:xfrm>
                      <a:prstGeom prst="rect">
                        <a:avLst/>
                      </a:prstGeom>
                      <a:noFill/>
                      <a:ln w="38100">
                        <a:noFill/>
                        <a:miter/>
                      </a:ln>
                    </p:spPr>
                  </p:pic>
                </p:oleObj>
              </mc:Fallback>
            </mc:AlternateContent>
          </a:graphicData>
        </a:graphic>
      </p:graphicFrame>
      <p:sp>
        <p:nvSpPr>
          <p:cNvPr id="71684" name="灯片编号占位符 1"/>
          <p:cNvSpPr>
            <a:spLocks noGrp="1"/>
          </p:cNvSpPr>
          <p:nvPr>
            <p:ph type="sldNum" sz="quarter" idx="12"/>
          </p:nvPr>
        </p:nvSpPr>
        <p:spPr>
          <a:ln/>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dirty="0">
                <a:solidFill>
                  <a:schemeClr val="tx1"/>
                </a:solidFill>
              </a:rPr>
            </a:fld>
            <a:endParaRPr lang="zh-CN" altLang="en-US" sz="1200" dirty="0">
              <a:solidFill>
                <a:schemeClr val="tx1"/>
              </a:solidFill>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158722">
                                            <p:txEl>
                                              <p:charRg st="0" end="32"/>
                                            </p:txEl>
                                          </p:spTgt>
                                        </p:tgtEl>
                                        <p:attrNameLst>
                                          <p:attrName>style.visibility</p:attrName>
                                        </p:attrNameLst>
                                      </p:cBhvr>
                                      <p:to>
                                        <p:strVal val="visible"/>
                                      </p:to>
                                    </p:set>
                                    <p:anim calcmode="lin" valueType="num">
                                      <p:cBhvr additive="base">
                                        <p:cTn id="7" dur="500" fill="hold"/>
                                        <p:tgtEl>
                                          <p:spTgt spid="158722">
                                            <p:txEl>
                                              <p:charRg st="0" end="3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8722">
                                            <p:txEl>
                                              <p:charRg st="0" end="3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2" fill="hold" grpId="0" nodeType="clickEffect">
                                  <p:stCondLst>
                                    <p:cond delay="0"/>
                                  </p:stCondLst>
                                  <p:childTnLst>
                                    <p:set>
                                      <p:cBhvr>
                                        <p:cTn id="12" dur="1" fill="hold">
                                          <p:stCondLst>
                                            <p:cond delay="0"/>
                                          </p:stCondLst>
                                        </p:cTn>
                                        <p:tgtEl>
                                          <p:spTgt spid="158722">
                                            <p:txEl>
                                              <p:charRg st="32" end="50"/>
                                            </p:txEl>
                                          </p:spTgt>
                                        </p:tgtEl>
                                        <p:attrNameLst>
                                          <p:attrName>style.visibility</p:attrName>
                                        </p:attrNameLst>
                                      </p:cBhvr>
                                      <p:to>
                                        <p:strVal val="visible"/>
                                      </p:to>
                                    </p:set>
                                    <p:anim calcmode="lin" valueType="num">
                                      <p:cBhvr additive="base">
                                        <p:cTn id="13" dur="500" fill="hold"/>
                                        <p:tgtEl>
                                          <p:spTgt spid="158722">
                                            <p:txEl>
                                              <p:charRg st="32" end="5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58722">
                                            <p:txEl>
                                              <p:charRg st="32" end="5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158723"/>
                                        </p:tgtEl>
                                        <p:attrNameLst>
                                          <p:attrName>style.visibility</p:attrName>
                                        </p:attrNameLst>
                                      </p:cBhvr>
                                      <p:to>
                                        <p:strVal val="visible"/>
                                      </p:to>
                                    </p:set>
                                    <p:animEffect transition="in" filter="wipe(up)">
                                      <p:cBhvr>
                                        <p:cTn id="19" dur="500"/>
                                        <p:tgtEl>
                                          <p:spTgt spid="15872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158724"/>
                                        </p:tgtEl>
                                        <p:attrNameLst>
                                          <p:attrName>style.visibility</p:attrName>
                                        </p:attrNameLst>
                                      </p:cBhvr>
                                      <p:to>
                                        <p:strVal val="visible"/>
                                      </p:to>
                                    </p:set>
                                    <p:animEffect transition="in" filter="wipe(up)">
                                      <p:cBhvr>
                                        <p:cTn id="24" dur="500"/>
                                        <p:tgtEl>
                                          <p:spTgt spid="1587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2"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9746" name="Rectangle 2"/>
          <p:cNvSpPr>
            <a:spLocks noGrp="1"/>
          </p:cNvSpPr>
          <p:nvPr>
            <p:ph idx="1"/>
          </p:nvPr>
        </p:nvSpPr>
        <p:spPr>
          <a:xfrm>
            <a:off x="609600" y="457200"/>
            <a:ext cx="8077200" cy="5867400"/>
          </a:xfrm>
          <a:ln/>
        </p:spPr>
        <p:txBody>
          <a:bodyPr vert="horz" wrap="square" lIns="91440" tIns="45720" rIns="91440" bIns="45720" anchor="t" anchorCtr="0"/>
          <a:p>
            <a:pPr eaLnBrk="1" hangingPunct="1">
              <a:lnSpc>
                <a:spcPct val="90000"/>
              </a:lnSpc>
            </a:pPr>
            <a:r>
              <a:rPr lang="" altLang="en-US" b="1" dirty="0"/>
              <a:t>定义</a:t>
            </a:r>
            <a:r>
              <a:rPr lang="" altLang="zh-CN" b="1" dirty="0"/>
              <a:t>：</a:t>
            </a:r>
            <a:r>
              <a:rPr lang="" altLang="en-US" b="1" dirty="0"/>
              <a:t>如果一个文法存在某个句子对应两颗不同的语法树</a:t>
            </a:r>
            <a:r>
              <a:rPr lang="" altLang="zh-CN" b="1" dirty="0"/>
              <a:t>，</a:t>
            </a:r>
            <a:r>
              <a:rPr lang="" altLang="en-US" b="1" dirty="0"/>
              <a:t>则说这个</a:t>
            </a:r>
            <a:r>
              <a:rPr lang="" altLang="en-US" b="1" dirty="0">
                <a:solidFill>
                  <a:srgbClr val="FF0066"/>
                </a:solidFill>
              </a:rPr>
              <a:t>文法是二义的</a:t>
            </a:r>
            <a:r>
              <a:rPr lang="" altLang="zh-CN" b="1" dirty="0"/>
              <a:t>。</a:t>
            </a:r>
            <a:endParaRPr lang="" altLang="en-US" b="1" dirty="0"/>
          </a:p>
          <a:p>
            <a:pPr eaLnBrk="1" hangingPunct="1">
              <a:lnSpc>
                <a:spcPct val="90000"/>
              </a:lnSpc>
              <a:buNone/>
            </a:pPr>
            <a:r>
              <a:rPr lang="en-US" altLang="zh-CN" b="1"/>
              <a:t>G(E)</a:t>
            </a:r>
            <a:r>
              <a:rPr lang="zh-CN" altLang="en-US" b="1" dirty="0"/>
              <a:t>： </a:t>
            </a:r>
            <a:r>
              <a:rPr lang="en-US" altLang="zh-CN" b="1"/>
              <a:t>E </a:t>
            </a:r>
            <a:r>
              <a:rPr lang="en-US" altLang="zh-CN" b="1">
                <a:sym typeface="Symbol" panose="05050102010706020507" pitchFamily="18" charset="2"/>
              </a:rPr>
              <a:t></a:t>
            </a:r>
            <a:r>
              <a:rPr lang="en-US" altLang="zh-CN" b="1"/>
              <a:t> </a:t>
            </a:r>
            <a:r>
              <a:rPr lang="en-US" altLang="zh-CN" b="1" dirty="0" err="1"/>
              <a:t>i|E+E|E</a:t>
            </a:r>
            <a:r>
              <a:rPr lang="en-US" altLang="zh-CN" b="1"/>
              <a:t>*E|(E) </a:t>
            </a:r>
            <a:r>
              <a:rPr lang="zh-CN" altLang="en-US" b="1" dirty="0"/>
              <a:t>是二义文法。</a:t>
            </a:r>
            <a:endParaRPr lang="zh-CN" altLang="en-US" b="1" dirty="0"/>
          </a:p>
          <a:p>
            <a:pPr eaLnBrk="1" hangingPunct="1">
              <a:lnSpc>
                <a:spcPct val="90000"/>
              </a:lnSpc>
            </a:pPr>
            <a:r>
              <a:rPr lang="zh-CN" altLang="en-US" b="1" dirty="0"/>
              <a:t>语言的二义性：一个</a:t>
            </a:r>
            <a:r>
              <a:rPr lang="zh-CN" altLang="en-US" b="1" dirty="0">
                <a:solidFill>
                  <a:srgbClr val="FF0066"/>
                </a:solidFill>
              </a:rPr>
              <a:t>语言是二义性的</a:t>
            </a:r>
            <a:r>
              <a:rPr lang="zh-CN" altLang="en-US" b="1" dirty="0"/>
              <a:t>，如果对它不存在无二义性的文法。</a:t>
            </a:r>
            <a:endParaRPr lang="zh-CN" altLang="en-US" b="1" dirty="0"/>
          </a:p>
          <a:p>
            <a:pPr lvl="1" indent="-436245" eaLnBrk="1" hangingPunct="1">
              <a:lnSpc>
                <a:spcPct val="90000"/>
              </a:lnSpc>
            </a:pPr>
            <a:r>
              <a:rPr lang="zh-CN" altLang="en-US" b="1" dirty="0"/>
              <a:t>可能存在</a:t>
            </a:r>
            <a:r>
              <a:rPr lang="en-US" altLang="zh-CN" b="1"/>
              <a:t>G</a:t>
            </a:r>
            <a:r>
              <a:rPr lang="zh-CN" altLang="en-US" b="1" dirty="0"/>
              <a:t>和</a:t>
            </a:r>
            <a:r>
              <a:rPr lang="en-US" altLang="zh-CN" b="1"/>
              <a:t>G’</a:t>
            </a:r>
            <a:r>
              <a:rPr lang="zh-CN" altLang="en-US" b="1" dirty="0"/>
              <a:t>，一个为二义的，一个为无二义的。但</a:t>
            </a:r>
            <a:r>
              <a:rPr lang="en-US" altLang="zh-CN" b="1"/>
              <a:t>L(G)=L(G’)</a:t>
            </a:r>
            <a:endParaRPr lang="en-US" altLang="zh-CN" b="1"/>
          </a:p>
          <a:p>
            <a:pPr eaLnBrk="1" hangingPunct="1">
              <a:lnSpc>
                <a:spcPct val="90000"/>
              </a:lnSpc>
            </a:pPr>
            <a:r>
              <a:rPr lang="zh-CN" altLang="en-US" b="1" dirty="0"/>
              <a:t>二义性问题是不可判定问题，即不存在一个算法，它能在有限步骤内，确切地判定一个文法是否是二义的。</a:t>
            </a:r>
            <a:endParaRPr lang="zh-CN" altLang="en-US" b="1" dirty="0"/>
          </a:p>
          <a:p>
            <a:pPr eaLnBrk="1" hangingPunct="1">
              <a:lnSpc>
                <a:spcPct val="90000"/>
              </a:lnSpc>
            </a:pPr>
            <a:r>
              <a:rPr lang="zh-CN" altLang="en-US" b="1" dirty="0"/>
              <a:t>可以找到一组无二义文法的充分条件。</a:t>
            </a:r>
            <a:endParaRPr lang="zh-CN" altLang="en-US" b="1" dirty="0"/>
          </a:p>
        </p:txBody>
      </p:sp>
      <p:sp>
        <p:nvSpPr>
          <p:cNvPr id="72706" name="灯片编号占位符 1"/>
          <p:cNvSpPr>
            <a:spLocks noGrp="1"/>
          </p:cNvSpPr>
          <p:nvPr>
            <p:ph type="sldNum" sz="quarter" idx="12"/>
          </p:nvPr>
        </p:nvSpPr>
        <p:spPr>
          <a:ln/>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dirty="0">
                <a:solidFill>
                  <a:schemeClr val="tx1"/>
                </a:solidFill>
              </a:rPr>
            </a:fld>
            <a:endParaRPr lang="zh-CN" altLang="en-US" sz="1200" dirty="0">
              <a:solidFill>
                <a:schemeClr val="tx1"/>
              </a:solidFill>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9746">
                                            <p:txEl>
                                              <p:charRg st="0" end="38"/>
                                            </p:txEl>
                                          </p:spTgt>
                                        </p:tgtEl>
                                        <p:attrNameLst>
                                          <p:attrName>style.visibility</p:attrName>
                                        </p:attrNameLst>
                                      </p:cBhvr>
                                      <p:to>
                                        <p:strVal val="visible"/>
                                      </p:to>
                                    </p:set>
                                    <p:animEffect transition="in" filter="wipe(left)">
                                      <p:cBhvr>
                                        <p:cTn id="7" dur="500"/>
                                        <p:tgtEl>
                                          <p:spTgt spid="159746">
                                            <p:txEl>
                                              <p:charRg st="0" end="38"/>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9746">
                                            <p:txEl>
                                              <p:charRg st="38" end="69"/>
                                            </p:txEl>
                                          </p:spTgt>
                                        </p:tgtEl>
                                        <p:attrNameLst>
                                          <p:attrName>style.visibility</p:attrName>
                                        </p:attrNameLst>
                                      </p:cBhvr>
                                      <p:to>
                                        <p:strVal val="visible"/>
                                      </p:to>
                                    </p:set>
                                    <p:animEffect transition="in" filter="wipe(left)">
                                      <p:cBhvr>
                                        <p:cTn id="12" dur="500"/>
                                        <p:tgtEl>
                                          <p:spTgt spid="159746">
                                            <p:txEl>
                                              <p:charRg st="38" end="6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9746">
                                            <p:txEl>
                                              <p:charRg st="69" end="102"/>
                                            </p:txEl>
                                          </p:spTgt>
                                        </p:tgtEl>
                                        <p:attrNameLst>
                                          <p:attrName>style.visibility</p:attrName>
                                        </p:attrNameLst>
                                      </p:cBhvr>
                                      <p:to>
                                        <p:strVal val="visible"/>
                                      </p:to>
                                    </p:set>
                                    <p:animEffect transition="in" filter="wipe(left)">
                                      <p:cBhvr>
                                        <p:cTn id="17" dur="500"/>
                                        <p:tgtEl>
                                          <p:spTgt spid="159746">
                                            <p:txEl>
                                              <p:charRg st="69" end="10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9746">
                                            <p:txEl>
                                              <p:charRg st="102" end="138"/>
                                            </p:txEl>
                                          </p:spTgt>
                                        </p:tgtEl>
                                        <p:attrNameLst>
                                          <p:attrName>style.visibility</p:attrName>
                                        </p:attrNameLst>
                                      </p:cBhvr>
                                      <p:to>
                                        <p:strVal val="visible"/>
                                      </p:to>
                                    </p:set>
                                    <p:animEffect transition="in" filter="wipe(left)">
                                      <p:cBhvr>
                                        <p:cTn id="22" dur="500"/>
                                        <p:tgtEl>
                                          <p:spTgt spid="159746">
                                            <p:txEl>
                                              <p:charRg st="102" end="13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59746">
                                            <p:txEl>
                                              <p:charRg st="138" end="186"/>
                                            </p:txEl>
                                          </p:spTgt>
                                        </p:tgtEl>
                                        <p:attrNameLst>
                                          <p:attrName>style.visibility</p:attrName>
                                        </p:attrNameLst>
                                      </p:cBhvr>
                                      <p:to>
                                        <p:strVal val="visible"/>
                                      </p:to>
                                    </p:set>
                                    <p:animEffect transition="in" filter="wipe(left)">
                                      <p:cBhvr>
                                        <p:cTn id="27" dur="500"/>
                                        <p:tgtEl>
                                          <p:spTgt spid="159746">
                                            <p:txEl>
                                              <p:charRg st="138" end="18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59746">
                                            <p:txEl>
                                              <p:charRg st="186" end="204"/>
                                            </p:txEl>
                                          </p:spTgt>
                                        </p:tgtEl>
                                        <p:attrNameLst>
                                          <p:attrName>style.visibility</p:attrName>
                                        </p:attrNameLst>
                                      </p:cBhvr>
                                      <p:to>
                                        <p:strVal val="visible"/>
                                      </p:to>
                                    </p:set>
                                    <p:animEffect transition="in" filter="wipe(left)">
                                      <p:cBhvr>
                                        <p:cTn id="32" dur="500"/>
                                        <p:tgtEl>
                                          <p:spTgt spid="159746">
                                            <p:txEl>
                                              <p:charRg st="186" end="20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6" grpId="0" bldLvl="2"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0770" name="Rectangle 2"/>
          <p:cNvSpPr>
            <a:spLocks noGrp="1"/>
          </p:cNvSpPr>
          <p:nvPr>
            <p:ph idx="1"/>
          </p:nvPr>
        </p:nvSpPr>
        <p:spPr>
          <a:xfrm>
            <a:off x="762000" y="457200"/>
            <a:ext cx="7848600" cy="1219200"/>
          </a:xfrm>
          <a:ln/>
        </p:spPr>
        <p:txBody>
          <a:bodyPr vert="horz" wrap="square" lIns="91440" tIns="45720" rIns="91440" bIns="45720" anchor="t" anchorCtr="0"/>
          <a:p>
            <a:pPr eaLnBrk="1" hangingPunct="1">
              <a:buNone/>
            </a:pPr>
            <a:r>
              <a:rPr lang="zh-CN" altLang="en-US" b="1" dirty="0"/>
              <a:t>二义文法：</a:t>
            </a:r>
            <a:endParaRPr lang="zh-CN" altLang="en-US" b="1" dirty="0"/>
          </a:p>
          <a:p>
            <a:pPr eaLnBrk="1" hangingPunct="1">
              <a:buNone/>
            </a:pPr>
            <a:r>
              <a:rPr lang="en-US" altLang="zh-CN" b="1"/>
              <a:t>G(E)</a:t>
            </a:r>
            <a:r>
              <a:rPr lang="zh-CN" altLang="en-US" b="1" dirty="0"/>
              <a:t>： </a:t>
            </a:r>
            <a:r>
              <a:rPr lang="en-US" altLang="zh-CN" b="1"/>
              <a:t>E </a:t>
            </a:r>
            <a:r>
              <a:rPr lang="en-US" altLang="zh-CN" b="1">
                <a:sym typeface="Symbol" panose="05050102010706020507" pitchFamily="18" charset="2"/>
              </a:rPr>
              <a:t></a:t>
            </a:r>
            <a:r>
              <a:rPr lang="en-US" altLang="zh-CN" b="1"/>
              <a:t> </a:t>
            </a:r>
            <a:r>
              <a:rPr lang="en-US" altLang="zh-CN" b="1" dirty="0" err="1"/>
              <a:t>i|E+E|E</a:t>
            </a:r>
            <a:r>
              <a:rPr lang="en-US" altLang="zh-CN" b="1"/>
              <a:t>*E|(E)</a:t>
            </a:r>
            <a:endParaRPr lang="en-US" altLang="zh-CN" b="1"/>
          </a:p>
        </p:txBody>
      </p:sp>
      <p:sp>
        <p:nvSpPr>
          <p:cNvPr id="160771" name="Rectangle 3"/>
          <p:cNvSpPr/>
          <p:nvPr/>
        </p:nvSpPr>
        <p:spPr>
          <a:xfrm>
            <a:off x="1371600" y="4267200"/>
            <a:ext cx="4724400" cy="2057400"/>
          </a:xfrm>
          <a:prstGeom prst="rect">
            <a:avLst/>
          </a:prstGeom>
          <a:noFill/>
          <a:ln w="9525">
            <a:noFill/>
          </a:ln>
        </p:spPr>
        <p:txBody>
          <a:bodyPr anchor="t" anchorCtr="0"/>
          <a:p>
            <a:pPr marL="190500" lvl="1" indent="0" algn="l" eaLnBrk="0" hangingPunct="0">
              <a:lnSpc>
                <a:spcPct val="120000"/>
              </a:lnSpc>
            </a:pPr>
            <a:r>
              <a:rPr lang="zh-CN" altLang="en-US" sz="3200" b="1" u="none" dirty="0">
                <a:latin typeface="Times New Roman" panose="02020603050405020304" pitchFamily="18" charset="0"/>
              </a:rPr>
              <a:t>表达式 </a:t>
            </a:r>
            <a:r>
              <a:rPr lang="zh-CN" altLang="en-US" sz="3200" b="1" u="none" dirty="0">
                <a:latin typeface="Times New Roman" panose="02020603050405020304" pitchFamily="18" charset="0"/>
                <a:sym typeface="Symbol" panose="05050102010706020507" pitchFamily="18" charset="2"/>
              </a:rPr>
              <a:t></a:t>
            </a:r>
            <a:r>
              <a:rPr lang="zh-CN" altLang="en-US" sz="3200" b="1" u="none" dirty="0">
                <a:latin typeface="Times New Roman" panose="02020603050405020304" pitchFamily="18" charset="0"/>
              </a:rPr>
              <a:t>项</a:t>
            </a:r>
            <a:r>
              <a:rPr lang="en-US" altLang="zh-CN" sz="3200" b="1" u="none">
                <a:latin typeface="Times New Roman" panose="02020603050405020304" pitchFamily="18" charset="0"/>
              </a:rPr>
              <a:t>|</a:t>
            </a:r>
            <a:r>
              <a:rPr lang="zh-CN" altLang="en-US" sz="3200" b="1" u="none" dirty="0">
                <a:latin typeface="Times New Roman" panose="02020603050405020304" pitchFamily="18" charset="0"/>
              </a:rPr>
              <a:t>表达式</a:t>
            </a:r>
            <a:r>
              <a:rPr lang="en-US" altLang="zh-CN" sz="3200" b="1" u="none">
                <a:latin typeface="Times New Roman" panose="02020603050405020304" pitchFamily="18" charset="0"/>
              </a:rPr>
              <a:t>+</a:t>
            </a:r>
            <a:r>
              <a:rPr lang="zh-CN" altLang="en-US" sz="3200" b="1" u="none" dirty="0">
                <a:latin typeface="Times New Roman" panose="02020603050405020304" pitchFamily="18" charset="0"/>
              </a:rPr>
              <a:t>项</a:t>
            </a:r>
            <a:endParaRPr lang="zh-CN" altLang="en-US" sz="3200" b="1" u="none" dirty="0">
              <a:latin typeface="Times New Roman" panose="02020603050405020304" pitchFamily="18" charset="0"/>
            </a:endParaRPr>
          </a:p>
          <a:p>
            <a:pPr marL="190500" lvl="1" indent="0" algn="l" eaLnBrk="0" hangingPunct="0">
              <a:lnSpc>
                <a:spcPct val="120000"/>
              </a:lnSpc>
            </a:pPr>
            <a:r>
              <a:rPr lang="zh-CN" altLang="en-US" sz="3200" b="1" u="none" dirty="0">
                <a:latin typeface="Times New Roman" panose="02020603050405020304" pitchFamily="18" charset="0"/>
              </a:rPr>
              <a:t>项 </a:t>
            </a:r>
            <a:r>
              <a:rPr lang="zh-CN" altLang="en-US" sz="3200" b="1" u="none" dirty="0">
                <a:latin typeface="Times New Roman" panose="02020603050405020304" pitchFamily="18" charset="0"/>
                <a:sym typeface="Symbol" panose="05050102010706020507" pitchFamily="18" charset="2"/>
              </a:rPr>
              <a:t> </a:t>
            </a:r>
            <a:r>
              <a:rPr lang="zh-CN" altLang="en-US" sz="3200" b="1" u="none" dirty="0">
                <a:latin typeface="Times New Roman" panose="02020603050405020304" pitchFamily="18" charset="0"/>
              </a:rPr>
              <a:t>因子 </a:t>
            </a:r>
            <a:r>
              <a:rPr lang="en-US" altLang="zh-CN" sz="3200" b="1" u="none">
                <a:latin typeface="Times New Roman" panose="02020603050405020304" pitchFamily="18" charset="0"/>
              </a:rPr>
              <a:t>| </a:t>
            </a:r>
            <a:r>
              <a:rPr lang="zh-CN" altLang="en-US" sz="3200" b="1" u="none" dirty="0">
                <a:latin typeface="Times New Roman" panose="02020603050405020304" pitchFamily="18" charset="0"/>
              </a:rPr>
              <a:t>项*因子</a:t>
            </a:r>
            <a:endParaRPr lang="zh-CN" altLang="en-US" sz="3200" b="1" u="none" dirty="0">
              <a:latin typeface="Times New Roman" panose="02020603050405020304" pitchFamily="18" charset="0"/>
            </a:endParaRPr>
          </a:p>
          <a:p>
            <a:pPr marL="190500" lvl="1" indent="0" algn="l" eaLnBrk="0" hangingPunct="0">
              <a:lnSpc>
                <a:spcPct val="120000"/>
              </a:lnSpc>
            </a:pPr>
            <a:r>
              <a:rPr lang="zh-CN" altLang="en-US" sz="3200" b="1" u="none" dirty="0">
                <a:latin typeface="Times New Roman" panose="02020603050405020304" pitchFamily="18" charset="0"/>
              </a:rPr>
              <a:t>因子 </a:t>
            </a:r>
            <a:r>
              <a:rPr lang="zh-CN" altLang="en-US" sz="3200" b="1" u="none" dirty="0">
                <a:latin typeface="Times New Roman" panose="02020603050405020304" pitchFamily="18" charset="0"/>
                <a:sym typeface="Symbol" panose="05050102010706020507" pitchFamily="18" charset="2"/>
              </a:rPr>
              <a:t></a:t>
            </a:r>
            <a:r>
              <a:rPr lang="zh-CN" altLang="en-US" sz="3200" b="1" u="none" dirty="0">
                <a:latin typeface="Times New Roman" panose="02020603050405020304" pitchFamily="18" charset="0"/>
              </a:rPr>
              <a:t> </a:t>
            </a:r>
            <a:r>
              <a:rPr lang="en-US" altLang="zh-CN" sz="3200" b="1" u="none">
                <a:latin typeface="Times New Roman" panose="02020603050405020304" pitchFamily="18" charset="0"/>
              </a:rPr>
              <a:t>(</a:t>
            </a:r>
            <a:r>
              <a:rPr lang="zh-CN" altLang="en-US" sz="3200" b="1" u="none" dirty="0">
                <a:latin typeface="Times New Roman" panose="02020603050405020304" pitchFamily="18" charset="0"/>
              </a:rPr>
              <a:t>表达式</a:t>
            </a:r>
            <a:r>
              <a:rPr lang="en-US" altLang="zh-CN" sz="3200" b="1" u="none">
                <a:latin typeface="Times New Roman" panose="02020603050405020304" pitchFamily="18" charset="0"/>
              </a:rPr>
              <a:t>) | i</a:t>
            </a:r>
            <a:endParaRPr lang="en-US" altLang="zh-CN" sz="3200" b="1" u="none">
              <a:latin typeface="Times New Roman" panose="02020603050405020304" pitchFamily="18" charset="0"/>
            </a:endParaRPr>
          </a:p>
        </p:txBody>
      </p:sp>
      <p:sp>
        <p:nvSpPr>
          <p:cNvPr id="160772" name="Rectangle 4"/>
          <p:cNvSpPr/>
          <p:nvPr/>
        </p:nvSpPr>
        <p:spPr>
          <a:xfrm>
            <a:off x="762000" y="1828800"/>
            <a:ext cx="3962400" cy="2743200"/>
          </a:xfrm>
          <a:prstGeom prst="rect">
            <a:avLst/>
          </a:prstGeom>
          <a:noFill/>
          <a:ln w="9525">
            <a:noFill/>
          </a:ln>
        </p:spPr>
        <p:txBody>
          <a:bodyPr anchor="t" anchorCtr="0"/>
          <a:p>
            <a:pPr eaLnBrk="0" hangingPunct="0">
              <a:spcBef>
                <a:spcPct val="50000"/>
              </a:spcBef>
            </a:pPr>
            <a:r>
              <a:rPr lang="zh-CN" altLang="en-US" sz="3200" b="1" u="none" dirty="0">
                <a:latin typeface="Times New Roman" panose="02020603050405020304" pitchFamily="18" charset="0"/>
              </a:rPr>
              <a:t>无二义文法： </a:t>
            </a:r>
            <a:endParaRPr lang="zh-CN" altLang="en-US" sz="3200" b="1" u="none" dirty="0">
              <a:latin typeface="Times New Roman" panose="02020603050405020304" pitchFamily="18" charset="0"/>
            </a:endParaRPr>
          </a:p>
          <a:p>
            <a:pPr eaLnBrk="0" hangingPunct="0">
              <a:spcBef>
                <a:spcPct val="50000"/>
              </a:spcBef>
            </a:pPr>
            <a:r>
              <a:rPr lang="en-US" altLang="zh-CN" sz="3200" b="1" u="none">
                <a:latin typeface="Times New Roman" panose="02020603050405020304" pitchFamily="18" charset="0"/>
              </a:rPr>
              <a:t>G(E)</a:t>
            </a:r>
            <a:r>
              <a:rPr lang="zh-CN" altLang="en-US" sz="3200" b="1" u="none" dirty="0">
                <a:latin typeface="Times New Roman" panose="02020603050405020304" pitchFamily="18" charset="0"/>
              </a:rPr>
              <a:t>：</a:t>
            </a:r>
            <a:r>
              <a:rPr lang="en-US" altLang="zh-CN" sz="3200" b="1" u="none">
                <a:latin typeface="Times New Roman" panose="02020603050405020304" pitchFamily="18" charset="0"/>
              </a:rPr>
              <a:t>E </a:t>
            </a:r>
            <a:r>
              <a:rPr lang="en-US" altLang="zh-CN" sz="3200" b="1" u="none">
                <a:latin typeface="Times New Roman" panose="02020603050405020304" pitchFamily="18" charset="0"/>
                <a:sym typeface="Symbol" panose="05050102010706020507" pitchFamily="18" charset="2"/>
              </a:rPr>
              <a:t></a:t>
            </a:r>
            <a:r>
              <a:rPr lang="en-US" altLang="zh-CN" sz="3200" b="1" u="none">
                <a:latin typeface="Times New Roman" panose="02020603050405020304" pitchFamily="18" charset="0"/>
              </a:rPr>
              <a:t> T | E+T</a:t>
            </a:r>
            <a:endParaRPr lang="en-US" altLang="zh-CN" sz="3200" b="1" u="none">
              <a:latin typeface="Times New Roman" panose="02020603050405020304" pitchFamily="18" charset="0"/>
            </a:endParaRPr>
          </a:p>
          <a:p>
            <a:pPr eaLnBrk="0" hangingPunct="0"/>
            <a:r>
              <a:rPr lang="en-US" altLang="zh-CN" sz="3200" b="1" u="none">
                <a:latin typeface="Times New Roman" panose="02020603050405020304" pitchFamily="18" charset="0"/>
              </a:rPr>
              <a:t>      T </a:t>
            </a:r>
            <a:r>
              <a:rPr lang="en-US" altLang="zh-CN" sz="3200" b="1" u="none">
                <a:latin typeface="Times New Roman" panose="02020603050405020304" pitchFamily="18" charset="0"/>
                <a:sym typeface="Symbol" panose="05050102010706020507" pitchFamily="18" charset="2"/>
              </a:rPr>
              <a:t> F | T*F</a:t>
            </a:r>
            <a:endParaRPr lang="en-US" altLang="zh-CN" sz="3200" b="1" u="none">
              <a:latin typeface="Times New Roman" panose="02020603050405020304" pitchFamily="18" charset="0"/>
              <a:sym typeface="Symbol" panose="05050102010706020507" pitchFamily="18" charset="2"/>
            </a:endParaRPr>
          </a:p>
          <a:p>
            <a:pPr eaLnBrk="0" hangingPunct="0"/>
            <a:r>
              <a:rPr lang="en-US" altLang="zh-CN" sz="3200" b="1" u="none">
                <a:latin typeface="Times New Roman" panose="02020603050405020304" pitchFamily="18" charset="0"/>
                <a:sym typeface="Symbol" panose="05050102010706020507" pitchFamily="18" charset="2"/>
              </a:rPr>
              <a:t>      F  (E) | i</a:t>
            </a:r>
            <a:endParaRPr lang="en-US" altLang="zh-CN" sz="2400" b="1" u="none">
              <a:latin typeface="Times New Roman" panose="02020603050405020304" pitchFamily="18" charset="0"/>
            </a:endParaRPr>
          </a:p>
        </p:txBody>
      </p:sp>
      <p:sp>
        <p:nvSpPr>
          <p:cNvPr id="73732" name="灯片编号占位符 1"/>
          <p:cNvSpPr>
            <a:spLocks noGrp="1"/>
          </p:cNvSpPr>
          <p:nvPr>
            <p:ph type="sldNum" sz="quarter" idx="12"/>
          </p:nvPr>
        </p:nvSpPr>
        <p:spPr>
          <a:ln/>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dirty="0">
                <a:solidFill>
                  <a:schemeClr val="tx1"/>
                </a:solidFill>
              </a:rPr>
            </a:fld>
            <a:endParaRPr lang="zh-CN" altLang="en-US" sz="1200" dirty="0">
              <a:solidFill>
                <a:schemeClr val="tx1"/>
              </a:solidFill>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0770"/>
                                        </p:tgtEl>
                                        <p:attrNameLst>
                                          <p:attrName>style.visibility</p:attrName>
                                        </p:attrNameLst>
                                      </p:cBhvr>
                                      <p:to>
                                        <p:strVal val="visible"/>
                                      </p:to>
                                    </p:set>
                                    <p:animEffect transition="in" filter="wipe(left)">
                                      <p:cBhvr>
                                        <p:cTn id="7" dur="500"/>
                                        <p:tgtEl>
                                          <p:spTgt spid="16077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0772"/>
                                        </p:tgtEl>
                                        <p:attrNameLst>
                                          <p:attrName>style.visibility</p:attrName>
                                        </p:attrNameLst>
                                      </p:cBhvr>
                                      <p:to>
                                        <p:strVal val="visible"/>
                                      </p:to>
                                    </p:set>
                                    <p:animEffect transition="in" filter="wipe(left)">
                                      <p:cBhvr>
                                        <p:cTn id="12" dur="500"/>
                                        <p:tgtEl>
                                          <p:spTgt spid="16077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0771"/>
                                        </p:tgtEl>
                                        <p:attrNameLst>
                                          <p:attrName>style.visibility</p:attrName>
                                        </p:attrNameLst>
                                      </p:cBhvr>
                                      <p:to>
                                        <p:strVal val="visible"/>
                                      </p:to>
                                    </p:set>
                                    <p:animEffect transition="in" filter="wipe(left)">
                                      <p:cBhvr>
                                        <p:cTn id="17" dur="500"/>
                                        <p:tgtEl>
                                          <p:spTgt spid="1607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0" grpId="0"/>
      <p:bldP spid="160771" grpId="0"/>
      <p:bldP spid="160772"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61794" name="Group 2"/>
          <p:cNvGrpSpPr/>
          <p:nvPr/>
        </p:nvGrpSpPr>
        <p:grpSpPr>
          <a:xfrm>
            <a:off x="4724400" y="260350"/>
            <a:ext cx="3657600" cy="5618163"/>
            <a:chOff x="2976" y="144"/>
            <a:chExt cx="2304" cy="4032"/>
          </a:xfrm>
        </p:grpSpPr>
        <p:sp>
          <p:nvSpPr>
            <p:cNvPr id="74754" name="Rectangle 3"/>
            <p:cNvSpPr/>
            <p:nvPr/>
          </p:nvSpPr>
          <p:spPr>
            <a:xfrm>
              <a:off x="4896" y="1533"/>
              <a:ext cx="384" cy="269"/>
            </a:xfrm>
            <a:prstGeom prst="rect">
              <a:avLst/>
            </a:prstGeom>
            <a:noFill/>
            <a:ln w="22225">
              <a:noFill/>
            </a:ln>
          </p:spPr>
          <p:txBody>
            <a:bodyPr wrap="none" anchor="ctr" anchorCtr="0"/>
            <a:p>
              <a:pPr algn="ctr"/>
              <a:r>
                <a:rPr lang="en-US" altLang="zh-CN" sz="3200" b="1" u="none">
                  <a:latin typeface="Times New Roman" panose="02020603050405020304" pitchFamily="18" charset="0"/>
                </a:rPr>
                <a:t>)</a:t>
              </a:r>
              <a:endParaRPr lang="en-US" altLang="zh-CN" sz="2400" b="1" u="none">
                <a:latin typeface="Times New Roman" panose="02020603050405020304" pitchFamily="18" charset="0"/>
              </a:endParaRPr>
            </a:p>
          </p:txBody>
        </p:sp>
        <p:sp>
          <p:nvSpPr>
            <p:cNvPr id="74755" name="Rectangle 4"/>
            <p:cNvSpPr/>
            <p:nvPr/>
          </p:nvSpPr>
          <p:spPr>
            <a:xfrm>
              <a:off x="4080" y="144"/>
              <a:ext cx="384" cy="269"/>
            </a:xfrm>
            <a:prstGeom prst="rect">
              <a:avLst/>
            </a:prstGeom>
            <a:noFill/>
            <a:ln w="22225">
              <a:noFill/>
            </a:ln>
          </p:spPr>
          <p:txBody>
            <a:bodyPr wrap="none" anchor="ctr" anchorCtr="0"/>
            <a:p>
              <a:pPr algn="ctr"/>
              <a:r>
                <a:rPr lang="en-US" altLang="zh-CN" sz="3200" b="1" u="none">
                  <a:latin typeface="Times New Roman" panose="02020603050405020304" pitchFamily="18" charset="0"/>
                </a:rPr>
                <a:t>E</a:t>
              </a:r>
              <a:endParaRPr lang="en-US" altLang="zh-CN" sz="2400" b="1" u="none">
                <a:latin typeface="Times New Roman" panose="02020603050405020304" pitchFamily="18" charset="0"/>
              </a:endParaRPr>
            </a:p>
          </p:txBody>
        </p:sp>
        <p:sp>
          <p:nvSpPr>
            <p:cNvPr id="74756" name="Rectangle 5"/>
            <p:cNvSpPr/>
            <p:nvPr/>
          </p:nvSpPr>
          <p:spPr>
            <a:xfrm>
              <a:off x="4080" y="1040"/>
              <a:ext cx="384" cy="269"/>
            </a:xfrm>
            <a:prstGeom prst="rect">
              <a:avLst/>
            </a:prstGeom>
            <a:noFill/>
            <a:ln w="22225">
              <a:noFill/>
            </a:ln>
          </p:spPr>
          <p:txBody>
            <a:bodyPr wrap="none" anchor="ctr" anchorCtr="0"/>
            <a:p>
              <a:pPr algn="ctr"/>
              <a:r>
                <a:rPr lang="en-US" altLang="zh-CN" sz="3200" b="1" u="none">
                  <a:latin typeface="Times New Roman" panose="02020603050405020304" pitchFamily="18" charset="0"/>
                </a:rPr>
                <a:t>F</a:t>
              </a:r>
              <a:endParaRPr lang="en-US" altLang="zh-CN" sz="2400" b="1" u="none">
                <a:latin typeface="Times New Roman" panose="02020603050405020304" pitchFamily="18" charset="0"/>
              </a:endParaRPr>
            </a:p>
          </p:txBody>
        </p:sp>
        <p:sp>
          <p:nvSpPr>
            <p:cNvPr id="74757" name="Rectangle 6"/>
            <p:cNvSpPr/>
            <p:nvPr/>
          </p:nvSpPr>
          <p:spPr>
            <a:xfrm>
              <a:off x="3504" y="1981"/>
              <a:ext cx="384" cy="269"/>
            </a:xfrm>
            <a:prstGeom prst="rect">
              <a:avLst/>
            </a:prstGeom>
            <a:noFill/>
            <a:ln w="22225">
              <a:noFill/>
            </a:ln>
          </p:spPr>
          <p:txBody>
            <a:bodyPr wrap="none" anchor="ctr" anchorCtr="0"/>
            <a:p>
              <a:pPr algn="ctr"/>
              <a:r>
                <a:rPr lang="en-US" altLang="zh-CN" sz="3200" b="1" u="none">
                  <a:latin typeface="Times New Roman" panose="02020603050405020304" pitchFamily="18" charset="0"/>
                </a:rPr>
                <a:t>E</a:t>
              </a:r>
              <a:endParaRPr lang="en-US" altLang="zh-CN" sz="2400" b="1" u="none">
                <a:latin typeface="Times New Roman" panose="02020603050405020304" pitchFamily="18" charset="0"/>
              </a:endParaRPr>
            </a:p>
          </p:txBody>
        </p:sp>
        <p:sp>
          <p:nvSpPr>
            <p:cNvPr id="74758" name="Rectangle 7"/>
            <p:cNvSpPr/>
            <p:nvPr/>
          </p:nvSpPr>
          <p:spPr>
            <a:xfrm>
              <a:off x="4080" y="2922"/>
              <a:ext cx="384" cy="268"/>
            </a:xfrm>
            <a:prstGeom prst="rect">
              <a:avLst/>
            </a:prstGeom>
            <a:noFill/>
            <a:ln w="22225">
              <a:noFill/>
            </a:ln>
          </p:spPr>
          <p:txBody>
            <a:bodyPr wrap="none" anchor="ctr" anchorCtr="0"/>
            <a:p>
              <a:pPr algn="ctr"/>
              <a:r>
                <a:rPr lang="en-US" altLang="zh-CN" sz="3200" b="1" u="none">
                  <a:latin typeface="Times New Roman" panose="02020603050405020304" pitchFamily="18" charset="0"/>
                </a:rPr>
                <a:t>F</a:t>
              </a:r>
              <a:endParaRPr lang="en-US" altLang="zh-CN" sz="2400" b="1" u="none">
                <a:latin typeface="Times New Roman" panose="02020603050405020304" pitchFamily="18" charset="0"/>
              </a:endParaRPr>
            </a:p>
          </p:txBody>
        </p:sp>
        <p:sp>
          <p:nvSpPr>
            <p:cNvPr id="74759" name="Rectangle 8"/>
            <p:cNvSpPr/>
            <p:nvPr/>
          </p:nvSpPr>
          <p:spPr>
            <a:xfrm>
              <a:off x="2976" y="3414"/>
              <a:ext cx="384" cy="269"/>
            </a:xfrm>
            <a:prstGeom prst="rect">
              <a:avLst/>
            </a:prstGeom>
            <a:noFill/>
            <a:ln w="22225">
              <a:noFill/>
            </a:ln>
          </p:spPr>
          <p:txBody>
            <a:bodyPr wrap="none" anchor="ctr" anchorCtr="0"/>
            <a:p>
              <a:pPr algn="ctr"/>
              <a:r>
                <a:rPr lang="en-US" altLang="zh-CN" sz="3200" b="1" u="none">
                  <a:latin typeface="Times New Roman" panose="02020603050405020304" pitchFamily="18" charset="0"/>
                </a:rPr>
                <a:t>F</a:t>
              </a:r>
              <a:endParaRPr lang="en-US" altLang="zh-CN" sz="2400" b="1" u="none">
                <a:latin typeface="Times New Roman" panose="02020603050405020304" pitchFamily="18" charset="0"/>
              </a:endParaRPr>
            </a:p>
          </p:txBody>
        </p:sp>
        <p:sp>
          <p:nvSpPr>
            <p:cNvPr id="74760" name="Rectangle 9"/>
            <p:cNvSpPr/>
            <p:nvPr/>
          </p:nvSpPr>
          <p:spPr>
            <a:xfrm>
              <a:off x="4080" y="592"/>
              <a:ext cx="384" cy="269"/>
            </a:xfrm>
            <a:prstGeom prst="rect">
              <a:avLst/>
            </a:prstGeom>
            <a:noFill/>
            <a:ln w="22225">
              <a:noFill/>
            </a:ln>
          </p:spPr>
          <p:txBody>
            <a:bodyPr wrap="none" anchor="ctr" anchorCtr="0"/>
            <a:p>
              <a:pPr algn="ctr"/>
              <a:r>
                <a:rPr lang="en-US" altLang="zh-CN" sz="3200" b="1" u="none">
                  <a:latin typeface="Times New Roman" panose="02020603050405020304" pitchFamily="18" charset="0"/>
                </a:rPr>
                <a:t>T</a:t>
              </a:r>
              <a:endParaRPr lang="en-US" altLang="zh-CN" sz="2400" b="1" u="none">
                <a:latin typeface="Times New Roman" panose="02020603050405020304" pitchFamily="18" charset="0"/>
              </a:endParaRPr>
            </a:p>
          </p:txBody>
        </p:sp>
        <p:sp>
          <p:nvSpPr>
            <p:cNvPr id="74761" name="Rectangle 10"/>
            <p:cNvSpPr/>
            <p:nvPr/>
          </p:nvSpPr>
          <p:spPr>
            <a:xfrm>
              <a:off x="3504" y="2429"/>
              <a:ext cx="384" cy="269"/>
            </a:xfrm>
            <a:prstGeom prst="rect">
              <a:avLst/>
            </a:prstGeom>
            <a:noFill/>
            <a:ln w="22225">
              <a:noFill/>
            </a:ln>
          </p:spPr>
          <p:txBody>
            <a:bodyPr wrap="none" anchor="ctr" anchorCtr="0"/>
            <a:p>
              <a:pPr algn="ctr"/>
              <a:r>
                <a:rPr lang="en-US" altLang="zh-CN" sz="3200" b="1" u="none">
                  <a:latin typeface="Times New Roman" panose="02020603050405020304" pitchFamily="18" charset="0"/>
                </a:rPr>
                <a:t>T</a:t>
              </a:r>
              <a:endParaRPr lang="en-US" altLang="zh-CN" sz="2400" b="1" u="none">
                <a:latin typeface="Times New Roman" panose="02020603050405020304" pitchFamily="18" charset="0"/>
              </a:endParaRPr>
            </a:p>
          </p:txBody>
        </p:sp>
        <p:sp>
          <p:nvSpPr>
            <p:cNvPr id="74762" name="Rectangle 11"/>
            <p:cNvSpPr/>
            <p:nvPr/>
          </p:nvSpPr>
          <p:spPr>
            <a:xfrm>
              <a:off x="4752" y="1981"/>
              <a:ext cx="384" cy="269"/>
            </a:xfrm>
            <a:prstGeom prst="rect">
              <a:avLst/>
            </a:prstGeom>
            <a:noFill/>
            <a:ln w="22225">
              <a:noFill/>
            </a:ln>
          </p:spPr>
          <p:txBody>
            <a:bodyPr wrap="none" anchor="ctr" anchorCtr="0"/>
            <a:p>
              <a:pPr algn="ctr"/>
              <a:r>
                <a:rPr lang="en-US" altLang="zh-CN" sz="3200" b="1" u="none">
                  <a:latin typeface="Times New Roman" panose="02020603050405020304" pitchFamily="18" charset="0"/>
                </a:rPr>
                <a:t>T</a:t>
              </a:r>
              <a:endParaRPr lang="en-US" altLang="zh-CN" sz="2400" b="1" u="none">
                <a:latin typeface="Times New Roman" panose="02020603050405020304" pitchFamily="18" charset="0"/>
              </a:endParaRPr>
            </a:p>
          </p:txBody>
        </p:sp>
        <p:sp>
          <p:nvSpPr>
            <p:cNvPr id="74763" name="Rectangle 12"/>
            <p:cNvSpPr/>
            <p:nvPr/>
          </p:nvSpPr>
          <p:spPr>
            <a:xfrm>
              <a:off x="2976" y="2922"/>
              <a:ext cx="384" cy="268"/>
            </a:xfrm>
            <a:prstGeom prst="rect">
              <a:avLst/>
            </a:prstGeom>
            <a:noFill/>
            <a:ln w="22225">
              <a:noFill/>
            </a:ln>
          </p:spPr>
          <p:txBody>
            <a:bodyPr wrap="none" anchor="ctr" anchorCtr="0"/>
            <a:p>
              <a:pPr algn="ctr"/>
              <a:r>
                <a:rPr lang="en-US" altLang="zh-CN" sz="3200" b="1" u="none">
                  <a:latin typeface="Times New Roman" panose="02020603050405020304" pitchFamily="18" charset="0"/>
                </a:rPr>
                <a:t>T</a:t>
              </a:r>
              <a:endParaRPr lang="en-US" altLang="zh-CN" sz="2400" b="1" u="none">
                <a:latin typeface="Times New Roman" panose="02020603050405020304" pitchFamily="18" charset="0"/>
              </a:endParaRPr>
            </a:p>
          </p:txBody>
        </p:sp>
        <p:sp>
          <p:nvSpPr>
            <p:cNvPr id="74764" name="Rectangle 13"/>
            <p:cNvSpPr/>
            <p:nvPr/>
          </p:nvSpPr>
          <p:spPr>
            <a:xfrm>
              <a:off x="2976" y="3907"/>
              <a:ext cx="384" cy="269"/>
            </a:xfrm>
            <a:prstGeom prst="rect">
              <a:avLst/>
            </a:prstGeom>
            <a:noFill/>
            <a:ln w="22225">
              <a:noFill/>
            </a:ln>
          </p:spPr>
          <p:txBody>
            <a:bodyPr wrap="none" anchor="ctr" anchorCtr="0"/>
            <a:p>
              <a:pPr algn="ctr"/>
              <a:r>
                <a:rPr lang="en-US" altLang="zh-CN" sz="3200" b="1" u="none">
                  <a:latin typeface="Times New Roman" panose="02020603050405020304" pitchFamily="18" charset="0"/>
                </a:rPr>
                <a:t>i</a:t>
              </a:r>
              <a:endParaRPr lang="en-US" altLang="zh-CN" sz="2400" b="1" u="none">
                <a:latin typeface="Times New Roman" panose="02020603050405020304" pitchFamily="18" charset="0"/>
              </a:endParaRPr>
            </a:p>
          </p:txBody>
        </p:sp>
        <p:sp>
          <p:nvSpPr>
            <p:cNvPr id="74765" name="Rectangle 14"/>
            <p:cNvSpPr/>
            <p:nvPr/>
          </p:nvSpPr>
          <p:spPr>
            <a:xfrm>
              <a:off x="4080" y="1981"/>
              <a:ext cx="384" cy="269"/>
            </a:xfrm>
            <a:prstGeom prst="rect">
              <a:avLst/>
            </a:prstGeom>
            <a:noFill/>
            <a:ln w="22225">
              <a:noFill/>
            </a:ln>
          </p:spPr>
          <p:txBody>
            <a:bodyPr wrap="none" anchor="ctr" anchorCtr="0"/>
            <a:p>
              <a:pPr algn="ctr"/>
              <a:r>
                <a:rPr lang="en-US" altLang="zh-CN" sz="3200" b="1" u="none">
                  <a:latin typeface="Times New Roman" panose="02020603050405020304" pitchFamily="18" charset="0"/>
                </a:rPr>
                <a:t>+</a:t>
              </a:r>
              <a:endParaRPr lang="en-US" altLang="zh-CN" sz="2400" b="1" u="none">
                <a:latin typeface="Times New Roman" panose="02020603050405020304" pitchFamily="18" charset="0"/>
              </a:endParaRPr>
            </a:p>
          </p:txBody>
        </p:sp>
        <p:sp>
          <p:nvSpPr>
            <p:cNvPr id="74766" name="Rectangle 15"/>
            <p:cNvSpPr/>
            <p:nvPr/>
          </p:nvSpPr>
          <p:spPr>
            <a:xfrm>
              <a:off x="3504" y="2922"/>
              <a:ext cx="384" cy="268"/>
            </a:xfrm>
            <a:prstGeom prst="rect">
              <a:avLst/>
            </a:prstGeom>
            <a:noFill/>
            <a:ln w="22225">
              <a:noFill/>
            </a:ln>
          </p:spPr>
          <p:txBody>
            <a:bodyPr wrap="none" anchor="ctr" anchorCtr="0"/>
            <a:p>
              <a:pPr algn="ctr"/>
              <a:r>
                <a:rPr lang="en-US" altLang="zh-CN" sz="3200" b="1" u="none">
                  <a:latin typeface="Times New Roman" panose="02020603050405020304" pitchFamily="18" charset="0"/>
                </a:rPr>
                <a:t>*</a:t>
              </a:r>
              <a:endParaRPr lang="en-US" altLang="zh-CN" sz="2400" b="1" u="none">
                <a:latin typeface="Times New Roman" panose="02020603050405020304" pitchFamily="18" charset="0"/>
              </a:endParaRPr>
            </a:p>
          </p:txBody>
        </p:sp>
        <p:sp>
          <p:nvSpPr>
            <p:cNvPr id="74767" name="Rectangle 16"/>
            <p:cNvSpPr/>
            <p:nvPr/>
          </p:nvSpPr>
          <p:spPr>
            <a:xfrm>
              <a:off x="3312" y="1533"/>
              <a:ext cx="384" cy="269"/>
            </a:xfrm>
            <a:prstGeom prst="rect">
              <a:avLst/>
            </a:prstGeom>
            <a:noFill/>
            <a:ln w="22225">
              <a:noFill/>
            </a:ln>
          </p:spPr>
          <p:txBody>
            <a:bodyPr wrap="none" anchor="ctr" anchorCtr="0"/>
            <a:p>
              <a:pPr algn="ctr"/>
              <a:r>
                <a:rPr lang="en-US" altLang="zh-CN" sz="3200" b="1" u="none">
                  <a:latin typeface="Times New Roman" panose="02020603050405020304" pitchFamily="18" charset="0"/>
                </a:rPr>
                <a:t>(</a:t>
              </a:r>
              <a:endParaRPr lang="en-US" altLang="zh-CN" sz="2400" b="1" u="none">
                <a:latin typeface="Times New Roman" panose="02020603050405020304" pitchFamily="18" charset="0"/>
              </a:endParaRPr>
            </a:p>
          </p:txBody>
        </p:sp>
        <p:sp>
          <p:nvSpPr>
            <p:cNvPr id="74768" name="Line 17"/>
            <p:cNvSpPr/>
            <p:nvPr/>
          </p:nvSpPr>
          <p:spPr>
            <a:xfrm>
              <a:off x="4272" y="413"/>
              <a:ext cx="0" cy="179"/>
            </a:xfrm>
            <a:prstGeom prst="line">
              <a:avLst/>
            </a:prstGeom>
            <a:ln w="22225" cap="sq" cmpd="sng">
              <a:solidFill>
                <a:schemeClr val="tx1"/>
              </a:solidFill>
              <a:prstDash val="solid"/>
              <a:round/>
              <a:headEnd type="none" w="sm" len="sm"/>
              <a:tailEnd type="none" w="sm" len="sm"/>
            </a:ln>
          </p:spPr>
        </p:sp>
        <p:sp>
          <p:nvSpPr>
            <p:cNvPr id="74769" name="Line 18"/>
            <p:cNvSpPr/>
            <p:nvPr/>
          </p:nvSpPr>
          <p:spPr>
            <a:xfrm>
              <a:off x="4272" y="861"/>
              <a:ext cx="0" cy="224"/>
            </a:xfrm>
            <a:prstGeom prst="line">
              <a:avLst/>
            </a:prstGeom>
            <a:ln w="22225" cap="sq" cmpd="sng">
              <a:solidFill>
                <a:schemeClr val="tx1"/>
              </a:solidFill>
              <a:prstDash val="solid"/>
              <a:round/>
              <a:headEnd type="none" w="sm" len="sm"/>
              <a:tailEnd type="none" w="sm" len="sm"/>
            </a:ln>
          </p:spPr>
        </p:sp>
        <p:sp>
          <p:nvSpPr>
            <p:cNvPr id="74770" name="Rectangle 19"/>
            <p:cNvSpPr/>
            <p:nvPr/>
          </p:nvSpPr>
          <p:spPr>
            <a:xfrm>
              <a:off x="4080" y="1488"/>
              <a:ext cx="384" cy="269"/>
            </a:xfrm>
            <a:prstGeom prst="rect">
              <a:avLst/>
            </a:prstGeom>
            <a:noFill/>
            <a:ln w="22225">
              <a:noFill/>
            </a:ln>
          </p:spPr>
          <p:txBody>
            <a:bodyPr wrap="none" anchor="ctr" anchorCtr="0"/>
            <a:p>
              <a:pPr algn="ctr"/>
              <a:r>
                <a:rPr lang="en-US" altLang="zh-CN" sz="3200" b="1" u="none">
                  <a:latin typeface="Times New Roman" panose="02020603050405020304" pitchFamily="18" charset="0"/>
                </a:rPr>
                <a:t>E</a:t>
              </a:r>
              <a:endParaRPr lang="en-US" altLang="zh-CN" sz="2400" b="1" u="none">
                <a:latin typeface="Times New Roman" panose="02020603050405020304" pitchFamily="18" charset="0"/>
              </a:endParaRPr>
            </a:p>
          </p:txBody>
        </p:sp>
        <p:sp>
          <p:nvSpPr>
            <p:cNvPr id="74771" name="Line 20"/>
            <p:cNvSpPr/>
            <p:nvPr/>
          </p:nvSpPr>
          <p:spPr>
            <a:xfrm>
              <a:off x="4272" y="1309"/>
              <a:ext cx="0" cy="224"/>
            </a:xfrm>
            <a:prstGeom prst="line">
              <a:avLst/>
            </a:prstGeom>
            <a:ln w="22225" cap="sq" cmpd="sng">
              <a:solidFill>
                <a:schemeClr val="tx1"/>
              </a:solidFill>
              <a:prstDash val="solid"/>
              <a:round/>
              <a:headEnd type="none" w="sm" len="sm"/>
              <a:tailEnd type="none" w="sm" len="sm"/>
            </a:ln>
          </p:spPr>
        </p:sp>
        <p:sp>
          <p:nvSpPr>
            <p:cNvPr id="74772" name="Line 21"/>
            <p:cNvSpPr/>
            <p:nvPr/>
          </p:nvSpPr>
          <p:spPr>
            <a:xfrm flipH="1">
              <a:off x="3456" y="1309"/>
              <a:ext cx="720" cy="224"/>
            </a:xfrm>
            <a:prstGeom prst="line">
              <a:avLst/>
            </a:prstGeom>
            <a:ln w="22225" cap="sq" cmpd="sng">
              <a:solidFill>
                <a:schemeClr val="tx1"/>
              </a:solidFill>
              <a:prstDash val="solid"/>
              <a:round/>
              <a:headEnd type="none" w="sm" len="sm"/>
              <a:tailEnd type="none" w="sm" len="sm"/>
            </a:ln>
          </p:spPr>
        </p:sp>
        <p:sp>
          <p:nvSpPr>
            <p:cNvPr id="74773" name="Line 22"/>
            <p:cNvSpPr/>
            <p:nvPr/>
          </p:nvSpPr>
          <p:spPr>
            <a:xfrm>
              <a:off x="4368" y="1309"/>
              <a:ext cx="768" cy="224"/>
            </a:xfrm>
            <a:prstGeom prst="line">
              <a:avLst/>
            </a:prstGeom>
            <a:ln w="22225" cap="sq" cmpd="sng">
              <a:solidFill>
                <a:schemeClr val="tx1"/>
              </a:solidFill>
              <a:prstDash val="solid"/>
              <a:round/>
              <a:headEnd type="none" w="sm" len="sm"/>
              <a:tailEnd type="none" w="sm" len="sm"/>
            </a:ln>
          </p:spPr>
        </p:sp>
        <p:sp>
          <p:nvSpPr>
            <p:cNvPr id="74774" name="Line 23"/>
            <p:cNvSpPr/>
            <p:nvPr/>
          </p:nvSpPr>
          <p:spPr>
            <a:xfrm flipH="1">
              <a:off x="3696" y="1757"/>
              <a:ext cx="576" cy="224"/>
            </a:xfrm>
            <a:prstGeom prst="line">
              <a:avLst/>
            </a:prstGeom>
            <a:ln w="22225" cap="sq" cmpd="sng">
              <a:solidFill>
                <a:schemeClr val="tx1"/>
              </a:solidFill>
              <a:prstDash val="solid"/>
              <a:round/>
              <a:headEnd type="none" w="sm" len="sm"/>
              <a:tailEnd type="none" w="sm" len="sm"/>
            </a:ln>
          </p:spPr>
        </p:sp>
        <p:sp>
          <p:nvSpPr>
            <p:cNvPr id="74775" name="Line 24"/>
            <p:cNvSpPr/>
            <p:nvPr/>
          </p:nvSpPr>
          <p:spPr>
            <a:xfrm>
              <a:off x="4272" y="1757"/>
              <a:ext cx="0" cy="224"/>
            </a:xfrm>
            <a:prstGeom prst="line">
              <a:avLst/>
            </a:prstGeom>
            <a:ln w="22225" cap="sq" cmpd="sng">
              <a:solidFill>
                <a:schemeClr val="tx1"/>
              </a:solidFill>
              <a:prstDash val="solid"/>
              <a:round/>
              <a:headEnd type="none" w="sm" len="sm"/>
              <a:tailEnd type="none" w="sm" len="sm"/>
            </a:ln>
          </p:spPr>
        </p:sp>
        <p:sp>
          <p:nvSpPr>
            <p:cNvPr id="74776" name="Line 25"/>
            <p:cNvSpPr/>
            <p:nvPr/>
          </p:nvSpPr>
          <p:spPr>
            <a:xfrm>
              <a:off x="4272" y="1757"/>
              <a:ext cx="672" cy="224"/>
            </a:xfrm>
            <a:prstGeom prst="line">
              <a:avLst/>
            </a:prstGeom>
            <a:ln w="22225" cap="sq" cmpd="sng">
              <a:solidFill>
                <a:schemeClr val="tx1"/>
              </a:solidFill>
              <a:prstDash val="solid"/>
              <a:round/>
              <a:headEnd type="none" w="sm" len="sm"/>
              <a:tailEnd type="none" w="sm" len="sm"/>
            </a:ln>
          </p:spPr>
        </p:sp>
        <p:sp>
          <p:nvSpPr>
            <p:cNvPr id="74777" name="Line 26"/>
            <p:cNvSpPr/>
            <p:nvPr/>
          </p:nvSpPr>
          <p:spPr>
            <a:xfrm>
              <a:off x="3696" y="2250"/>
              <a:ext cx="0" cy="224"/>
            </a:xfrm>
            <a:prstGeom prst="line">
              <a:avLst/>
            </a:prstGeom>
            <a:ln w="22225" cap="sq" cmpd="sng">
              <a:solidFill>
                <a:schemeClr val="tx1"/>
              </a:solidFill>
              <a:prstDash val="solid"/>
              <a:round/>
              <a:headEnd type="none" w="sm" len="sm"/>
              <a:tailEnd type="none" w="sm" len="sm"/>
            </a:ln>
          </p:spPr>
        </p:sp>
        <p:sp>
          <p:nvSpPr>
            <p:cNvPr id="74778" name="Line 27"/>
            <p:cNvSpPr/>
            <p:nvPr/>
          </p:nvSpPr>
          <p:spPr>
            <a:xfrm>
              <a:off x="3168" y="3190"/>
              <a:ext cx="0" cy="224"/>
            </a:xfrm>
            <a:prstGeom prst="line">
              <a:avLst/>
            </a:prstGeom>
            <a:ln w="22225" cap="sq" cmpd="sng">
              <a:solidFill>
                <a:schemeClr val="tx1"/>
              </a:solidFill>
              <a:prstDash val="solid"/>
              <a:round/>
              <a:headEnd type="none" w="sm" len="sm"/>
              <a:tailEnd type="none" w="sm" len="sm"/>
            </a:ln>
          </p:spPr>
        </p:sp>
        <p:sp>
          <p:nvSpPr>
            <p:cNvPr id="74779" name="Line 28"/>
            <p:cNvSpPr/>
            <p:nvPr/>
          </p:nvSpPr>
          <p:spPr>
            <a:xfrm>
              <a:off x="3168" y="3683"/>
              <a:ext cx="0" cy="224"/>
            </a:xfrm>
            <a:prstGeom prst="line">
              <a:avLst/>
            </a:prstGeom>
            <a:ln w="22225" cap="sq" cmpd="sng">
              <a:solidFill>
                <a:schemeClr val="tx1"/>
              </a:solidFill>
              <a:prstDash val="solid"/>
              <a:round/>
              <a:headEnd type="none" w="sm" len="sm"/>
              <a:tailEnd type="none" w="sm" len="sm"/>
            </a:ln>
          </p:spPr>
        </p:sp>
        <p:sp>
          <p:nvSpPr>
            <p:cNvPr id="74780" name="Line 29"/>
            <p:cNvSpPr/>
            <p:nvPr/>
          </p:nvSpPr>
          <p:spPr>
            <a:xfrm flipH="1">
              <a:off x="3168" y="2698"/>
              <a:ext cx="528" cy="224"/>
            </a:xfrm>
            <a:prstGeom prst="line">
              <a:avLst/>
            </a:prstGeom>
            <a:ln w="22225" cap="sq" cmpd="sng">
              <a:solidFill>
                <a:schemeClr val="tx1"/>
              </a:solidFill>
              <a:prstDash val="solid"/>
              <a:round/>
              <a:headEnd type="none" w="sm" len="sm"/>
              <a:tailEnd type="none" w="sm" len="sm"/>
            </a:ln>
          </p:spPr>
        </p:sp>
        <p:sp>
          <p:nvSpPr>
            <p:cNvPr id="74781" name="Line 30"/>
            <p:cNvSpPr/>
            <p:nvPr/>
          </p:nvSpPr>
          <p:spPr>
            <a:xfrm>
              <a:off x="3696" y="2698"/>
              <a:ext cx="0" cy="224"/>
            </a:xfrm>
            <a:prstGeom prst="line">
              <a:avLst/>
            </a:prstGeom>
            <a:ln w="22225" cap="sq" cmpd="sng">
              <a:solidFill>
                <a:schemeClr val="tx1"/>
              </a:solidFill>
              <a:prstDash val="solid"/>
              <a:round/>
              <a:headEnd type="none" w="sm" len="sm"/>
              <a:tailEnd type="none" w="sm" len="sm"/>
            </a:ln>
          </p:spPr>
        </p:sp>
        <p:sp>
          <p:nvSpPr>
            <p:cNvPr id="74782" name="Line 31"/>
            <p:cNvSpPr/>
            <p:nvPr/>
          </p:nvSpPr>
          <p:spPr>
            <a:xfrm>
              <a:off x="3696" y="2698"/>
              <a:ext cx="528" cy="224"/>
            </a:xfrm>
            <a:prstGeom prst="line">
              <a:avLst/>
            </a:prstGeom>
            <a:ln w="22225" cap="sq" cmpd="sng">
              <a:solidFill>
                <a:schemeClr val="tx1"/>
              </a:solidFill>
              <a:prstDash val="solid"/>
              <a:round/>
              <a:headEnd type="none" w="sm" len="sm"/>
              <a:tailEnd type="none" w="sm" len="sm"/>
            </a:ln>
          </p:spPr>
        </p:sp>
        <p:sp>
          <p:nvSpPr>
            <p:cNvPr id="74783" name="Rectangle 32"/>
            <p:cNvSpPr/>
            <p:nvPr/>
          </p:nvSpPr>
          <p:spPr>
            <a:xfrm>
              <a:off x="4752" y="2474"/>
              <a:ext cx="384" cy="268"/>
            </a:xfrm>
            <a:prstGeom prst="rect">
              <a:avLst/>
            </a:prstGeom>
            <a:noFill/>
            <a:ln w="22225">
              <a:noFill/>
            </a:ln>
          </p:spPr>
          <p:txBody>
            <a:bodyPr wrap="none" anchor="ctr" anchorCtr="0"/>
            <a:p>
              <a:pPr algn="ctr"/>
              <a:r>
                <a:rPr lang="en-US" altLang="zh-CN" sz="3200" b="1" u="none">
                  <a:latin typeface="Times New Roman" panose="02020603050405020304" pitchFamily="18" charset="0"/>
                </a:rPr>
                <a:t>F</a:t>
              </a:r>
              <a:endParaRPr lang="en-US" altLang="zh-CN" sz="2400" b="1" u="none">
                <a:latin typeface="Times New Roman" panose="02020603050405020304" pitchFamily="18" charset="0"/>
              </a:endParaRPr>
            </a:p>
          </p:txBody>
        </p:sp>
        <p:sp>
          <p:nvSpPr>
            <p:cNvPr id="74784" name="Rectangle 33"/>
            <p:cNvSpPr/>
            <p:nvPr/>
          </p:nvSpPr>
          <p:spPr>
            <a:xfrm>
              <a:off x="4752" y="2966"/>
              <a:ext cx="384" cy="269"/>
            </a:xfrm>
            <a:prstGeom prst="rect">
              <a:avLst/>
            </a:prstGeom>
            <a:noFill/>
            <a:ln w="22225">
              <a:noFill/>
            </a:ln>
          </p:spPr>
          <p:txBody>
            <a:bodyPr wrap="none" anchor="ctr" anchorCtr="0"/>
            <a:p>
              <a:pPr algn="ctr"/>
              <a:r>
                <a:rPr lang="en-US" altLang="zh-CN" sz="3200" b="1" u="none">
                  <a:latin typeface="Times New Roman" panose="02020603050405020304" pitchFamily="18" charset="0"/>
                </a:rPr>
                <a:t>i</a:t>
              </a:r>
              <a:endParaRPr lang="en-US" altLang="zh-CN" sz="2400" b="1" u="none">
                <a:latin typeface="Times New Roman" panose="02020603050405020304" pitchFamily="18" charset="0"/>
              </a:endParaRPr>
            </a:p>
          </p:txBody>
        </p:sp>
        <p:sp>
          <p:nvSpPr>
            <p:cNvPr id="74785" name="Line 34"/>
            <p:cNvSpPr/>
            <p:nvPr/>
          </p:nvSpPr>
          <p:spPr>
            <a:xfrm>
              <a:off x="4944" y="2250"/>
              <a:ext cx="0" cy="224"/>
            </a:xfrm>
            <a:prstGeom prst="line">
              <a:avLst/>
            </a:prstGeom>
            <a:ln w="22225" cap="sq" cmpd="sng">
              <a:solidFill>
                <a:schemeClr val="tx1"/>
              </a:solidFill>
              <a:prstDash val="solid"/>
              <a:round/>
              <a:headEnd type="none" w="sm" len="sm"/>
              <a:tailEnd type="none" w="sm" len="sm"/>
            </a:ln>
          </p:spPr>
        </p:sp>
        <p:sp>
          <p:nvSpPr>
            <p:cNvPr id="74786" name="Line 35"/>
            <p:cNvSpPr/>
            <p:nvPr/>
          </p:nvSpPr>
          <p:spPr>
            <a:xfrm>
              <a:off x="4944" y="2742"/>
              <a:ext cx="0" cy="224"/>
            </a:xfrm>
            <a:prstGeom prst="line">
              <a:avLst/>
            </a:prstGeom>
            <a:ln w="22225" cap="sq" cmpd="sng">
              <a:solidFill>
                <a:schemeClr val="tx1"/>
              </a:solidFill>
              <a:prstDash val="solid"/>
              <a:round/>
              <a:headEnd type="none" w="sm" len="sm"/>
              <a:tailEnd type="none" w="sm" len="sm"/>
            </a:ln>
          </p:spPr>
        </p:sp>
        <p:sp>
          <p:nvSpPr>
            <p:cNvPr id="74787" name="Rectangle 36"/>
            <p:cNvSpPr/>
            <p:nvPr/>
          </p:nvSpPr>
          <p:spPr>
            <a:xfrm>
              <a:off x="4032" y="3414"/>
              <a:ext cx="384" cy="269"/>
            </a:xfrm>
            <a:prstGeom prst="rect">
              <a:avLst/>
            </a:prstGeom>
            <a:noFill/>
            <a:ln w="22225">
              <a:noFill/>
            </a:ln>
          </p:spPr>
          <p:txBody>
            <a:bodyPr wrap="none" anchor="ctr" anchorCtr="0"/>
            <a:p>
              <a:pPr algn="ctr"/>
              <a:r>
                <a:rPr lang="en-US" altLang="zh-CN" sz="3200" b="1" u="none">
                  <a:latin typeface="Times New Roman" panose="02020603050405020304" pitchFamily="18" charset="0"/>
                </a:rPr>
                <a:t>i</a:t>
              </a:r>
              <a:endParaRPr lang="en-US" altLang="zh-CN" sz="2400" b="1" u="none">
                <a:latin typeface="Times New Roman" panose="02020603050405020304" pitchFamily="18" charset="0"/>
              </a:endParaRPr>
            </a:p>
          </p:txBody>
        </p:sp>
        <p:sp>
          <p:nvSpPr>
            <p:cNvPr id="74788" name="Line 37"/>
            <p:cNvSpPr/>
            <p:nvPr/>
          </p:nvSpPr>
          <p:spPr>
            <a:xfrm>
              <a:off x="4224" y="3190"/>
              <a:ext cx="0" cy="224"/>
            </a:xfrm>
            <a:prstGeom prst="line">
              <a:avLst/>
            </a:prstGeom>
            <a:ln w="22225" cap="sq" cmpd="sng">
              <a:solidFill>
                <a:schemeClr val="tx1"/>
              </a:solidFill>
              <a:prstDash val="solid"/>
              <a:round/>
              <a:headEnd type="none" w="sm" len="sm"/>
              <a:tailEnd type="none" w="sm" len="sm"/>
            </a:ln>
          </p:spPr>
        </p:sp>
      </p:grpSp>
      <p:sp>
        <p:nvSpPr>
          <p:cNvPr id="161830" name="Rectangle 38"/>
          <p:cNvSpPr/>
          <p:nvPr/>
        </p:nvSpPr>
        <p:spPr>
          <a:xfrm>
            <a:off x="762000" y="836613"/>
            <a:ext cx="3200400" cy="5334000"/>
          </a:xfrm>
          <a:prstGeom prst="rect">
            <a:avLst/>
          </a:prstGeom>
          <a:noFill/>
          <a:ln w="9525">
            <a:noFill/>
          </a:ln>
        </p:spPr>
        <p:txBody>
          <a:bodyPr anchor="t" anchorCtr="0"/>
          <a:p>
            <a:pPr eaLnBrk="0" hangingPunct="0"/>
            <a:r>
              <a:rPr lang="en-US" altLang="zh-CN" sz="3200" b="1" u="none">
                <a:latin typeface="Times New Roman" panose="02020603050405020304" pitchFamily="18" charset="0"/>
              </a:rPr>
              <a:t>E </a:t>
            </a:r>
            <a:r>
              <a:rPr lang="en-US" altLang="zh-CN" sz="3200" b="1" u="none">
                <a:latin typeface="Times New Roman" panose="02020603050405020304" pitchFamily="18" charset="0"/>
                <a:sym typeface="Symbol" panose="05050102010706020507" pitchFamily="18" charset="2"/>
              </a:rPr>
              <a:t></a:t>
            </a:r>
            <a:r>
              <a:rPr lang="en-US" altLang="zh-CN" sz="3200" b="1" u="none">
                <a:latin typeface="Times New Roman" panose="02020603050405020304" pitchFamily="18" charset="0"/>
              </a:rPr>
              <a:t>T</a:t>
            </a:r>
            <a:endParaRPr lang="en-US" altLang="zh-CN" sz="3200" b="1" u="none">
              <a:latin typeface="Times New Roman" panose="02020603050405020304" pitchFamily="18" charset="0"/>
            </a:endParaRPr>
          </a:p>
          <a:p>
            <a:pPr eaLnBrk="0" hangingPunct="0"/>
            <a:r>
              <a:rPr lang="en-US" altLang="zh-CN" sz="3200" b="1" u="none">
                <a:latin typeface="Times New Roman" panose="02020603050405020304" pitchFamily="18" charset="0"/>
              </a:rPr>
              <a:t>  </a:t>
            </a:r>
            <a:r>
              <a:rPr lang="en-US" altLang="zh-CN" sz="3200" b="1" u="none">
                <a:latin typeface="Times New Roman" panose="02020603050405020304" pitchFamily="18" charset="0"/>
                <a:sym typeface="Symbol" panose="05050102010706020507" pitchFamily="18" charset="2"/>
              </a:rPr>
              <a:t></a:t>
            </a:r>
            <a:r>
              <a:rPr lang="en-US" altLang="zh-CN" sz="3200" b="1" u="none">
                <a:latin typeface="Times New Roman" panose="02020603050405020304" pitchFamily="18" charset="0"/>
              </a:rPr>
              <a:t>F </a:t>
            </a:r>
            <a:endParaRPr lang="en-US" altLang="zh-CN" sz="3200" b="1" u="none">
              <a:latin typeface="Times New Roman" panose="02020603050405020304" pitchFamily="18" charset="0"/>
            </a:endParaRPr>
          </a:p>
          <a:p>
            <a:pPr eaLnBrk="0" hangingPunct="0"/>
            <a:r>
              <a:rPr lang="en-US" altLang="zh-CN" sz="3200" b="1" u="none">
                <a:latin typeface="Times New Roman" panose="02020603050405020304" pitchFamily="18" charset="0"/>
              </a:rPr>
              <a:t>  </a:t>
            </a:r>
            <a:r>
              <a:rPr lang="en-US" altLang="zh-CN" sz="3200" b="1" u="none">
                <a:latin typeface="Times New Roman" panose="02020603050405020304" pitchFamily="18" charset="0"/>
                <a:sym typeface="Symbol" panose="05050102010706020507" pitchFamily="18" charset="2"/>
              </a:rPr>
              <a:t></a:t>
            </a:r>
            <a:r>
              <a:rPr lang="en-US" altLang="zh-CN" sz="3200" b="1" u="none">
                <a:latin typeface="Times New Roman" panose="02020603050405020304" pitchFamily="18" charset="0"/>
              </a:rPr>
              <a:t>(E)</a:t>
            </a:r>
            <a:endParaRPr lang="en-US" altLang="zh-CN" sz="3200" b="1" u="none">
              <a:latin typeface="Times New Roman" panose="02020603050405020304" pitchFamily="18" charset="0"/>
            </a:endParaRPr>
          </a:p>
          <a:p>
            <a:pPr eaLnBrk="0" hangingPunct="0"/>
            <a:r>
              <a:rPr lang="en-US" altLang="zh-CN" sz="3200" b="1" u="none">
                <a:latin typeface="Times New Roman" panose="02020603050405020304" pitchFamily="18" charset="0"/>
              </a:rPr>
              <a:t>  </a:t>
            </a:r>
            <a:r>
              <a:rPr lang="en-US" altLang="zh-CN" sz="3200" b="1" u="none">
                <a:latin typeface="Times New Roman" panose="02020603050405020304" pitchFamily="18" charset="0"/>
                <a:sym typeface="Symbol" panose="05050102010706020507" pitchFamily="18" charset="2"/>
              </a:rPr>
              <a:t>(</a:t>
            </a:r>
            <a:r>
              <a:rPr lang="en-US" altLang="zh-CN" sz="3200" b="1" u="none">
                <a:latin typeface="Times New Roman" panose="02020603050405020304" pitchFamily="18" charset="0"/>
              </a:rPr>
              <a:t>E+T</a:t>
            </a:r>
            <a:r>
              <a:rPr lang="en-US" altLang="zh-CN" sz="3200" b="1" u="none">
                <a:latin typeface="Times New Roman" panose="02020603050405020304" pitchFamily="18" charset="0"/>
                <a:sym typeface="Symbol" panose="05050102010706020507" pitchFamily="18" charset="2"/>
              </a:rPr>
              <a:t>)</a:t>
            </a:r>
            <a:endParaRPr lang="en-US" altLang="zh-CN" sz="3200" b="1" u="none">
              <a:latin typeface="Times New Roman" panose="02020603050405020304" pitchFamily="18" charset="0"/>
              <a:sym typeface="Symbol" panose="05050102010706020507" pitchFamily="18" charset="2"/>
            </a:endParaRPr>
          </a:p>
          <a:p>
            <a:pPr eaLnBrk="0" hangingPunct="0"/>
            <a:r>
              <a:rPr lang="en-US" altLang="zh-CN" sz="3200" b="1" u="none">
                <a:latin typeface="Times New Roman" panose="02020603050405020304" pitchFamily="18" charset="0"/>
                <a:sym typeface="Symbol" panose="05050102010706020507" pitchFamily="18" charset="2"/>
              </a:rPr>
              <a:t>  (</a:t>
            </a:r>
            <a:r>
              <a:rPr lang="en-US" altLang="zh-CN" sz="3200" b="1" u="none">
                <a:latin typeface="Times New Roman" panose="02020603050405020304" pitchFamily="18" charset="0"/>
              </a:rPr>
              <a:t>T+T</a:t>
            </a:r>
            <a:r>
              <a:rPr lang="en-US" altLang="zh-CN" sz="3200" b="1" u="none">
                <a:latin typeface="Times New Roman" panose="02020603050405020304" pitchFamily="18" charset="0"/>
                <a:sym typeface="Symbol" panose="05050102010706020507" pitchFamily="18" charset="2"/>
              </a:rPr>
              <a:t>)  </a:t>
            </a:r>
            <a:endParaRPr lang="en-US" altLang="zh-CN" sz="3200" b="1" u="none">
              <a:latin typeface="Times New Roman" panose="02020603050405020304" pitchFamily="18" charset="0"/>
              <a:sym typeface="Symbol" panose="05050102010706020507" pitchFamily="18" charset="2"/>
            </a:endParaRPr>
          </a:p>
          <a:p>
            <a:pPr eaLnBrk="0" hangingPunct="0"/>
            <a:r>
              <a:rPr lang="en-US" altLang="zh-CN" sz="3200" b="1" u="none">
                <a:latin typeface="Times New Roman" panose="02020603050405020304" pitchFamily="18" charset="0"/>
                <a:sym typeface="Symbol" panose="05050102010706020507" pitchFamily="18" charset="2"/>
              </a:rPr>
              <a:t>  (T*F</a:t>
            </a:r>
            <a:r>
              <a:rPr lang="en-US" altLang="zh-CN" sz="3200" b="1" u="none">
                <a:latin typeface="Times New Roman" panose="02020603050405020304" pitchFamily="18" charset="0"/>
              </a:rPr>
              <a:t>+T</a:t>
            </a:r>
            <a:r>
              <a:rPr lang="en-US" altLang="zh-CN" sz="3200" b="1" u="none">
                <a:latin typeface="Times New Roman" panose="02020603050405020304" pitchFamily="18" charset="0"/>
                <a:sym typeface="Symbol" panose="05050102010706020507" pitchFamily="18" charset="2"/>
              </a:rPr>
              <a:t>)</a:t>
            </a:r>
            <a:endParaRPr lang="en-US" altLang="zh-CN" sz="3200" b="1" u="none">
              <a:latin typeface="Times New Roman" panose="02020603050405020304" pitchFamily="18" charset="0"/>
              <a:sym typeface="Symbol" panose="05050102010706020507" pitchFamily="18" charset="2"/>
            </a:endParaRPr>
          </a:p>
          <a:p>
            <a:pPr eaLnBrk="0" hangingPunct="0"/>
            <a:r>
              <a:rPr lang="en-US" altLang="zh-CN" sz="3200" b="1" u="none">
                <a:latin typeface="Times New Roman" panose="02020603050405020304" pitchFamily="18" charset="0"/>
                <a:sym typeface="Symbol" panose="05050102010706020507" pitchFamily="18" charset="2"/>
              </a:rPr>
              <a:t>  (F*</a:t>
            </a:r>
            <a:r>
              <a:rPr lang="en-US" altLang="zh-CN" sz="3200" b="1" u="none">
                <a:latin typeface="Times New Roman" panose="02020603050405020304" pitchFamily="18" charset="0"/>
              </a:rPr>
              <a:t>F+T</a:t>
            </a:r>
            <a:r>
              <a:rPr lang="en-US" altLang="zh-CN" sz="3200" b="1" u="none">
                <a:latin typeface="Times New Roman" panose="02020603050405020304" pitchFamily="18" charset="0"/>
                <a:sym typeface="Symbol" panose="05050102010706020507" pitchFamily="18" charset="2"/>
              </a:rPr>
              <a:t>)</a:t>
            </a:r>
            <a:endParaRPr lang="en-US" altLang="zh-CN" sz="3200" b="1" u="none">
              <a:latin typeface="Times New Roman" panose="02020603050405020304" pitchFamily="18" charset="0"/>
              <a:sym typeface="Symbol" panose="05050102010706020507" pitchFamily="18" charset="2"/>
            </a:endParaRPr>
          </a:p>
          <a:p>
            <a:pPr eaLnBrk="0" hangingPunct="0"/>
            <a:r>
              <a:rPr lang="en-US" altLang="zh-CN" sz="3200" b="1" u="none">
                <a:latin typeface="Times New Roman" panose="02020603050405020304" pitchFamily="18" charset="0"/>
                <a:sym typeface="Symbol" panose="05050102010706020507" pitchFamily="18" charset="2"/>
              </a:rPr>
              <a:t>  (i*</a:t>
            </a:r>
            <a:r>
              <a:rPr lang="en-US" altLang="zh-CN" sz="3200" b="1" u="none">
                <a:latin typeface="Times New Roman" panose="02020603050405020304" pitchFamily="18" charset="0"/>
              </a:rPr>
              <a:t>F+T</a:t>
            </a:r>
            <a:r>
              <a:rPr lang="en-US" altLang="zh-CN" sz="3200" b="1" u="none">
                <a:latin typeface="Times New Roman" panose="02020603050405020304" pitchFamily="18" charset="0"/>
                <a:sym typeface="Symbol" panose="05050102010706020507" pitchFamily="18" charset="2"/>
              </a:rPr>
              <a:t>)</a:t>
            </a:r>
            <a:endParaRPr lang="en-US" altLang="zh-CN" sz="3200" b="1" u="none">
              <a:latin typeface="Times New Roman" panose="02020603050405020304" pitchFamily="18" charset="0"/>
              <a:sym typeface="Symbol" panose="05050102010706020507" pitchFamily="18" charset="2"/>
            </a:endParaRPr>
          </a:p>
          <a:p>
            <a:pPr eaLnBrk="0" hangingPunct="0"/>
            <a:r>
              <a:rPr lang="en-US" altLang="zh-CN" sz="3200" b="1" u="none">
                <a:latin typeface="Times New Roman" panose="02020603050405020304" pitchFamily="18" charset="0"/>
                <a:sym typeface="Symbol" panose="05050102010706020507" pitchFamily="18" charset="2"/>
              </a:rPr>
              <a:t>  </a:t>
            </a:r>
            <a:r>
              <a:rPr lang="en-US" altLang="zh-CN" sz="3200" b="1" u="none">
                <a:latin typeface="Times New Roman" panose="02020603050405020304" pitchFamily="18" charset="0"/>
              </a:rPr>
              <a:t>(i*</a:t>
            </a:r>
            <a:r>
              <a:rPr lang="en-US" altLang="zh-CN" sz="3200" b="1" u="none" dirty="0" err="1">
                <a:latin typeface="Times New Roman" panose="02020603050405020304" pitchFamily="18" charset="0"/>
              </a:rPr>
              <a:t>i+T</a:t>
            </a:r>
            <a:r>
              <a:rPr lang="en-US" altLang="zh-CN" sz="3200" b="1" u="none">
                <a:latin typeface="Times New Roman" panose="02020603050405020304" pitchFamily="18" charset="0"/>
              </a:rPr>
              <a:t>)</a:t>
            </a:r>
            <a:endParaRPr lang="en-US" altLang="zh-CN" sz="3200" b="1" u="none">
              <a:latin typeface="Times New Roman" panose="02020603050405020304" pitchFamily="18" charset="0"/>
            </a:endParaRPr>
          </a:p>
          <a:p>
            <a:pPr eaLnBrk="0" hangingPunct="0"/>
            <a:r>
              <a:rPr lang="en-US" altLang="zh-CN" sz="3200" b="1" u="none">
                <a:latin typeface="Times New Roman" panose="02020603050405020304" pitchFamily="18" charset="0"/>
              </a:rPr>
              <a:t>  </a:t>
            </a:r>
            <a:r>
              <a:rPr lang="en-US" altLang="zh-CN" sz="3200" b="1" u="none">
                <a:latin typeface="Times New Roman" panose="02020603050405020304" pitchFamily="18" charset="0"/>
                <a:sym typeface="Symbol" panose="05050102010706020507" pitchFamily="18" charset="2"/>
              </a:rPr>
              <a:t></a:t>
            </a:r>
            <a:r>
              <a:rPr lang="en-US" altLang="zh-CN" sz="3200" b="1" u="none">
                <a:latin typeface="Times New Roman" panose="02020603050405020304" pitchFamily="18" charset="0"/>
              </a:rPr>
              <a:t>(i*</a:t>
            </a:r>
            <a:r>
              <a:rPr lang="en-US" altLang="zh-CN" sz="3200" b="1" u="none" dirty="0" err="1">
                <a:latin typeface="Times New Roman" panose="02020603050405020304" pitchFamily="18" charset="0"/>
              </a:rPr>
              <a:t>i+F</a:t>
            </a:r>
            <a:r>
              <a:rPr lang="en-US" altLang="zh-CN" sz="3200" b="1" u="none">
                <a:latin typeface="Times New Roman" panose="02020603050405020304" pitchFamily="18" charset="0"/>
              </a:rPr>
              <a:t>) </a:t>
            </a:r>
            <a:endParaRPr lang="en-US" altLang="zh-CN" sz="3200" b="1" u="none">
              <a:latin typeface="Times New Roman" panose="02020603050405020304" pitchFamily="18" charset="0"/>
            </a:endParaRPr>
          </a:p>
          <a:p>
            <a:pPr eaLnBrk="0" hangingPunct="0"/>
            <a:r>
              <a:rPr lang="en-US" altLang="zh-CN" sz="3200" b="1" u="none">
                <a:latin typeface="Times New Roman" panose="02020603050405020304" pitchFamily="18" charset="0"/>
              </a:rPr>
              <a:t>  </a:t>
            </a:r>
            <a:r>
              <a:rPr lang="en-US" altLang="zh-CN" sz="3200" b="1" u="none">
                <a:latin typeface="Times New Roman" panose="02020603050405020304" pitchFamily="18" charset="0"/>
                <a:sym typeface="Symbol" panose="05050102010706020507" pitchFamily="18" charset="2"/>
              </a:rPr>
              <a:t></a:t>
            </a:r>
            <a:r>
              <a:rPr lang="en-US" altLang="zh-CN" sz="3200" b="1" u="none">
                <a:latin typeface="Times New Roman" panose="02020603050405020304" pitchFamily="18" charset="0"/>
              </a:rPr>
              <a:t>(i*</a:t>
            </a:r>
            <a:r>
              <a:rPr lang="en-US" altLang="zh-CN" sz="3200" b="1" u="none" dirty="0" err="1">
                <a:latin typeface="Times New Roman" panose="02020603050405020304" pitchFamily="18" charset="0"/>
              </a:rPr>
              <a:t>i+i</a:t>
            </a:r>
            <a:r>
              <a:rPr lang="en-US" altLang="zh-CN" sz="3200" b="1" u="none">
                <a:latin typeface="Times New Roman" panose="02020603050405020304" pitchFamily="18" charset="0"/>
              </a:rPr>
              <a:t>)</a:t>
            </a:r>
            <a:endParaRPr lang="en-US" altLang="zh-CN" sz="3200" b="1" u="none">
              <a:latin typeface="Times New Roman" panose="02020603050405020304" pitchFamily="18" charset="0"/>
            </a:endParaRPr>
          </a:p>
        </p:txBody>
      </p:sp>
      <p:sp>
        <p:nvSpPr>
          <p:cNvPr id="74790" name="Rectangle 39"/>
          <p:cNvSpPr/>
          <p:nvPr/>
        </p:nvSpPr>
        <p:spPr>
          <a:xfrm>
            <a:off x="533400" y="150813"/>
            <a:ext cx="3733800" cy="685800"/>
          </a:xfrm>
          <a:prstGeom prst="rect">
            <a:avLst/>
          </a:prstGeom>
          <a:noFill/>
          <a:ln w="9525">
            <a:noFill/>
          </a:ln>
        </p:spPr>
        <p:txBody>
          <a:bodyPr anchor="t" anchorCtr="0"/>
          <a:p>
            <a:pPr eaLnBrk="0" hangingPunct="0"/>
            <a:r>
              <a:rPr lang="zh-CN" altLang="en-US" sz="3200" b="1" u="none" dirty="0">
                <a:latin typeface="Times New Roman" panose="02020603050405020304" pitchFamily="18" charset="0"/>
              </a:rPr>
              <a:t>考虑句子</a:t>
            </a:r>
            <a:r>
              <a:rPr lang="en-US" altLang="zh-CN" sz="3200" b="1" u="none">
                <a:latin typeface="Times New Roman" panose="02020603050405020304" pitchFamily="18" charset="0"/>
              </a:rPr>
              <a:t>(i*</a:t>
            </a:r>
            <a:r>
              <a:rPr lang="en-US" altLang="zh-CN" sz="3200" b="1" u="none" dirty="0" err="1">
                <a:latin typeface="Times New Roman" panose="02020603050405020304" pitchFamily="18" charset="0"/>
              </a:rPr>
              <a:t>i+i</a:t>
            </a:r>
            <a:r>
              <a:rPr lang="en-US" altLang="zh-CN" sz="3200" b="1" u="none">
                <a:latin typeface="Times New Roman" panose="02020603050405020304" pitchFamily="18" charset="0"/>
              </a:rPr>
              <a:t>)</a:t>
            </a:r>
            <a:endParaRPr lang="en-US" altLang="zh-CN" sz="2400" b="1" u="none">
              <a:latin typeface="Times New Roman" panose="02020603050405020304" pitchFamily="18" charset="0"/>
            </a:endParaRPr>
          </a:p>
        </p:txBody>
      </p:sp>
      <p:sp>
        <p:nvSpPr>
          <p:cNvPr id="74791" name="灯片编号占位符 1"/>
          <p:cNvSpPr>
            <a:spLocks noGrp="1"/>
          </p:cNvSpPr>
          <p:nvPr>
            <p:ph type="sldNum" sz="quarter" idx="12"/>
          </p:nvPr>
        </p:nvSpPr>
        <p:spPr>
          <a:ln/>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dirty="0">
                <a:solidFill>
                  <a:schemeClr val="tx1"/>
                </a:solidFill>
              </a:rPr>
            </a:fld>
            <a:endParaRPr lang="zh-CN" altLang="en-US" sz="1200"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61830">
                                            <p:txEl>
                                              <p:charRg st="0" end="5"/>
                                            </p:txEl>
                                          </p:spTgt>
                                        </p:tgtEl>
                                        <p:attrNameLst>
                                          <p:attrName>style.visibility</p:attrName>
                                        </p:attrNameLst>
                                      </p:cBhvr>
                                      <p:to>
                                        <p:strVal val="visible"/>
                                      </p:to>
                                    </p:set>
                                    <p:animEffect transition="in" filter="strips(downRight)">
                                      <p:cBhvr>
                                        <p:cTn id="7" dur="500"/>
                                        <p:tgtEl>
                                          <p:spTgt spid="161830">
                                            <p:txEl>
                                              <p:charRg st="0"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61830">
                                            <p:txEl>
                                              <p:charRg st="5" end="11"/>
                                            </p:txEl>
                                          </p:spTgt>
                                        </p:tgtEl>
                                        <p:attrNameLst>
                                          <p:attrName>style.visibility</p:attrName>
                                        </p:attrNameLst>
                                      </p:cBhvr>
                                      <p:to>
                                        <p:strVal val="visible"/>
                                      </p:to>
                                    </p:set>
                                    <p:animEffect transition="in" filter="strips(downRight)">
                                      <p:cBhvr>
                                        <p:cTn id="12" dur="500"/>
                                        <p:tgtEl>
                                          <p:spTgt spid="161830">
                                            <p:txEl>
                                              <p:charRg st="5" end="1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61830">
                                            <p:txEl>
                                              <p:charRg st="11" end="18"/>
                                            </p:txEl>
                                          </p:spTgt>
                                        </p:tgtEl>
                                        <p:attrNameLst>
                                          <p:attrName>style.visibility</p:attrName>
                                        </p:attrNameLst>
                                      </p:cBhvr>
                                      <p:to>
                                        <p:strVal val="visible"/>
                                      </p:to>
                                    </p:set>
                                    <p:animEffect transition="in" filter="strips(downRight)">
                                      <p:cBhvr>
                                        <p:cTn id="17" dur="500"/>
                                        <p:tgtEl>
                                          <p:spTgt spid="161830">
                                            <p:txEl>
                                              <p:charRg st="11" end="1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61830">
                                            <p:txEl>
                                              <p:charRg st="18" end="27"/>
                                            </p:txEl>
                                          </p:spTgt>
                                        </p:tgtEl>
                                        <p:attrNameLst>
                                          <p:attrName>style.visibility</p:attrName>
                                        </p:attrNameLst>
                                      </p:cBhvr>
                                      <p:to>
                                        <p:strVal val="visible"/>
                                      </p:to>
                                    </p:set>
                                    <p:animEffect transition="in" filter="strips(downRight)">
                                      <p:cBhvr>
                                        <p:cTn id="22" dur="500"/>
                                        <p:tgtEl>
                                          <p:spTgt spid="161830">
                                            <p:txEl>
                                              <p:charRg st="18" end="2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61830">
                                            <p:txEl>
                                              <p:charRg st="27" end="38"/>
                                            </p:txEl>
                                          </p:spTgt>
                                        </p:tgtEl>
                                        <p:attrNameLst>
                                          <p:attrName>style.visibility</p:attrName>
                                        </p:attrNameLst>
                                      </p:cBhvr>
                                      <p:to>
                                        <p:strVal val="visible"/>
                                      </p:to>
                                    </p:set>
                                    <p:animEffect transition="in" filter="strips(downRight)">
                                      <p:cBhvr>
                                        <p:cTn id="27" dur="500"/>
                                        <p:tgtEl>
                                          <p:spTgt spid="161830">
                                            <p:txEl>
                                              <p:charRg st="27" end="3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161830">
                                            <p:txEl>
                                              <p:charRg st="38" end="49"/>
                                            </p:txEl>
                                          </p:spTgt>
                                        </p:tgtEl>
                                        <p:attrNameLst>
                                          <p:attrName>style.visibility</p:attrName>
                                        </p:attrNameLst>
                                      </p:cBhvr>
                                      <p:to>
                                        <p:strVal val="visible"/>
                                      </p:to>
                                    </p:set>
                                    <p:animEffect transition="in" filter="strips(downRight)">
                                      <p:cBhvr>
                                        <p:cTn id="32" dur="500"/>
                                        <p:tgtEl>
                                          <p:spTgt spid="161830">
                                            <p:txEl>
                                              <p:charRg st="38" end="4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161830">
                                            <p:txEl>
                                              <p:charRg st="49" end="60"/>
                                            </p:txEl>
                                          </p:spTgt>
                                        </p:tgtEl>
                                        <p:attrNameLst>
                                          <p:attrName>style.visibility</p:attrName>
                                        </p:attrNameLst>
                                      </p:cBhvr>
                                      <p:to>
                                        <p:strVal val="visible"/>
                                      </p:to>
                                    </p:set>
                                    <p:animEffect transition="in" filter="strips(downRight)">
                                      <p:cBhvr>
                                        <p:cTn id="37" dur="500"/>
                                        <p:tgtEl>
                                          <p:spTgt spid="161830">
                                            <p:txEl>
                                              <p:charRg st="49" end="6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161830">
                                            <p:txEl>
                                              <p:charRg st="60" end="71"/>
                                            </p:txEl>
                                          </p:spTgt>
                                        </p:tgtEl>
                                        <p:attrNameLst>
                                          <p:attrName>style.visibility</p:attrName>
                                        </p:attrNameLst>
                                      </p:cBhvr>
                                      <p:to>
                                        <p:strVal val="visible"/>
                                      </p:to>
                                    </p:set>
                                    <p:animEffect transition="in" filter="strips(downRight)">
                                      <p:cBhvr>
                                        <p:cTn id="42" dur="500"/>
                                        <p:tgtEl>
                                          <p:spTgt spid="161830">
                                            <p:txEl>
                                              <p:charRg st="60" end="7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8" presetClass="entr" presetSubtype="6" fill="hold" grpId="0" nodeType="clickEffect">
                                  <p:stCondLst>
                                    <p:cond delay="0"/>
                                  </p:stCondLst>
                                  <p:childTnLst>
                                    <p:set>
                                      <p:cBhvr>
                                        <p:cTn id="46" dur="1" fill="hold">
                                          <p:stCondLst>
                                            <p:cond delay="0"/>
                                          </p:stCondLst>
                                        </p:cTn>
                                        <p:tgtEl>
                                          <p:spTgt spid="161830">
                                            <p:txEl>
                                              <p:charRg st="71" end="82"/>
                                            </p:txEl>
                                          </p:spTgt>
                                        </p:tgtEl>
                                        <p:attrNameLst>
                                          <p:attrName>style.visibility</p:attrName>
                                        </p:attrNameLst>
                                      </p:cBhvr>
                                      <p:to>
                                        <p:strVal val="visible"/>
                                      </p:to>
                                    </p:set>
                                    <p:animEffect transition="in" filter="strips(downRight)">
                                      <p:cBhvr>
                                        <p:cTn id="47" dur="500"/>
                                        <p:tgtEl>
                                          <p:spTgt spid="161830">
                                            <p:txEl>
                                              <p:charRg st="71" end="8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8" presetClass="entr" presetSubtype="6" fill="hold" grpId="0" nodeType="clickEffect">
                                  <p:stCondLst>
                                    <p:cond delay="0"/>
                                  </p:stCondLst>
                                  <p:childTnLst>
                                    <p:set>
                                      <p:cBhvr>
                                        <p:cTn id="51" dur="1" fill="hold">
                                          <p:stCondLst>
                                            <p:cond delay="0"/>
                                          </p:stCondLst>
                                        </p:cTn>
                                        <p:tgtEl>
                                          <p:spTgt spid="161830">
                                            <p:txEl>
                                              <p:charRg st="82" end="94"/>
                                            </p:txEl>
                                          </p:spTgt>
                                        </p:tgtEl>
                                        <p:attrNameLst>
                                          <p:attrName>style.visibility</p:attrName>
                                        </p:attrNameLst>
                                      </p:cBhvr>
                                      <p:to>
                                        <p:strVal val="visible"/>
                                      </p:to>
                                    </p:set>
                                    <p:animEffect transition="in" filter="strips(downRight)">
                                      <p:cBhvr>
                                        <p:cTn id="52" dur="500"/>
                                        <p:tgtEl>
                                          <p:spTgt spid="161830">
                                            <p:txEl>
                                              <p:charRg st="82" end="9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8" presetClass="entr" presetSubtype="6" fill="hold" grpId="0" nodeType="clickEffect">
                                  <p:stCondLst>
                                    <p:cond delay="0"/>
                                  </p:stCondLst>
                                  <p:childTnLst>
                                    <p:set>
                                      <p:cBhvr>
                                        <p:cTn id="56" dur="1" fill="hold">
                                          <p:stCondLst>
                                            <p:cond delay="0"/>
                                          </p:stCondLst>
                                        </p:cTn>
                                        <p:tgtEl>
                                          <p:spTgt spid="161830">
                                            <p:txEl>
                                              <p:charRg st="94" end="105"/>
                                            </p:txEl>
                                          </p:spTgt>
                                        </p:tgtEl>
                                        <p:attrNameLst>
                                          <p:attrName>style.visibility</p:attrName>
                                        </p:attrNameLst>
                                      </p:cBhvr>
                                      <p:to>
                                        <p:strVal val="visible"/>
                                      </p:to>
                                    </p:set>
                                    <p:animEffect transition="in" filter="strips(downRight)">
                                      <p:cBhvr>
                                        <p:cTn id="57" dur="500"/>
                                        <p:tgtEl>
                                          <p:spTgt spid="161830">
                                            <p:txEl>
                                              <p:charRg st="94" end="105"/>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161794"/>
                                        </p:tgtEl>
                                        <p:attrNameLst>
                                          <p:attrName>style.visibility</p:attrName>
                                        </p:attrNameLst>
                                      </p:cBhvr>
                                      <p:to>
                                        <p:strVal val="visible"/>
                                      </p:to>
                                    </p:set>
                                    <p:animEffect transition="in" filter="wipe(up)">
                                      <p:cBhvr>
                                        <p:cTn id="62" dur="500"/>
                                        <p:tgtEl>
                                          <p:spTgt spid="1617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830"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2818" name="Rectangle 2"/>
          <p:cNvSpPr>
            <a:spLocks noGrp="1"/>
          </p:cNvSpPr>
          <p:nvPr>
            <p:ph idx="1"/>
          </p:nvPr>
        </p:nvSpPr>
        <p:spPr>
          <a:xfrm>
            <a:off x="684213" y="692150"/>
            <a:ext cx="8001000" cy="2736850"/>
          </a:xfrm>
          <a:ln/>
        </p:spPr>
        <p:txBody>
          <a:bodyPr vert="horz" wrap="square" lIns="91440" tIns="45720" rIns="91440" bIns="45720" anchor="t" anchorCtr="0"/>
          <a:p>
            <a:pPr eaLnBrk="1" hangingPunct="1">
              <a:lnSpc>
                <a:spcPct val="90000"/>
              </a:lnSpc>
            </a:pPr>
            <a:r>
              <a:rPr lang="zh-CN" altLang="en-US" b="1" dirty="0">
                <a:latin typeface="宋体" panose="02010600030101010101" pitchFamily="2" charset="-122"/>
              </a:rPr>
              <a:t>描述程序设计语言时，对于上下文无关文法的限制 ：</a:t>
            </a:r>
            <a:endParaRPr lang="zh-CN" altLang="en-US" b="1" dirty="0">
              <a:latin typeface="宋体" panose="02010600030101010101" pitchFamily="2" charset="-122"/>
            </a:endParaRPr>
          </a:p>
          <a:p>
            <a:pPr lvl="1" indent="-436245" eaLnBrk="1" hangingPunct="1">
              <a:lnSpc>
                <a:spcPct val="90000"/>
              </a:lnSpc>
              <a:spcBef>
                <a:spcPct val="50000"/>
              </a:spcBef>
              <a:buNone/>
            </a:pPr>
            <a:r>
              <a:rPr lang="en-US" altLang="zh-CN" b="1">
                <a:latin typeface="宋体" panose="02010600030101010101" pitchFamily="2" charset="-122"/>
              </a:rPr>
              <a:t>1 </a:t>
            </a:r>
            <a:r>
              <a:rPr lang="zh-CN" altLang="en-US" b="1" dirty="0">
                <a:latin typeface="宋体" panose="02010600030101010101" pitchFamily="2" charset="-122"/>
              </a:rPr>
              <a:t>不含</a:t>
            </a:r>
            <a:r>
              <a:rPr lang="en-US" altLang="zh-CN" b="1">
                <a:latin typeface="宋体" panose="02010600030101010101" pitchFamily="2" charset="-122"/>
              </a:rPr>
              <a:t>P</a:t>
            </a:r>
            <a:r>
              <a:rPr lang="en-US" altLang="zh-CN" b="1">
                <a:latin typeface="宋体" panose="02010600030101010101" pitchFamily="2" charset="-122"/>
                <a:sym typeface="Symbol" panose="05050102010706020507" pitchFamily="18" charset="2"/>
              </a:rPr>
              <a:t>P</a:t>
            </a:r>
            <a:r>
              <a:rPr lang="zh-CN" altLang="en-US" b="1" dirty="0">
                <a:latin typeface="宋体" panose="02010600030101010101" pitchFamily="2" charset="-122"/>
              </a:rPr>
              <a:t>形式的产生式</a:t>
            </a:r>
            <a:endParaRPr lang="zh-CN" altLang="en-US" b="1" dirty="0">
              <a:latin typeface="宋体" panose="02010600030101010101" pitchFamily="2" charset="-122"/>
            </a:endParaRPr>
          </a:p>
          <a:p>
            <a:pPr lvl="1" indent="-436245" eaLnBrk="1" hangingPunct="1">
              <a:lnSpc>
                <a:spcPct val="90000"/>
              </a:lnSpc>
              <a:spcBef>
                <a:spcPct val="50000"/>
              </a:spcBef>
              <a:buNone/>
            </a:pPr>
            <a:r>
              <a:rPr lang="en-US" altLang="zh-CN" b="1">
                <a:latin typeface="宋体" panose="02010600030101010101" pitchFamily="2" charset="-122"/>
              </a:rPr>
              <a:t>2 </a:t>
            </a:r>
            <a:r>
              <a:rPr lang="zh-CN" altLang="en-US" b="1" dirty="0">
                <a:latin typeface="宋体" panose="02010600030101010101" pitchFamily="2" charset="-122"/>
              </a:rPr>
              <a:t>每个非终结符</a:t>
            </a:r>
            <a:r>
              <a:rPr lang="en-US" altLang="zh-CN" b="1">
                <a:latin typeface="宋体" panose="02010600030101010101" pitchFamily="2" charset="-122"/>
              </a:rPr>
              <a:t>P</a:t>
            </a:r>
            <a:r>
              <a:rPr lang="zh-CN" altLang="en-US" b="1" dirty="0">
                <a:latin typeface="宋体" panose="02010600030101010101" pitchFamily="2" charset="-122"/>
              </a:rPr>
              <a:t>必须有用处</a:t>
            </a:r>
            <a:endParaRPr lang="zh-CN" altLang="en-US" b="1" dirty="0">
              <a:latin typeface="宋体" panose="02010600030101010101" pitchFamily="2" charset="-122"/>
            </a:endParaRPr>
          </a:p>
          <a:p>
            <a:pPr lvl="1" indent="-436245" eaLnBrk="1" hangingPunct="1">
              <a:lnSpc>
                <a:spcPct val="90000"/>
              </a:lnSpc>
              <a:buNone/>
            </a:pPr>
            <a:r>
              <a:rPr lang="zh-CN" altLang="en-US" b="1" dirty="0">
                <a:latin typeface="宋体" panose="02010600030101010101" pitchFamily="2" charset="-122"/>
              </a:rPr>
              <a:t>即：</a:t>
            </a:r>
            <a:endParaRPr lang="zh-CN" altLang="en-US" b="1" dirty="0">
              <a:latin typeface="宋体" panose="02010600030101010101" pitchFamily="2" charset="-122"/>
            </a:endParaRPr>
          </a:p>
        </p:txBody>
      </p:sp>
      <p:graphicFrame>
        <p:nvGraphicFramePr>
          <p:cNvPr id="162819" name="Object 3"/>
          <p:cNvGraphicFramePr>
            <a:graphicFrameLocks noChangeAspect="1"/>
          </p:cNvGraphicFramePr>
          <p:nvPr/>
        </p:nvGraphicFramePr>
        <p:xfrm>
          <a:off x="2195513" y="3357563"/>
          <a:ext cx="1828800" cy="911225"/>
        </p:xfrm>
        <a:graphic>
          <a:graphicData uri="http://schemas.openxmlformats.org/presentationml/2006/ole">
            <mc:AlternateContent xmlns:mc="http://schemas.openxmlformats.org/markup-compatibility/2006">
              <mc:Choice xmlns:v="urn:schemas-microsoft-com:vml" Requires="v">
                <p:oleObj spid="_x0000_s3088" name="" r:id="rId1" imgW="489585" imgH="232410" progId="Equation.3">
                  <p:embed/>
                </p:oleObj>
              </mc:Choice>
              <mc:Fallback>
                <p:oleObj name="" r:id="rId1" imgW="489585" imgH="232410" progId="Equation.3">
                  <p:embed/>
                  <p:pic>
                    <p:nvPicPr>
                      <p:cNvPr id="0" name="图片 3087"/>
                      <p:cNvPicPr/>
                      <p:nvPr/>
                    </p:nvPicPr>
                    <p:blipFill>
                      <a:blip r:embed="rId2">
                        <a:clrChange>
                          <a:clrFrom>
                            <a:srgbClr val="000000"/>
                          </a:clrFrom>
                          <a:clrTo>
                            <a:srgbClr val="000000"/>
                          </a:clrTo>
                        </a:clrChange>
                      </a:blip>
                      <a:stretch>
                        <a:fillRect/>
                      </a:stretch>
                    </p:blipFill>
                    <p:spPr>
                      <a:xfrm>
                        <a:off x="2195513" y="3357563"/>
                        <a:ext cx="1828800" cy="911225"/>
                      </a:xfrm>
                      <a:prstGeom prst="rect">
                        <a:avLst/>
                      </a:prstGeom>
                      <a:noFill/>
                      <a:ln w="38100">
                        <a:noFill/>
                        <a:miter/>
                      </a:ln>
                    </p:spPr>
                  </p:pic>
                </p:oleObj>
              </mc:Fallback>
            </mc:AlternateContent>
          </a:graphicData>
        </a:graphic>
      </p:graphicFrame>
      <p:graphicFrame>
        <p:nvGraphicFramePr>
          <p:cNvPr id="162820" name="Object 4"/>
          <p:cNvGraphicFramePr>
            <a:graphicFrameLocks noChangeAspect="1"/>
          </p:cNvGraphicFramePr>
          <p:nvPr/>
        </p:nvGraphicFramePr>
        <p:xfrm>
          <a:off x="2195513" y="4292600"/>
          <a:ext cx="3657600" cy="909638"/>
        </p:xfrm>
        <a:graphic>
          <a:graphicData uri="http://schemas.openxmlformats.org/presentationml/2006/ole">
            <mc:AlternateContent xmlns:mc="http://schemas.openxmlformats.org/markup-compatibility/2006">
              <mc:Choice xmlns:v="urn:schemas-microsoft-com:vml" Requires="v">
                <p:oleObj spid="_x0000_s3089" name="" r:id="rId3" imgW="962660" imgH="232410" progId="Equation.3">
                  <p:embed/>
                </p:oleObj>
              </mc:Choice>
              <mc:Fallback>
                <p:oleObj name="" r:id="rId3" imgW="962660" imgH="232410" progId="Equation.3">
                  <p:embed/>
                  <p:pic>
                    <p:nvPicPr>
                      <p:cNvPr id="0" name="图片 3088"/>
                      <p:cNvPicPr/>
                      <p:nvPr/>
                    </p:nvPicPr>
                    <p:blipFill>
                      <a:blip r:embed="rId4">
                        <a:clrChange>
                          <a:clrFrom>
                            <a:srgbClr val="000000"/>
                          </a:clrFrom>
                          <a:clrTo>
                            <a:srgbClr val="000000"/>
                          </a:clrTo>
                        </a:clrChange>
                      </a:blip>
                      <a:stretch>
                        <a:fillRect/>
                      </a:stretch>
                    </p:blipFill>
                    <p:spPr>
                      <a:xfrm>
                        <a:off x="2195513" y="4292600"/>
                        <a:ext cx="3657600" cy="909638"/>
                      </a:xfrm>
                      <a:prstGeom prst="rect">
                        <a:avLst/>
                      </a:prstGeom>
                      <a:noFill/>
                      <a:ln w="38100">
                        <a:noFill/>
                        <a:miter/>
                      </a:ln>
                    </p:spPr>
                  </p:pic>
                </p:oleObj>
              </mc:Fallback>
            </mc:AlternateContent>
          </a:graphicData>
        </a:graphic>
      </p:graphicFrame>
      <p:sp>
        <p:nvSpPr>
          <p:cNvPr id="75780" name="灯片编号占位符 1"/>
          <p:cNvSpPr>
            <a:spLocks noGrp="1"/>
          </p:cNvSpPr>
          <p:nvPr>
            <p:ph type="sldNum" sz="quarter" idx="12"/>
          </p:nvPr>
        </p:nvSpPr>
        <p:spPr>
          <a:ln/>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dirty="0">
                <a:solidFill>
                  <a:schemeClr val="tx1"/>
                </a:solidFill>
              </a:rPr>
            </a:fld>
            <a:endParaRPr lang="zh-CN" altLang="en-US" sz="1200" dirty="0">
              <a:solidFill>
                <a:schemeClr val="tx1"/>
              </a:solidFill>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62818">
                                            <p:txEl>
                                              <p:charRg st="0" end="25"/>
                                            </p:txEl>
                                          </p:spTgt>
                                        </p:tgtEl>
                                        <p:attrNameLst>
                                          <p:attrName>style.visibility</p:attrName>
                                        </p:attrNameLst>
                                      </p:cBhvr>
                                      <p:to>
                                        <p:strVal val="visible"/>
                                      </p:to>
                                    </p:set>
                                    <p:animEffect transition="in" filter="box(out)">
                                      <p:cBhvr>
                                        <p:cTn id="7" dur="500"/>
                                        <p:tgtEl>
                                          <p:spTgt spid="162818">
                                            <p:txEl>
                                              <p:charRg st="0" end="25"/>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62818">
                                            <p:txEl>
                                              <p:charRg st="25" end="39"/>
                                            </p:txEl>
                                          </p:spTgt>
                                        </p:tgtEl>
                                        <p:attrNameLst>
                                          <p:attrName>style.visibility</p:attrName>
                                        </p:attrNameLst>
                                      </p:cBhvr>
                                      <p:to>
                                        <p:strVal val="visible"/>
                                      </p:to>
                                    </p:set>
                                    <p:animEffect transition="in" filter="box(out)">
                                      <p:cBhvr>
                                        <p:cTn id="12" dur="500"/>
                                        <p:tgtEl>
                                          <p:spTgt spid="162818">
                                            <p:txEl>
                                              <p:charRg st="25" end="3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62818">
                                            <p:txEl>
                                              <p:charRg st="39" end="54"/>
                                            </p:txEl>
                                          </p:spTgt>
                                        </p:tgtEl>
                                        <p:attrNameLst>
                                          <p:attrName>style.visibility</p:attrName>
                                        </p:attrNameLst>
                                      </p:cBhvr>
                                      <p:to>
                                        <p:strVal val="visible"/>
                                      </p:to>
                                    </p:set>
                                    <p:animEffect transition="in" filter="box(out)">
                                      <p:cBhvr>
                                        <p:cTn id="17" dur="500"/>
                                        <p:tgtEl>
                                          <p:spTgt spid="162818">
                                            <p:txEl>
                                              <p:charRg st="39" end="5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62818">
                                            <p:txEl>
                                              <p:charRg st="54" end="57"/>
                                            </p:txEl>
                                          </p:spTgt>
                                        </p:tgtEl>
                                        <p:attrNameLst>
                                          <p:attrName>style.visibility</p:attrName>
                                        </p:attrNameLst>
                                      </p:cBhvr>
                                      <p:to>
                                        <p:strVal val="visible"/>
                                      </p:to>
                                    </p:set>
                                    <p:animEffect transition="in" filter="box(out)">
                                      <p:cBhvr>
                                        <p:cTn id="22" dur="500"/>
                                        <p:tgtEl>
                                          <p:spTgt spid="162818">
                                            <p:txEl>
                                              <p:charRg st="54" end="5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nodeType="clickEffect">
                                  <p:stCondLst>
                                    <p:cond delay="0"/>
                                  </p:stCondLst>
                                  <p:childTnLst>
                                    <p:set>
                                      <p:cBhvr>
                                        <p:cTn id="26" dur="1" fill="hold">
                                          <p:stCondLst>
                                            <p:cond delay="0"/>
                                          </p:stCondLst>
                                        </p:cTn>
                                        <p:tgtEl>
                                          <p:spTgt spid="162819"/>
                                        </p:tgtEl>
                                        <p:attrNameLst>
                                          <p:attrName>style.visibility</p:attrName>
                                        </p:attrNameLst>
                                      </p:cBhvr>
                                      <p:to>
                                        <p:strVal val="visible"/>
                                      </p:to>
                                    </p:set>
                                    <p:animEffect transition="in" filter="box(out)">
                                      <p:cBhvr>
                                        <p:cTn id="27" dur="500"/>
                                        <p:tgtEl>
                                          <p:spTgt spid="162819"/>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nodeType="clickEffect">
                                  <p:stCondLst>
                                    <p:cond delay="0"/>
                                  </p:stCondLst>
                                  <p:childTnLst>
                                    <p:set>
                                      <p:cBhvr>
                                        <p:cTn id="31" dur="1" fill="hold">
                                          <p:stCondLst>
                                            <p:cond delay="0"/>
                                          </p:stCondLst>
                                        </p:cTn>
                                        <p:tgtEl>
                                          <p:spTgt spid="162820"/>
                                        </p:tgtEl>
                                        <p:attrNameLst>
                                          <p:attrName>style.visibility</p:attrName>
                                        </p:attrNameLst>
                                      </p:cBhvr>
                                      <p:to>
                                        <p:strVal val="visible"/>
                                      </p:to>
                                    </p:set>
                                    <p:animEffect transition="in" filter="box(out)">
                                      <p:cBhvr>
                                        <p:cTn id="32" dur="500"/>
                                        <p:tgtEl>
                                          <p:spTgt spid="1628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18" grpId="0" bldLvl="2"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1" name="Rectangle 2"/>
          <p:cNvSpPr>
            <a:spLocks noGrp="1"/>
          </p:cNvSpPr>
          <p:nvPr>
            <p:ph type="title"/>
          </p:nvPr>
        </p:nvSpPr>
        <p:spPr>
          <a:xfrm>
            <a:off x="107950" y="0"/>
            <a:ext cx="8229600" cy="860425"/>
          </a:xfrm>
          <a:ln/>
        </p:spPr>
        <p:txBody>
          <a:bodyPr vert="horz" wrap="square" lIns="91440" tIns="45720" rIns="91440" bIns="45720" anchor="b" anchorCtr="0"/>
          <a:p>
            <a:pPr eaLnBrk="1" hangingPunct="1"/>
            <a:r>
              <a:rPr lang="en-US" altLang="zh-CN" b="1">
                <a:latin typeface="宋体" panose="02010600030101010101" pitchFamily="2" charset="-122"/>
              </a:rPr>
              <a:t>2.3.3  </a:t>
            </a:r>
            <a:r>
              <a:rPr lang="zh-CN" altLang="en-US" b="1" dirty="0">
                <a:latin typeface="宋体" panose="02010600030101010101" pitchFamily="2" charset="-122"/>
              </a:rPr>
              <a:t>形式语言鸟瞰</a:t>
            </a:r>
            <a:endParaRPr lang="zh-CN" altLang="en-US" b="1" dirty="0">
              <a:latin typeface="宋体" panose="02010600030101010101" pitchFamily="2" charset="-122"/>
            </a:endParaRPr>
          </a:p>
        </p:txBody>
      </p:sp>
      <p:sp>
        <p:nvSpPr>
          <p:cNvPr id="163843" name="Rectangle 3"/>
          <p:cNvSpPr>
            <a:spLocks noGrp="1"/>
          </p:cNvSpPr>
          <p:nvPr>
            <p:ph idx="1"/>
          </p:nvPr>
        </p:nvSpPr>
        <p:spPr>
          <a:xfrm>
            <a:off x="900113" y="1981200"/>
            <a:ext cx="7491412" cy="2173288"/>
          </a:xfrm>
          <a:ln/>
        </p:spPr>
        <p:txBody>
          <a:bodyPr vert="horz" wrap="square" lIns="91440" tIns="45720" rIns="91440" bIns="45720" anchor="t" anchorCtr="0"/>
          <a:p>
            <a:pPr eaLnBrk="1" hangingPunct="1"/>
            <a:r>
              <a:rPr lang="en-US" altLang="zh-CN" b="1"/>
              <a:t>Chomsky</a:t>
            </a:r>
            <a:r>
              <a:rPr lang="zh-CN" altLang="en-US" b="1" dirty="0"/>
              <a:t>于</a:t>
            </a:r>
            <a:r>
              <a:rPr lang="en-US" altLang="zh-CN" b="1"/>
              <a:t>1956</a:t>
            </a:r>
            <a:r>
              <a:rPr lang="zh-CN" altLang="en-US" b="1" dirty="0"/>
              <a:t>年建立形式语言体系，他把文法分成四种类型：</a:t>
            </a:r>
            <a:r>
              <a:rPr lang="en-US" altLang="zh-CN" b="1"/>
              <a:t>0</a:t>
            </a:r>
            <a:r>
              <a:rPr lang="zh-CN" altLang="en-US" b="1" dirty="0"/>
              <a:t>，</a:t>
            </a:r>
            <a:r>
              <a:rPr lang="en-US" altLang="zh-CN" b="1"/>
              <a:t>1</a:t>
            </a:r>
            <a:r>
              <a:rPr lang="zh-CN" altLang="en-US" b="1" dirty="0"/>
              <a:t>，</a:t>
            </a:r>
            <a:r>
              <a:rPr lang="en-US" altLang="zh-CN" b="1"/>
              <a:t>2</a:t>
            </a:r>
            <a:r>
              <a:rPr lang="zh-CN" altLang="en-US" b="1" dirty="0"/>
              <a:t>，</a:t>
            </a:r>
            <a:r>
              <a:rPr lang="en-US" altLang="zh-CN" b="1"/>
              <a:t>3</a:t>
            </a:r>
            <a:r>
              <a:rPr lang="zh-CN" altLang="en-US" b="1" dirty="0"/>
              <a:t>型。</a:t>
            </a:r>
            <a:endParaRPr lang="zh-CN" altLang="en-US" b="1" dirty="0"/>
          </a:p>
          <a:p>
            <a:pPr eaLnBrk="1" hangingPunct="1">
              <a:spcBef>
                <a:spcPct val="50000"/>
              </a:spcBef>
            </a:pPr>
            <a:r>
              <a:rPr lang="zh-CN" altLang="en-US" b="1" dirty="0"/>
              <a:t>与上下文无关文法一样，它们都由四部分组成，但对产生式的限制有所不同。</a:t>
            </a:r>
            <a:endParaRPr lang="zh-CN" altLang="en-US" b="1" dirty="0"/>
          </a:p>
        </p:txBody>
      </p:sp>
      <p:sp>
        <p:nvSpPr>
          <p:cNvPr id="76803" name="Line 32"/>
          <p:cNvSpPr/>
          <p:nvPr/>
        </p:nvSpPr>
        <p:spPr>
          <a:xfrm>
            <a:off x="0" y="1052513"/>
            <a:ext cx="9144000" cy="0"/>
          </a:xfrm>
          <a:prstGeom prst="line">
            <a:avLst/>
          </a:prstGeom>
          <a:ln w="28575" cap="flat" cmpd="sng">
            <a:solidFill>
              <a:schemeClr val="tx1"/>
            </a:solidFill>
            <a:prstDash val="solid"/>
            <a:miter/>
            <a:headEnd type="none" w="med" len="med"/>
            <a:tailEnd type="none" w="med" len="med"/>
          </a:ln>
        </p:spPr>
      </p:sp>
      <p:sp>
        <p:nvSpPr>
          <p:cNvPr id="76804" name="灯片编号占位符 1"/>
          <p:cNvSpPr>
            <a:spLocks noGrp="1"/>
          </p:cNvSpPr>
          <p:nvPr>
            <p:ph type="sldNum" sz="quarter" idx="12"/>
          </p:nvPr>
        </p:nvSpPr>
        <p:spPr>
          <a:ln/>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dirty="0">
                <a:solidFill>
                  <a:schemeClr val="tx1"/>
                </a:solidFill>
              </a:rPr>
            </a:fld>
            <a:endParaRPr lang="zh-CN" altLang="en-US" sz="1200" dirty="0">
              <a:solidFill>
                <a:schemeClr val="tx1"/>
              </a:solidFill>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63843">
                                            <p:txEl>
                                              <p:charRg st="0" end="43"/>
                                            </p:txEl>
                                          </p:spTgt>
                                        </p:tgtEl>
                                        <p:attrNameLst>
                                          <p:attrName>style.visibility</p:attrName>
                                        </p:attrNameLst>
                                      </p:cBhvr>
                                      <p:to>
                                        <p:strVal val="visible"/>
                                      </p:to>
                                    </p:set>
                                    <p:animEffect transition="in" filter="randombar(horizontal)">
                                      <p:cBhvr>
                                        <p:cTn id="7" dur="500"/>
                                        <p:tgtEl>
                                          <p:spTgt spid="163843">
                                            <p:txEl>
                                              <p:charRg st="0" end="4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63843">
                                            <p:txEl>
                                              <p:charRg st="43" end="78"/>
                                            </p:txEl>
                                          </p:spTgt>
                                        </p:tgtEl>
                                        <p:attrNameLst>
                                          <p:attrName>style.visibility</p:attrName>
                                        </p:attrNameLst>
                                      </p:cBhvr>
                                      <p:to>
                                        <p:strVal val="visible"/>
                                      </p:to>
                                    </p:set>
                                    <p:animEffect transition="in" filter="randombar(horizontal)">
                                      <p:cBhvr>
                                        <p:cTn id="12" dur="500"/>
                                        <p:tgtEl>
                                          <p:spTgt spid="163843">
                                            <p:txEl>
                                              <p:charRg st="43" end="7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3"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4866" name="Rectangle 2"/>
          <p:cNvSpPr>
            <a:spLocks noGrp="1"/>
          </p:cNvSpPr>
          <p:nvPr>
            <p:ph idx="1"/>
          </p:nvPr>
        </p:nvSpPr>
        <p:spPr>
          <a:xfrm>
            <a:off x="611188" y="1412875"/>
            <a:ext cx="7783512" cy="3689350"/>
          </a:xfrm>
          <a:ln/>
        </p:spPr>
        <p:txBody>
          <a:bodyPr vert="horz" wrap="square" lIns="91440" tIns="45720" rIns="91440" bIns="45720" anchor="t" anchorCtr="0"/>
          <a:p>
            <a:pPr eaLnBrk="1" hangingPunct="1">
              <a:buFont typeface="Symbol" panose="05050102010706020507" pitchFamily="18" charset="2"/>
              <a:buChar char="¨"/>
            </a:pPr>
            <a:r>
              <a:rPr lang="en-US" altLang="zh-CN" b="1"/>
              <a:t>0</a:t>
            </a:r>
            <a:r>
              <a:rPr lang="zh-CN" altLang="en-US" b="1" dirty="0"/>
              <a:t>型</a:t>
            </a:r>
            <a:r>
              <a:rPr lang="en-US" altLang="zh-CN" b="1"/>
              <a:t>(</a:t>
            </a:r>
            <a:r>
              <a:rPr lang="" altLang="en-US" b="1" dirty="0"/>
              <a:t>短语文法，图灵机</a:t>
            </a:r>
            <a:r>
              <a:rPr lang="en-US" altLang="zh-CN" b="1"/>
              <a:t>)</a:t>
            </a:r>
            <a:r>
              <a:rPr lang="zh-CN" altLang="en-US" b="1" dirty="0"/>
              <a:t>：</a:t>
            </a:r>
            <a:endParaRPr lang="zh-CN" altLang="en-US" b="1" dirty="0"/>
          </a:p>
          <a:p>
            <a:pPr lvl="1" indent="-436245" eaLnBrk="1" hangingPunct="1">
              <a:spcBef>
                <a:spcPct val="0"/>
              </a:spcBef>
              <a:buNone/>
            </a:pPr>
            <a:r>
              <a:rPr lang="zh-CN" altLang="en-US" b="1" dirty="0"/>
              <a:t>  产生式形如：</a:t>
            </a:r>
            <a:r>
              <a:rPr lang="zh-CN" altLang="en-US" b="1" dirty="0">
                <a:sym typeface="Symbol" panose="05050102010706020507" pitchFamily="18" charset="2"/>
              </a:rPr>
              <a:t>     </a:t>
            </a:r>
            <a:endParaRPr lang="zh-CN" altLang="en-US" b="1" dirty="0"/>
          </a:p>
          <a:p>
            <a:pPr lvl="1" indent="-436245" eaLnBrk="1" hangingPunct="1">
              <a:spcBef>
                <a:spcPct val="0"/>
              </a:spcBef>
              <a:buNone/>
            </a:pPr>
            <a:r>
              <a:rPr lang="zh-CN" altLang="en-US" b="1" dirty="0"/>
              <a:t>  其中：</a:t>
            </a:r>
            <a:r>
              <a:rPr lang="zh-CN" altLang="en-US" b="1" dirty="0">
                <a:sym typeface="Symbol" panose="05050102010706020507" pitchFamily="18" charset="2"/>
              </a:rPr>
              <a:t> </a:t>
            </a:r>
            <a:r>
              <a:rPr lang="en-US" altLang="zh-CN" b="1">
                <a:sym typeface="Symbol" panose="05050102010706020507" pitchFamily="18" charset="2"/>
              </a:rPr>
              <a:t>(</a:t>
            </a:r>
            <a:r>
              <a:rPr lang="en-US" altLang="zh-CN" b="1"/>
              <a:t>V</a:t>
            </a:r>
            <a:r>
              <a:rPr lang="en-US" altLang="zh-CN" b="1" baseline="-25000"/>
              <a:t>T </a:t>
            </a:r>
            <a:r>
              <a:rPr lang="en-US" altLang="zh-CN" b="1">
                <a:sym typeface="Symbol" panose="05050102010706020507" pitchFamily="18" charset="2"/>
              </a:rPr>
              <a:t></a:t>
            </a:r>
            <a:r>
              <a:rPr lang="en-US" altLang="zh-CN" b="1" baseline="-25000"/>
              <a:t> </a:t>
            </a:r>
            <a:r>
              <a:rPr lang="en-US" altLang="zh-CN" b="1"/>
              <a:t>V</a:t>
            </a:r>
            <a:r>
              <a:rPr lang="en-US" altLang="zh-CN" b="1" baseline="-25000"/>
              <a:t>N</a:t>
            </a:r>
            <a:r>
              <a:rPr lang="en-US" altLang="zh-CN" b="1"/>
              <a:t>)</a:t>
            </a:r>
            <a:r>
              <a:rPr lang="en-US" altLang="zh-CN" b="1" baseline="30000"/>
              <a:t>*</a:t>
            </a:r>
            <a:r>
              <a:rPr lang="zh-CN" altLang="en-US" b="1" dirty="0"/>
              <a:t>且至少含有一个非终结符；</a:t>
            </a:r>
            <a:r>
              <a:rPr lang="zh-CN" altLang="en-US" b="1" dirty="0">
                <a:sym typeface="Symbol" panose="05050102010706020507" pitchFamily="18" charset="2"/>
              </a:rPr>
              <a:t> </a:t>
            </a:r>
            <a:r>
              <a:rPr lang="en-US" altLang="zh-CN" b="1">
                <a:sym typeface="Symbol" panose="05050102010706020507" pitchFamily="18" charset="2"/>
              </a:rPr>
              <a:t>(</a:t>
            </a:r>
            <a:r>
              <a:rPr lang="en-US" altLang="zh-CN" b="1"/>
              <a:t>V</a:t>
            </a:r>
            <a:r>
              <a:rPr lang="en-US" altLang="zh-CN" b="1" baseline="-25000"/>
              <a:t>T </a:t>
            </a:r>
            <a:r>
              <a:rPr lang="en-US" altLang="zh-CN" b="1">
                <a:sym typeface="Symbol" panose="05050102010706020507" pitchFamily="18" charset="2"/>
              </a:rPr>
              <a:t></a:t>
            </a:r>
            <a:r>
              <a:rPr lang="en-US" altLang="zh-CN" b="1" baseline="-25000"/>
              <a:t> </a:t>
            </a:r>
            <a:r>
              <a:rPr lang="en-US" altLang="zh-CN" b="1"/>
              <a:t>V</a:t>
            </a:r>
            <a:r>
              <a:rPr lang="en-US" altLang="zh-CN" b="1" baseline="-25000"/>
              <a:t>N</a:t>
            </a:r>
            <a:r>
              <a:rPr lang="en-US" altLang="zh-CN" b="1"/>
              <a:t>)</a:t>
            </a:r>
            <a:r>
              <a:rPr lang="en-US" altLang="zh-CN" b="1" baseline="30000"/>
              <a:t>*</a:t>
            </a:r>
            <a:endParaRPr lang="en-US" altLang="zh-CN" b="1" baseline="30000"/>
          </a:p>
          <a:p>
            <a:pPr eaLnBrk="1" hangingPunct="1">
              <a:spcBef>
                <a:spcPct val="70000"/>
              </a:spcBef>
              <a:buFont typeface="Symbol" panose="05050102010706020507" pitchFamily="18" charset="2"/>
              <a:buChar char="¨"/>
            </a:pPr>
            <a:r>
              <a:rPr lang="en-US" altLang="zh-CN" b="1"/>
              <a:t>1</a:t>
            </a:r>
            <a:r>
              <a:rPr lang="zh-CN" altLang="en-US" b="1" dirty="0"/>
              <a:t>型</a:t>
            </a:r>
            <a:r>
              <a:rPr lang="en-US" altLang="zh-CN" b="1"/>
              <a:t>(</a:t>
            </a:r>
            <a:r>
              <a:rPr lang="" altLang="en-US" b="1" dirty="0"/>
              <a:t>上下文有关文法，线性界限自动机</a:t>
            </a:r>
            <a:r>
              <a:rPr lang="en-US" altLang="zh-CN" b="1"/>
              <a:t>)</a:t>
            </a:r>
            <a:r>
              <a:rPr lang="zh-CN" altLang="en-US" b="1" dirty="0"/>
              <a:t>：</a:t>
            </a:r>
            <a:endParaRPr lang="zh-CN" altLang="en-US" b="1" dirty="0"/>
          </a:p>
          <a:p>
            <a:pPr lvl="1" indent="-436245" eaLnBrk="1" hangingPunct="1">
              <a:spcBef>
                <a:spcPct val="0"/>
              </a:spcBef>
              <a:buNone/>
            </a:pPr>
            <a:r>
              <a:rPr lang="zh-CN" altLang="en-US" b="1" dirty="0"/>
              <a:t>  产生式形如：</a:t>
            </a:r>
            <a:r>
              <a:rPr lang="zh-CN" altLang="en-US" b="1" dirty="0">
                <a:sym typeface="Symbol" panose="05050102010706020507" pitchFamily="18" charset="2"/>
              </a:rPr>
              <a:t>     </a:t>
            </a:r>
            <a:endParaRPr lang="zh-CN" altLang="en-US" b="1" dirty="0"/>
          </a:p>
          <a:p>
            <a:pPr lvl="1" indent="-436245" eaLnBrk="1" hangingPunct="1">
              <a:spcBef>
                <a:spcPct val="0"/>
              </a:spcBef>
              <a:buNone/>
            </a:pPr>
            <a:r>
              <a:rPr lang="zh-CN" altLang="en-US" b="1" dirty="0"/>
              <a:t>  其中：</a:t>
            </a:r>
            <a:r>
              <a:rPr lang="en-US" altLang="zh-CN" b="1"/>
              <a:t>|</a:t>
            </a:r>
            <a:r>
              <a:rPr lang="en-US" altLang="zh-CN" b="1">
                <a:sym typeface="Symbol" panose="05050102010706020507" pitchFamily="18" charset="2"/>
              </a:rPr>
              <a:t>|  ||</a:t>
            </a:r>
            <a:r>
              <a:rPr lang="zh-CN" altLang="en-US" b="1" dirty="0">
                <a:sym typeface="Symbol" panose="05050102010706020507" pitchFamily="18" charset="2"/>
              </a:rPr>
              <a:t>，仅 </a:t>
            </a:r>
            <a:r>
              <a:rPr lang="en-US" altLang="zh-CN" b="1">
                <a:sym typeface="Symbol" panose="05050102010706020507" pitchFamily="18" charset="2"/>
              </a:rPr>
              <a:t>S </a:t>
            </a:r>
            <a:r>
              <a:rPr lang="zh-CN" altLang="en-US" b="1" dirty="0">
                <a:sym typeface="Symbol" panose="05050102010706020507" pitchFamily="18" charset="2"/>
              </a:rPr>
              <a:t>例外。</a:t>
            </a:r>
            <a:endParaRPr lang="zh-CN" altLang="en-US" b="1" baseline="-25000" dirty="0"/>
          </a:p>
        </p:txBody>
      </p:sp>
      <p:sp>
        <p:nvSpPr>
          <p:cNvPr id="77826" name="灯片编号占位符 1"/>
          <p:cNvSpPr>
            <a:spLocks noGrp="1"/>
          </p:cNvSpPr>
          <p:nvPr>
            <p:ph type="sldNum" sz="quarter" idx="12"/>
          </p:nvPr>
        </p:nvSpPr>
        <p:spPr>
          <a:ln/>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dirty="0">
                <a:solidFill>
                  <a:schemeClr val="tx1"/>
                </a:solidFill>
              </a:rPr>
            </a:fld>
            <a:endParaRPr lang="zh-CN" altLang="en-US" sz="1200" dirty="0">
              <a:solidFill>
                <a:schemeClr val="tx1"/>
              </a:solidFill>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4866">
                                            <p:txEl>
                                              <p:charRg st="0" end="14"/>
                                            </p:txEl>
                                          </p:spTgt>
                                        </p:tgtEl>
                                        <p:attrNameLst>
                                          <p:attrName>style.visibility</p:attrName>
                                        </p:attrNameLst>
                                      </p:cBhvr>
                                      <p:to>
                                        <p:strVal val="visible"/>
                                      </p:to>
                                    </p:set>
                                    <p:anim calcmode="lin" valueType="num">
                                      <p:cBhvr additive="base">
                                        <p:cTn id="7" dur="500" fill="hold"/>
                                        <p:tgtEl>
                                          <p:spTgt spid="164866">
                                            <p:txEl>
                                              <p:charRg st="0" end="1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4866">
                                            <p:txEl>
                                              <p:charRg st="0" end="14"/>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64866">
                                            <p:txEl>
                                              <p:charRg st="14" end="31"/>
                                            </p:txEl>
                                          </p:spTgt>
                                        </p:tgtEl>
                                        <p:attrNameLst>
                                          <p:attrName>style.visibility</p:attrName>
                                        </p:attrNameLst>
                                      </p:cBhvr>
                                      <p:to>
                                        <p:strVal val="visible"/>
                                      </p:to>
                                    </p:set>
                                    <p:anim calcmode="lin" valueType="num">
                                      <p:cBhvr additive="base">
                                        <p:cTn id="11" dur="500" fill="hold"/>
                                        <p:tgtEl>
                                          <p:spTgt spid="164866">
                                            <p:txEl>
                                              <p:charRg st="14" end="3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64866">
                                            <p:txEl>
                                              <p:charRg st="14" end="3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64866">
                                            <p:txEl>
                                              <p:charRg st="31" end="75"/>
                                            </p:txEl>
                                          </p:spTgt>
                                        </p:tgtEl>
                                        <p:attrNameLst>
                                          <p:attrName>style.visibility</p:attrName>
                                        </p:attrNameLst>
                                      </p:cBhvr>
                                      <p:to>
                                        <p:strVal val="visible"/>
                                      </p:to>
                                    </p:set>
                                    <p:anim calcmode="lin" valueType="num">
                                      <p:cBhvr additive="base">
                                        <p:cTn id="15" dur="500" fill="hold"/>
                                        <p:tgtEl>
                                          <p:spTgt spid="164866">
                                            <p:txEl>
                                              <p:charRg st="31" end="7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64866">
                                            <p:txEl>
                                              <p:charRg st="31" end="75"/>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64866">
                                            <p:txEl>
                                              <p:charRg st="75" end="96"/>
                                            </p:txEl>
                                          </p:spTgt>
                                        </p:tgtEl>
                                        <p:attrNameLst>
                                          <p:attrName>style.visibility</p:attrName>
                                        </p:attrNameLst>
                                      </p:cBhvr>
                                      <p:to>
                                        <p:strVal val="visible"/>
                                      </p:to>
                                    </p:set>
                                    <p:anim calcmode="lin" valueType="num">
                                      <p:cBhvr additive="base">
                                        <p:cTn id="21" dur="500" fill="hold"/>
                                        <p:tgtEl>
                                          <p:spTgt spid="164866">
                                            <p:txEl>
                                              <p:charRg st="75" end="9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64866">
                                            <p:txEl>
                                              <p:charRg st="75" end="96"/>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64866">
                                            <p:txEl>
                                              <p:charRg st="96" end="113"/>
                                            </p:txEl>
                                          </p:spTgt>
                                        </p:tgtEl>
                                        <p:attrNameLst>
                                          <p:attrName>style.visibility</p:attrName>
                                        </p:attrNameLst>
                                      </p:cBhvr>
                                      <p:to>
                                        <p:strVal val="visible"/>
                                      </p:to>
                                    </p:set>
                                    <p:anim calcmode="lin" valueType="num">
                                      <p:cBhvr additive="base">
                                        <p:cTn id="25" dur="500" fill="hold"/>
                                        <p:tgtEl>
                                          <p:spTgt spid="164866">
                                            <p:txEl>
                                              <p:charRg st="96" end="11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64866">
                                            <p:txEl>
                                              <p:charRg st="96" end="11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64866">
                                            <p:txEl>
                                              <p:charRg st="113" end="138"/>
                                            </p:txEl>
                                          </p:spTgt>
                                        </p:tgtEl>
                                        <p:attrNameLst>
                                          <p:attrName>style.visibility</p:attrName>
                                        </p:attrNameLst>
                                      </p:cBhvr>
                                      <p:to>
                                        <p:strVal val="visible"/>
                                      </p:to>
                                    </p:set>
                                    <p:anim calcmode="lin" valueType="num">
                                      <p:cBhvr additive="base">
                                        <p:cTn id="29" dur="500" fill="hold"/>
                                        <p:tgtEl>
                                          <p:spTgt spid="164866">
                                            <p:txEl>
                                              <p:charRg st="113" end="138"/>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64866">
                                            <p:txEl>
                                              <p:charRg st="113" end="13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41" name="Rectangle 5"/>
          <p:cNvSpPr>
            <a:spLocks noGrp="1"/>
          </p:cNvSpPr>
          <p:nvPr>
            <p:ph idx="1"/>
          </p:nvPr>
        </p:nvSpPr>
        <p:spPr>
          <a:xfrm>
            <a:off x="611188" y="1125538"/>
            <a:ext cx="7772400" cy="4419600"/>
          </a:xfrm>
          <a:ln/>
        </p:spPr>
        <p:txBody>
          <a:bodyPr vert="horz" wrap="square" lIns="91440" tIns="45720" rIns="91440" bIns="45720" anchor="t" anchorCtr="0"/>
          <a:p>
            <a:pPr eaLnBrk="1" hangingPunct="1">
              <a:lnSpc>
                <a:spcPct val="90000"/>
              </a:lnSpc>
              <a:spcBef>
                <a:spcPts val="1200"/>
              </a:spcBef>
            </a:pPr>
            <a:r>
              <a:rPr lang="en-US" altLang="zh-CN" b="1">
                <a:latin typeface="宋体" panose="02010600030101010101" pitchFamily="2" charset="-122"/>
              </a:rPr>
              <a:t>       </a:t>
            </a:r>
            <a:r>
              <a:rPr lang="en-US" altLang="zh-CN" b="1" dirty="0" err="1">
                <a:latin typeface="宋体" panose="02010600030101010101" pitchFamily="2" charset="-122"/>
              </a:rPr>
              <a:t>E→i</a:t>
            </a:r>
            <a:endParaRPr lang="en-US" altLang="zh-CN" b="1">
              <a:latin typeface="宋体" panose="02010600030101010101" pitchFamily="2" charset="-122"/>
            </a:endParaRPr>
          </a:p>
          <a:p>
            <a:pPr eaLnBrk="1" hangingPunct="1">
              <a:lnSpc>
                <a:spcPct val="90000"/>
              </a:lnSpc>
              <a:spcBef>
                <a:spcPts val="1200"/>
              </a:spcBef>
              <a:buNone/>
            </a:pPr>
            <a:r>
              <a:rPr lang="en-US" altLang="zh-CN" b="1">
                <a:latin typeface="宋体" panose="02010600030101010101" pitchFamily="2" charset="-122"/>
              </a:rPr>
              <a:t>			E→E+E</a:t>
            </a:r>
            <a:endParaRPr lang="en-US" altLang="zh-CN" b="1">
              <a:latin typeface="宋体" panose="02010600030101010101" pitchFamily="2" charset="-122"/>
            </a:endParaRPr>
          </a:p>
          <a:p>
            <a:pPr eaLnBrk="1" hangingPunct="1">
              <a:lnSpc>
                <a:spcPct val="90000"/>
              </a:lnSpc>
              <a:spcBef>
                <a:spcPts val="1200"/>
              </a:spcBef>
              <a:buNone/>
            </a:pPr>
            <a:r>
              <a:rPr lang="en-US" altLang="zh-CN" b="1">
                <a:latin typeface="宋体" panose="02010600030101010101" pitchFamily="2" charset="-122"/>
              </a:rPr>
              <a:t>			E→E*E</a:t>
            </a:r>
            <a:endParaRPr lang="en-US" altLang="zh-CN" b="1">
              <a:latin typeface="宋体" panose="02010600030101010101" pitchFamily="2" charset="-122"/>
            </a:endParaRPr>
          </a:p>
          <a:p>
            <a:pPr eaLnBrk="1" hangingPunct="1">
              <a:lnSpc>
                <a:spcPct val="90000"/>
              </a:lnSpc>
              <a:spcBef>
                <a:spcPts val="1200"/>
              </a:spcBef>
              <a:buNone/>
            </a:pPr>
            <a:r>
              <a:rPr lang="en-US" altLang="zh-CN" b="1">
                <a:latin typeface="宋体" panose="02010600030101010101" pitchFamily="2" charset="-122"/>
              </a:rPr>
              <a:t>			E→(E)</a:t>
            </a:r>
            <a:endParaRPr lang="en-US" altLang="zh-CN" b="1">
              <a:latin typeface="宋体" panose="02010600030101010101" pitchFamily="2" charset="-122"/>
            </a:endParaRPr>
          </a:p>
          <a:p>
            <a:pPr eaLnBrk="1" hangingPunct="1">
              <a:lnSpc>
                <a:spcPct val="90000"/>
              </a:lnSpc>
              <a:spcBef>
                <a:spcPts val="1200"/>
              </a:spcBef>
            </a:pPr>
            <a:r>
              <a:rPr lang="zh-CN" altLang="en-US" b="1" dirty="0">
                <a:latin typeface="宋体" panose="02010600030101010101" pitchFamily="2" charset="-122"/>
              </a:rPr>
              <a:t>语法规则和词法规则定义了程序的的形式结构，是判断输入字符串是否构成一个形式上正确的程序的依据。</a:t>
            </a:r>
            <a:endParaRPr lang="zh-CN" altLang="en-US" b="1" dirty="0">
              <a:latin typeface="宋体" panose="02010600030101010101" pitchFamily="2" charset="-122"/>
            </a:endParaRPr>
          </a:p>
          <a:p>
            <a:pPr eaLnBrk="1" hangingPunct="1">
              <a:lnSpc>
                <a:spcPct val="90000"/>
              </a:lnSpc>
              <a:spcBef>
                <a:spcPts val="1200"/>
              </a:spcBef>
            </a:pPr>
            <a:r>
              <a:rPr lang="zh-CN" altLang="en-US" b="1" dirty="0">
                <a:latin typeface="宋体" panose="02010600030101010101" pitchFamily="2" charset="-122"/>
              </a:rPr>
              <a:t>定义语法单位的意义属于语义问题。</a:t>
            </a:r>
            <a:endParaRPr lang="zh-CN" altLang="en-US" b="1" dirty="0">
              <a:latin typeface="宋体" panose="02010600030101010101" pitchFamily="2" charset="-122"/>
            </a:endParaRPr>
          </a:p>
        </p:txBody>
      </p:sp>
      <p:sp>
        <p:nvSpPr>
          <p:cNvPr id="13314" name="灯片编号占位符 1"/>
          <p:cNvSpPr>
            <a:spLocks noGrp="1"/>
          </p:cNvSpPr>
          <p:nvPr>
            <p:ph type="sldNum" sz="quarter" idx="12"/>
          </p:nvPr>
        </p:nvSpPr>
        <p:spPr>
          <a:ln/>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dirty="0">
                <a:solidFill>
                  <a:schemeClr val="tx1"/>
                </a:solidFill>
              </a:rPr>
            </a:fld>
            <a:endParaRPr lang="zh-CN" altLang="en-US" sz="1200"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341">
                                            <p:txEl>
                                              <p:charRg st="0" end="11"/>
                                            </p:txEl>
                                          </p:spTgt>
                                        </p:tgtEl>
                                        <p:attrNameLst>
                                          <p:attrName>style.visibility</p:attrName>
                                        </p:attrNameLst>
                                      </p:cBhvr>
                                      <p:to>
                                        <p:strVal val="visible"/>
                                      </p:to>
                                    </p:set>
                                    <p:anim calcmode="lin" valueType="num">
                                      <p:cBhvr additive="base">
                                        <p:cTn id="7" dur="500" fill="hold"/>
                                        <p:tgtEl>
                                          <p:spTgt spid="14341">
                                            <p:txEl>
                                              <p:charRg st="0" end="1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341">
                                            <p:txEl>
                                              <p:charRg st="0" end="11"/>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4341">
                                            <p:txEl>
                                              <p:charRg st="11" end="20"/>
                                            </p:txEl>
                                          </p:spTgt>
                                        </p:tgtEl>
                                        <p:attrNameLst>
                                          <p:attrName>style.visibility</p:attrName>
                                        </p:attrNameLst>
                                      </p:cBhvr>
                                      <p:to>
                                        <p:strVal val="visible"/>
                                      </p:to>
                                    </p:set>
                                    <p:anim calcmode="lin" valueType="num">
                                      <p:cBhvr additive="base">
                                        <p:cTn id="12" dur="500" fill="hold"/>
                                        <p:tgtEl>
                                          <p:spTgt spid="14341">
                                            <p:txEl>
                                              <p:charRg st="11" end="2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4341">
                                            <p:txEl>
                                              <p:charRg st="11" end="20"/>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4341">
                                            <p:txEl>
                                              <p:charRg st="20" end="29"/>
                                            </p:txEl>
                                          </p:spTgt>
                                        </p:tgtEl>
                                        <p:attrNameLst>
                                          <p:attrName>style.visibility</p:attrName>
                                        </p:attrNameLst>
                                      </p:cBhvr>
                                      <p:to>
                                        <p:strVal val="visible"/>
                                      </p:to>
                                    </p:set>
                                    <p:anim calcmode="lin" valueType="num">
                                      <p:cBhvr additive="base">
                                        <p:cTn id="17" dur="500" fill="hold"/>
                                        <p:tgtEl>
                                          <p:spTgt spid="14341">
                                            <p:txEl>
                                              <p:charRg st="20" end="29"/>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4341">
                                            <p:txEl>
                                              <p:charRg st="20" end="29"/>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14341">
                                            <p:txEl>
                                              <p:charRg st="29" end="38"/>
                                            </p:txEl>
                                          </p:spTgt>
                                        </p:tgtEl>
                                        <p:attrNameLst>
                                          <p:attrName>style.visibility</p:attrName>
                                        </p:attrNameLst>
                                      </p:cBhvr>
                                      <p:to>
                                        <p:strVal val="visible"/>
                                      </p:to>
                                    </p:set>
                                    <p:anim calcmode="lin" valueType="num">
                                      <p:cBhvr additive="base">
                                        <p:cTn id="22" dur="500" fill="hold"/>
                                        <p:tgtEl>
                                          <p:spTgt spid="14341">
                                            <p:txEl>
                                              <p:charRg st="29" end="38"/>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14341">
                                            <p:txEl>
                                              <p:charRg st="29" end="38"/>
                                            </p:txEl>
                                          </p:spTgt>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14341">
                                            <p:txEl>
                                              <p:charRg st="38" end="86"/>
                                            </p:txEl>
                                          </p:spTgt>
                                        </p:tgtEl>
                                        <p:attrNameLst>
                                          <p:attrName>style.visibility</p:attrName>
                                        </p:attrNameLst>
                                      </p:cBhvr>
                                      <p:to>
                                        <p:strVal val="visible"/>
                                      </p:to>
                                    </p:set>
                                    <p:anim calcmode="lin" valueType="num">
                                      <p:cBhvr additive="base">
                                        <p:cTn id="28" dur="500" fill="hold"/>
                                        <p:tgtEl>
                                          <p:spTgt spid="14341">
                                            <p:txEl>
                                              <p:charRg st="38" end="86"/>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14341">
                                            <p:txEl>
                                              <p:charRg st="38" end="86"/>
                                            </p:txEl>
                                          </p:spTgt>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14341">
                                            <p:txEl>
                                              <p:charRg st="86" end="103"/>
                                            </p:txEl>
                                          </p:spTgt>
                                        </p:tgtEl>
                                        <p:attrNameLst>
                                          <p:attrName>style.visibility</p:attrName>
                                        </p:attrNameLst>
                                      </p:cBhvr>
                                      <p:to>
                                        <p:strVal val="visible"/>
                                      </p:to>
                                    </p:set>
                                    <p:anim calcmode="lin" valueType="num">
                                      <p:cBhvr additive="base">
                                        <p:cTn id="34" dur="500" fill="hold"/>
                                        <p:tgtEl>
                                          <p:spTgt spid="14341">
                                            <p:txEl>
                                              <p:charRg st="86" end="103"/>
                                            </p:txEl>
                                          </p:spTgt>
                                        </p:tgtEl>
                                        <p:attrNameLst>
                                          <p:attrName>ppt_x</p:attrName>
                                        </p:attrNameLst>
                                      </p:cBhvr>
                                      <p:tavLst>
                                        <p:tav tm="0">
                                          <p:val>
                                            <p:strVal val="0-#ppt_w/2"/>
                                          </p:val>
                                        </p:tav>
                                        <p:tav tm="100000">
                                          <p:val>
                                            <p:strVal val="#ppt_x"/>
                                          </p:val>
                                        </p:tav>
                                      </p:tavLst>
                                    </p:anim>
                                    <p:anim calcmode="lin" valueType="num">
                                      <p:cBhvr additive="base">
                                        <p:cTn id="35" dur="500" fill="hold"/>
                                        <p:tgtEl>
                                          <p:spTgt spid="14341">
                                            <p:txEl>
                                              <p:charRg st="86" end="10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1"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5890" name="Rectangle 2"/>
          <p:cNvSpPr/>
          <p:nvPr/>
        </p:nvSpPr>
        <p:spPr>
          <a:xfrm>
            <a:off x="609600" y="620713"/>
            <a:ext cx="8534400" cy="5616575"/>
          </a:xfrm>
          <a:prstGeom prst="rect">
            <a:avLst/>
          </a:prstGeom>
          <a:noFill/>
          <a:ln w="9525">
            <a:noFill/>
          </a:ln>
        </p:spPr>
        <p:txBody>
          <a:bodyPr lIns="92075" tIns="46038" rIns="92075" bIns="46038" anchor="t" anchorCtr="0"/>
          <a:p>
            <a:pPr eaLnBrk="0" hangingPunct="0">
              <a:buClr>
                <a:schemeClr val="accent2"/>
              </a:buClr>
              <a:buFont typeface="Symbol" panose="05050102010706020507" pitchFamily="18" charset="2"/>
              <a:buChar char="¨"/>
            </a:pPr>
            <a:r>
              <a:rPr lang="en-US" altLang="zh-CN" sz="3200" b="1" u="none">
                <a:latin typeface="Times New Roman" panose="02020603050405020304" pitchFamily="18" charset="0"/>
              </a:rPr>
              <a:t>2</a:t>
            </a:r>
            <a:r>
              <a:rPr lang="zh-CN" altLang="en-US" sz="3200" b="1" u="none" dirty="0">
                <a:latin typeface="Times New Roman" panose="02020603050405020304" pitchFamily="18" charset="0"/>
              </a:rPr>
              <a:t>型</a:t>
            </a:r>
            <a:r>
              <a:rPr lang="en-US" altLang="zh-CN" sz="3200" b="1" u="none">
                <a:latin typeface="Times New Roman" panose="02020603050405020304" pitchFamily="18" charset="0"/>
              </a:rPr>
              <a:t>(</a:t>
            </a:r>
            <a:r>
              <a:rPr lang="" altLang="en-US" sz="3200" b="1" u="none" dirty="0">
                <a:latin typeface="Times New Roman" panose="02020603050405020304" pitchFamily="18" charset="0"/>
              </a:rPr>
              <a:t>上下文无关文法，非确定下推自动机</a:t>
            </a:r>
            <a:r>
              <a:rPr lang="en-US" altLang="zh-CN" sz="3200" b="1" u="none">
                <a:latin typeface="Times New Roman" panose="02020603050405020304" pitchFamily="18" charset="0"/>
              </a:rPr>
              <a:t>)</a:t>
            </a:r>
            <a:r>
              <a:rPr lang="zh-CN" altLang="en-US" sz="3200" b="1" u="none" dirty="0">
                <a:latin typeface="Times New Roman" panose="02020603050405020304" pitchFamily="18" charset="0"/>
              </a:rPr>
              <a:t>：</a:t>
            </a:r>
            <a:endParaRPr lang="zh-CN" altLang="en-US" sz="3200" b="1" u="none" dirty="0">
              <a:latin typeface="Times New Roman" panose="02020603050405020304" pitchFamily="18" charset="0"/>
            </a:endParaRPr>
          </a:p>
          <a:p>
            <a:pPr lvl="1" indent="0" algn="l" eaLnBrk="0" hangingPunct="0"/>
            <a:r>
              <a:rPr lang="zh-CN" altLang="en-US" sz="3200" b="1" u="none" dirty="0">
                <a:latin typeface="Times New Roman" panose="02020603050405020304" pitchFamily="18" charset="0"/>
              </a:rPr>
              <a:t>  产生式形如：</a:t>
            </a:r>
            <a:r>
              <a:rPr lang="zh-CN" altLang="en-US" sz="3200" b="1" u="none" dirty="0">
                <a:latin typeface="Times New Roman" panose="02020603050405020304" pitchFamily="18" charset="0"/>
                <a:sym typeface="Symbol" panose="05050102010706020507" pitchFamily="18" charset="2"/>
              </a:rPr>
              <a:t>   </a:t>
            </a:r>
            <a:r>
              <a:rPr lang="en-US" altLang="zh-CN" sz="3200" b="1" u="none">
                <a:latin typeface="Times New Roman" panose="02020603050405020304" pitchFamily="18" charset="0"/>
                <a:sym typeface="Symbol" panose="05050102010706020507" pitchFamily="18" charset="2"/>
              </a:rPr>
              <a:t>A   </a:t>
            </a:r>
            <a:endParaRPr lang="en-US" altLang="zh-CN" sz="3200" b="1" u="none">
              <a:latin typeface="Times New Roman" panose="02020603050405020304" pitchFamily="18" charset="0"/>
            </a:endParaRPr>
          </a:p>
          <a:p>
            <a:pPr lvl="1" indent="0" algn="l" eaLnBrk="0" hangingPunct="0"/>
            <a:r>
              <a:rPr lang="en-US" altLang="zh-CN" sz="3200" b="1" u="none">
                <a:latin typeface="Times New Roman" panose="02020603050405020304" pitchFamily="18" charset="0"/>
              </a:rPr>
              <a:t>  </a:t>
            </a:r>
            <a:r>
              <a:rPr lang="zh-CN" altLang="en-US" sz="3200" b="1" u="none" dirty="0">
                <a:latin typeface="Times New Roman" panose="02020603050405020304" pitchFamily="18" charset="0"/>
              </a:rPr>
              <a:t>其中：</a:t>
            </a:r>
            <a:r>
              <a:rPr lang="en-US" altLang="zh-CN" sz="3200" b="1" u="none">
                <a:latin typeface="Times New Roman" panose="02020603050405020304" pitchFamily="18" charset="0"/>
                <a:sym typeface="Symbol" panose="05050102010706020507" pitchFamily="18" charset="2"/>
              </a:rPr>
              <a:t>A </a:t>
            </a:r>
            <a:r>
              <a:rPr lang="en-US" altLang="zh-CN" sz="3200" b="1" u="none">
                <a:latin typeface="Times New Roman" panose="02020603050405020304" pitchFamily="18" charset="0"/>
              </a:rPr>
              <a:t>V</a:t>
            </a:r>
            <a:r>
              <a:rPr lang="en-US" altLang="zh-CN" sz="3200" b="1" u="none" baseline="-25000">
                <a:latin typeface="Times New Roman" panose="02020603050405020304" pitchFamily="18" charset="0"/>
              </a:rPr>
              <a:t>N</a:t>
            </a:r>
            <a:r>
              <a:rPr lang="zh-CN" altLang="en-US" sz="3200" b="1" u="none" dirty="0">
                <a:latin typeface="Times New Roman" panose="02020603050405020304" pitchFamily="18" charset="0"/>
              </a:rPr>
              <a:t>；</a:t>
            </a:r>
            <a:r>
              <a:rPr lang="zh-CN" altLang="en-US" sz="3200" b="1" u="none" dirty="0">
                <a:latin typeface="Times New Roman" panose="02020603050405020304" pitchFamily="18" charset="0"/>
                <a:sym typeface="Symbol" panose="05050102010706020507" pitchFamily="18" charset="2"/>
              </a:rPr>
              <a:t> </a:t>
            </a:r>
            <a:r>
              <a:rPr lang="en-US" altLang="zh-CN" sz="3200" b="1" u="none">
                <a:latin typeface="Times New Roman" panose="02020603050405020304" pitchFamily="18" charset="0"/>
                <a:sym typeface="Symbol" panose="05050102010706020507" pitchFamily="18" charset="2"/>
              </a:rPr>
              <a:t>(</a:t>
            </a:r>
            <a:r>
              <a:rPr lang="en-US" altLang="zh-CN" sz="3200" b="1" u="none">
                <a:latin typeface="Times New Roman" panose="02020603050405020304" pitchFamily="18" charset="0"/>
              </a:rPr>
              <a:t>V</a:t>
            </a:r>
            <a:r>
              <a:rPr lang="en-US" altLang="zh-CN" sz="3200" b="1" u="none" baseline="-25000">
                <a:latin typeface="Times New Roman" panose="02020603050405020304" pitchFamily="18" charset="0"/>
              </a:rPr>
              <a:t>T </a:t>
            </a:r>
            <a:r>
              <a:rPr lang="en-US" altLang="zh-CN" sz="3200" b="1" u="none">
                <a:latin typeface="Times New Roman" panose="02020603050405020304" pitchFamily="18" charset="0"/>
                <a:sym typeface="Symbol" panose="05050102010706020507" pitchFamily="18" charset="2"/>
              </a:rPr>
              <a:t></a:t>
            </a:r>
            <a:r>
              <a:rPr lang="en-US" altLang="zh-CN" sz="3200" b="1" u="none" baseline="-25000">
                <a:latin typeface="Times New Roman" panose="02020603050405020304" pitchFamily="18" charset="0"/>
              </a:rPr>
              <a:t> </a:t>
            </a:r>
            <a:r>
              <a:rPr lang="en-US" altLang="zh-CN" sz="3200" b="1" u="none">
                <a:latin typeface="Times New Roman" panose="02020603050405020304" pitchFamily="18" charset="0"/>
              </a:rPr>
              <a:t>V</a:t>
            </a:r>
            <a:r>
              <a:rPr lang="en-US" altLang="zh-CN" sz="3200" b="1" u="none" baseline="-25000">
                <a:latin typeface="Times New Roman" panose="02020603050405020304" pitchFamily="18" charset="0"/>
              </a:rPr>
              <a:t>N</a:t>
            </a:r>
            <a:r>
              <a:rPr lang="en-US" altLang="zh-CN" sz="3200" b="1" u="none">
                <a:latin typeface="Times New Roman" panose="02020603050405020304" pitchFamily="18" charset="0"/>
              </a:rPr>
              <a:t>)</a:t>
            </a:r>
            <a:r>
              <a:rPr lang="en-US" altLang="zh-CN" sz="3200" b="1" u="none" baseline="30000">
                <a:latin typeface="Times New Roman" panose="02020603050405020304" pitchFamily="18" charset="0"/>
              </a:rPr>
              <a:t>*</a:t>
            </a:r>
            <a:r>
              <a:rPr lang="zh-CN" altLang="en-US" sz="3200" b="1" u="none" dirty="0">
                <a:latin typeface="Times New Roman" panose="02020603050405020304" pitchFamily="18" charset="0"/>
                <a:sym typeface="Symbol" panose="05050102010706020507" pitchFamily="18" charset="2"/>
              </a:rPr>
              <a:t>。</a:t>
            </a:r>
            <a:endParaRPr lang="zh-CN" altLang="en-US" sz="3200" b="1" u="none" dirty="0">
              <a:latin typeface="Times New Roman" panose="02020603050405020304" pitchFamily="18" charset="0"/>
              <a:sym typeface="Symbol" panose="05050102010706020507" pitchFamily="18" charset="2"/>
            </a:endParaRPr>
          </a:p>
          <a:p>
            <a:pPr eaLnBrk="0" hangingPunct="0">
              <a:spcBef>
                <a:spcPct val="70000"/>
              </a:spcBef>
              <a:buClr>
                <a:schemeClr val="accent2"/>
              </a:buClr>
              <a:buFont typeface="Symbol" panose="05050102010706020507" pitchFamily="18" charset="2"/>
              <a:buChar char="¨"/>
            </a:pPr>
            <a:r>
              <a:rPr lang="en-US" altLang="zh-CN" sz="3200" b="1" u="none">
                <a:latin typeface="Times New Roman" panose="02020603050405020304" pitchFamily="18" charset="0"/>
              </a:rPr>
              <a:t>3</a:t>
            </a:r>
            <a:r>
              <a:rPr lang="zh-CN" altLang="en-US" sz="3200" b="1" u="none" dirty="0">
                <a:latin typeface="Times New Roman" panose="02020603050405020304" pitchFamily="18" charset="0"/>
              </a:rPr>
              <a:t>型</a:t>
            </a:r>
            <a:r>
              <a:rPr lang="en-US" altLang="zh-CN" sz="3200" b="1" u="none">
                <a:latin typeface="Times New Roman" panose="02020603050405020304" pitchFamily="18" charset="0"/>
              </a:rPr>
              <a:t>(</a:t>
            </a:r>
            <a:r>
              <a:rPr lang="" altLang="en-US" sz="3200" b="1" u="none" dirty="0">
                <a:latin typeface="Times New Roman" panose="02020603050405020304" pitchFamily="18" charset="0"/>
              </a:rPr>
              <a:t>正规文法，有限自动机</a:t>
            </a:r>
            <a:r>
              <a:rPr lang="en-US" altLang="zh-CN" sz="3200" b="1" u="none">
                <a:latin typeface="Times New Roman" panose="02020603050405020304" pitchFamily="18" charset="0"/>
              </a:rPr>
              <a:t>)</a:t>
            </a:r>
            <a:r>
              <a:rPr lang="zh-CN" altLang="en-US" sz="3200" b="1" u="none" dirty="0">
                <a:latin typeface="Times New Roman" panose="02020603050405020304" pitchFamily="18" charset="0"/>
              </a:rPr>
              <a:t>：</a:t>
            </a:r>
            <a:endParaRPr lang="zh-CN" altLang="en-US" sz="3200" b="1" u="none" dirty="0">
              <a:latin typeface="Times New Roman" panose="02020603050405020304" pitchFamily="18" charset="0"/>
            </a:endParaRPr>
          </a:p>
          <a:p>
            <a:pPr lvl="1" indent="0" algn="l" eaLnBrk="0" hangingPunct="0"/>
            <a:r>
              <a:rPr lang="zh-CN" altLang="en-US" sz="3200" b="1" u="none" dirty="0">
                <a:latin typeface="Times New Roman" panose="02020603050405020304" pitchFamily="18" charset="0"/>
              </a:rPr>
              <a:t>  产生式形如：</a:t>
            </a:r>
            <a:r>
              <a:rPr lang="zh-CN" altLang="en-US" sz="3200" b="1" u="none" dirty="0">
                <a:latin typeface="Times New Roman" panose="02020603050405020304" pitchFamily="18" charset="0"/>
                <a:sym typeface="Symbol" panose="05050102010706020507" pitchFamily="18" charset="2"/>
              </a:rPr>
              <a:t> </a:t>
            </a:r>
            <a:r>
              <a:rPr lang="en-US" altLang="zh-CN" sz="3200" b="1" u="none">
                <a:latin typeface="Times New Roman" panose="02020603050405020304" pitchFamily="18" charset="0"/>
                <a:sym typeface="Symbol" panose="05050102010706020507" pitchFamily="18" charset="2"/>
              </a:rPr>
              <a:t>A  B </a:t>
            </a:r>
            <a:r>
              <a:rPr lang="zh-CN" altLang="en-US" sz="3200" b="1" u="none" dirty="0">
                <a:latin typeface="Times New Roman" panose="02020603050405020304" pitchFamily="18" charset="0"/>
              </a:rPr>
              <a:t>或 </a:t>
            </a:r>
            <a:r>
              <a:rPr lang="en-US" altLang="zh-CN" sz="3200" b="1" u="none">
                <a:latin typeface="Times New Roman" panose="02020603050405020304" pitchFamily="18" charset="0"/>
                <a:sym typeface="Symbol" panose="05050102010706020507" pitchFamily="18" charset="2"/>
              </a:rPr>
              <a:t>A  </a:t>
            </a:r>
            <a:endParaRPr lang="en-US" altLang="zh-CN" sz="3200" b="1" u="none">
              <a:latin typeface="Times New Roman" panose="02020603050405020304" pitchFamily="18" charset="0"/>
            </a:endParaRPr>
          </a:p>
          <a:p>
            <a:pPr lvl="1" indent="0" algn="l" eaLnBrk="0" hangingPunct="0"/>
            <a:r>
              <a:rPr lang="en-US" altLang="zh-CN" sz="3200" b="1" u="none">
                <a:latin typeface="Times New Roman" panose="02020603050405020304" pitchFamily="18" charset="0"/>
              </a:rPr>
              <a:t>  </a:t>
            </a:r>
            <a:r>
              <a:rPr lang="zh-CN" altLang="en-US" sz="3200" b="1" u="none" dirty="0">
                <a:latin typeface="Times New Roman" panose="02020603050405020304" pitchFamily="18" charset="0"/>
              </a:rPr>
              <a:t>其中：</a:t>
            </a:r>
            <a:r>
              <a:rPr lang="zh-CN" altLang="en-US" sz="3200" b="1" u="none" dirty="0">
                <a:latin typeface="Times New Roman" panose="02020603050405020304" pitchFamily="18" charset="0"/>
                <a:sym typeface="Symbol" panose="05050102010706020507" pitchFamily="18" charset="2"/>
              </a:rPr>
              <a:t>  </a:t>
            </a:r>
            <a:r>
              <a:rPr lang="en-US" altLang="zh-CN" sz="3200" b="1" u="none">
                <a:latin typeface="Times New Roman" panose="02020603050405020304" pitchFamily="18" charset="0"/>
              </a:rPr>
              <a:t>V</a:t>
            </a:r>
            <a:r>
              <a:rPr lang="en-US" altLang="zh-CN" sz="3200" b="1" u="none" baseline="-25000">
                <a:latin typeface="Times New Roman" panose="02020603050405020304" pitchFamily="18" charset="0"/>
              </a:rPr>
              <a:t>T</a:t>
            </a:r>
            <a:r>
              <a:rPr lang="en-US" altLang="zh-CN" sz="3200" b="1" u="none" baseline="30000">
                <a:latin typeface="Times New Roman" panose="02020603050405020304" pitchFamily="18" charset="0"/>
              </a:rPr>
              <a:t>*</a:t>
            </a:r>
            <a:r>
              <a:rPr lang="zh-CN" altLang="en-US" sz="3200" b="1" u="none" dirty="0">
                <a:latin typeface="Times New Roman" panose="02020603050405020304" pitchFamily="18" charset="0"/>
              </a:rPr>
              <a:t>；</a:t>
            </a:r>
            <a:r>
              <a:rPr lang="en-US" altLang="zh-CN" sz="3200" b="1" u="none">
                <a:latin typeface="Times New Roman" panose="02020603050405020304" pitchFamily="18" charset="0"/>
                <a:sym typeface="Symbol" panose="05050102010706020507" pitchFamily="18" charset="2"/>
              </a:rPr>
              <a:t>A</a:t>
            </a:r>
            <a:r>
              <a:rPr lang="zh-CN" altLang="en-US" sz="3200" b="1" u="none" dirty="0">
                <a:latin typeface="Times New Roman" panose="02020603050405020304" pitchFamily="18" charset="0"/>
                <a:sym typeface="Symbol" panose="05050102010706020507" pitchFamily="18" charset="2"/>
              </a:rPr>
              <a:t>，</a:t>
            </a:r>
            <a:r>
              <a:rPr lang="en-US" altLang="zh-CN" sz="3200" b="1" u="none">
                <a:latin typeface="Times New Roman" panose="02020603050405020304" pitchFamily="18" charset="0"/>
                <a:sym typeface="Symbol" panose="05050102010706020507" pitchFamily="18" charset="2"/>
              </a:rPr>
              <a:t>B</a:t>
            </a:r>
            <a:r>
              <a:rPr lang="en-US" altLang="zh-CN" sz="3200" b="1" u="none">
                <a:latin typeface="Times New Roman" panose="02020603050405020304" pitchFamily="18" charset="0"/>
              </a:rPr>
              <a:t>V</a:t>
            </a:r>
            <a:r>
              <a:rPr lang="en-US" altLang="zh-CN" sz="3200" b="1" u="none" baseline="-25000">
                <a:latin typeface="Times New Roman" panose="02020603050405020304" pitchFamily="18" charset="0"/>
              </a:rPr>
              <a:t>N</a:t>
            </a:r>
            <a:endParaRPr lang="en-US" altLang="zh-CN" sz="3200" b="1" u="none" baseline="-25000">
              <a:latin typeface="Times New Roman" panose="02020603050405020304" pitchFamily="18" charset="0"/>
            </a:endParaRPr>
          </a:p>
          <a:p>
            <a:pPr eaLnBrk="0" hangingPunct="0"/>
            <a:r>
              <a:rPr lang="en-US" altLang="zh-CN" sz="3200" b="1" u="none">
                <a:latin typeface="Times New Roman" panose="02020603050405020304" pitchFamily="18" charset="0"/>
              </a:rPr>
              <a:t>       </a:t>
            </a:r>
            <a:r>
              <a:rPr lang="zh-CN" altLang="en-US" sz="3200" b="1" u="none" dirty="0">
                <a:solidFill>
                  <a:srgbClr val="3366CC"/>
                </a:solidFill>
                <a:latin typeface="Times New Roman" panose="02020603050405020304" pitchFamily="18" charset="0"/>
              </a:rPr>
              <a:t>产生式形如：</a:t>
            </a:r>
            <a:r>
              <a:rPr lang="zh-CN" altLang="en-US" sz="3200" b="1" u="none" dirty="0">
                <a:solidFill>
                  <a:srgbClr val="3366CC"/>
                </a:solidFill>
                <a:latin typeface="Times New Roman" panose="02020603050405020304" pitchFamily="18" charset="0"/>
                <a:sym typeface="Symbol" panose="05050102010706020507" pitchFamily="18" charset="2"/>
              </a:rPr>
              <a:t> </a:t>
            </a:r>
            <a:r>
              <a:rPr lang="en-US" altLang="zh-CN" sz="3200" b="1" u="none">
                <a:solidFill>
                  <a:srgbClr val="3366CC"/>
                </a:solidFill>
                <a:latin typeface="Times New Roman" panose="02020603050405020304" pitchFamily="18" charset="0"/>
                <a:sym typeface="Symbol" panose="05050102010706020507" pitchFamily="18" charset="2"/>
              </a:rPr>
              <a:t>A  B </a:t>
            </a:r>
            <a:r>
              <a:rPr lang="zh-CN" altLang="en-US" sz="3200" b="1" u="none" dirty="0">
                <a:solidFill>
                  <a:srgbClr val="3366CC"/>
                </a:solidFill>
                <a:latin typeface="Times New Roman" panose="02020603050405020304" pitchFamily="18" charset="0"/>
              </a:rPr>
              <a:t>或 </a:t>
            </a:r>
            <a:r>
              <a:rPr lang="en-US" altLang="zh-CN" sz="3200" b="1" u="none">
                <a:solidFill>
                  <a:srgbClr val="3366CC"/>
                </a:solidFill>
                <a:latin typeface="Times New Roman" panose="02020603050405020304" pitchFamily="18" charset="0"/>
                <a:sym typeface="Symbol" panose="05050102010706020507" pitchFamily="18" charset="2"/>
              </a:rPr>
              <a:t>A  </a:t>
            </a:r>
            <a:endParaRPr lang="en-US" altLang="zh-CN" sz="3200" b="1" u="none">
              <a:solidFill>
                <a:srgbClr val="3366CC"/>
              </a:solidFill>
              <a:latin typeface="Times New Roman" panose="02020603050405020304" pitchFamily="18" charset="0"/>
            </a:endParaRPr>
          </a:p>
          <a:p>
            <a:pPr lvl="1" indent="0" algn="l" eaLnBrk="0" hangingPunct="0"/>
            <a:r>
              <a:rPr lang="en-US" altLang="zh-CN" sz="3200" b="1" u="none">
                <a:solidFill>
                  <a:srgbClr val="3366CC"/>
                </a:solidFill>
                <a:latin typeface="Times New Roman" panose="02020603050405020304" pitchFamily="18" charset="0"/>
              </a:rPr>
              <a:t>  </a:t>
            </a:r>
            <a:r>
              <a:rPr lang="zh-CN" altLang="en-US" sz="3200" b="1" u="none" dirty="0">
                <a:solidFill>
                  <a:srgbClr val="3366CC"/>
                </a:solidFill>
                <a:latin typeface="Times New Roman" panose="02020603050405020304" pitchFamily="18" charset="0"/>
              </a:rPr>
              <a:t>其中：</a:t>
            </a:r>
            <a:r>
              <a:rPr lang="zh-CN" altLang="en-US" sz="3200" b="1" u="none" dirty="0">
                <a:solidFill>
                  <a:srgbClr val="3366CC"/>
                </a:solidFill>
                <a:latin typeface="Times New Roman" panose="02020603050405020304" pitchFamily="18" charset="0"/>
                <a:sym typeface="Symbol" panose="05050102010706020507" pitchFamily="18" charset="2"/>
              </a:rPr>
              <a:t>  </a:t>
            </a:r>
            <a:r>
              <a:rPr lang="en-US" altLang="zh-CN" sz="3200" b="1" u="none">
                <a:solidFill>
                  <a:srgbClr val="3366CC"/>
                </a:solidFill>
                <a:latin typeface="Times New Roman" panose="02020603050405020304" pitchFamily="18" charset="0"/>
              </a:rPr>
              <a:t>V</a:t>
            </a:r>
            <a:r>
              <a:rPr lang="en-US" altLang="zh-CN" sz="3200" b="1" u="none" baseline="-25000">
                <a:solidFill>
                  <a:srgbClr val="3366CC"/>
                </a:solidFill>
                <a:latin typeface="Times New Roman" panose="02020603050405020304" pitchFamily="18" charset="0"/>
              </a:rPr>
              <a:t>T</a:t>
            </a:r>
            <a:r>
              <a:rPr lang="en-US" altLang="zh-CN" sz="3200" b="1" u="none" baseline="30000">
                <a:solidFill>
                  <a:srgbClr val="3366CC"/>
                </a:solidFill>
                <a:latin typeface="Times New Roman" panose="02020603050405020304" pitchFamily="18" charset="0"/>
              </a:rPr>
              <a:t>*</a:t>
            </a:r>
            <a:r>
              <a:rPr lang="zh-CN" altLang="en-US" sz="3200" b="1" u="none" dirty="0">
                <a:solidFill>
                  <a:srgbClr val="3366CC"/>
                </a:solidFill>
                <a:latin typeface="Times New Roman" panose="02020603050405020304" pitchFamily="18" charset="0"/>
              </a:rPr>
              <a:t>；</a:t>
            </a:r>
            <a:r>
              <a:rPr lang="en-US" altLang="zh-CN" sz="3200" b="1" u="none">
                <a:solidFill>
                  <a:srgbClr val="3366CC"/>
                </a:solidFill>
                <a:latin typeface="Times New Roman" panose="02020603050405020304" pitchFamily="18" charset="0"/>
                <a:sym typeface="Symbol" panose="05050102010706020507" pitchFamily="18" charset="2"/>
              </a:rPr>
              <a:t>A</a:t>
            </a:r>
            <a:r>
              <a:rPr lang="zh-CN" altLang="en-US" sz="3200" b="1" u="none" dirty="0">
                <a:solidFill>
                  <a:srgbClr val="3366CC"/>
                </a:solidFill>
                <a:latin typeface="Times New Roman" panose="02020603050405020304" pitchFamily="18" charset="0"/>
                <a:sym typeface="Symbol" panose="05050102010706020507" pitchFamily="18" charset="2"/>
              </a:rPr>
              <a:t>，</a:t>
            </a:r>
            <a:r>
              <a:rPr lang="en-US" altLang="zh-CN" sz="3200" b="1" u="none">
                <a:solidFill>
                  <a:srgbClr val="3366CC"/>
                </a:solidFill>
                <a:latin typeface="Times New Roman" panose="02020603050405020304" pitchFamily="18" charset="0"/>
                <a:sym typeface="Symbol" panose="05050102010706020507" pitchFamily="18" charset="2"/>
              </a:rPr>
              <a:t>B</a:t>
            </a:r>
            <a:r>
              <a:rPr lang="en-US" altLang="zh-CN" sz="3200" b="1" u="none">
                <a:solidFill>
                  <a:srgbClr val="3366CC"/>
                </a:solidFill>
                <a:latin typeface="Times New Roman" panose="02020603050405020304" pitchFamily="18" charset="0"/>
              </a:rPr>
              <a:t>V</a:t>
            </a:r>
            <a:r>
              <a:rPr lang="en-US" altLang="zh-CN" sz="3200" b="1" u="none" baseline="-25000">
                <a:solidFill>
                  <a:srgbClr val="3366CC"/>
                </a:solidFill>
                <a:latin typeface="Times New Roman" panose="02020603050405020304" pitchFamily="18" charset="0"/>
              </a:rPr>
              <a:t>N</a:t>
            </a:r>
            <a:endParaRPr lang="en-US" altLang="zh-CN" sz="3200" b="1" u="none">
              <a:solidFill>
                <a:srgbClr val="3366CC"/>
              </a:solidFill>
              <a:latin typeface="Times New Roman" panose="02020603050405020304" pitchFamily="18" charset="0"/>
              <a:sym typeface="Symbol" panose="05050102010706020507" pitchFamily="18" charset="2"/>
            </a:endParaRPr>
          </a:p>
        </p:txBody>
      </p:sp>
      <p:sp>
        <p:nvSpPr>
          <p:cNvPr id="165891" name="Text Box 3"/>
          <p:cNvSpPr txBox="1"/>
          <p:nvPr/>
        </p:nvSpPr>
        <p:spPr>
          <a:xfrm>
            <a:off x="7164388" y="2924175"/>
            <a:ext cx="1979612" cy="523875"/>
          </a:xfrm>
          <a:prstGeom prst="rect">
            <a:avLst/>
          </a:prstGeom>
          <a:solidFill>
            <a:srgbClr val="CCFFCC"/>
          </a:solidFill>
          <a:ln w="25400" cap="flat" cmpd="sng">
            <a:solidFill>
              <a:srgbClr val="008000"/>
            </a:solidFill>
            <a:prstDash val="solid"/>
            <a:miter/>
            <a:headEnd type="none" w="med" len="med"/>
            <a:tailEnd type="none" w="lg" len="lg"/>
          </a:ln>
        </p:spPr>
        <p:txBody>
          <a:bodyPr lIns="18000" rIns="18000" anchor="t" anchorCtr="0">
            <a:spAutoFit/>
          </a:bodyPr>
          <a:p>
            <a:r>
              <a:rPr lang="zh-CN" altLang="en-US" sz="2800" b="1" u="none" dirty="0">
                <a:solidFill>
                  <a:schemeClr val="tx1"/>
                </a:solidFill>
                <a:latin typeface="Times New Roman" panose="02020603050405020304" pitchFamily="18" charset="0"/>
              </a:rPr>
              <a:t>右线性文法</a:t>
            </a:r>
            <a:endParaRPr lang="en-GB" altLang="zh-CN" sz="2800" b="1" u="none">
              <a:solidFill>
                <a:schemeClr val="tx1"/>
              </a:solidFill>
              <a:latin typeface="Times New Roman" panose="02020603050405020304" pitchFamily="18" charset="0"/>
            </a:endParaRPr>
          </a:p>
        </p:txBody>
      </p:sp>
      <p:sp>
        <p:nvSpPr>
          <p:cNvPr id="165892" name="Text Box 4"/>
          <p:cNvSpPr txBox="1"/>
          <p:nvPr/>
        </p:nvSpPr>
        <p:spPr>
          <a:xfrm>
            <a:off x="7164388" y="3933825"/>
            <a:ext cx="1979612" cy="523875"/>
          </a:xfrm>
          <a:prstGeom prst="rect">
            <a:avLst/>
          </a:prstGeom>
          <a:solidFill>
            <a:srgbClr val="CCFFFF"/>
          </a:solidFill>
          <a:ln w="25400" cap="flat" cmpd="sng">
            <a:solidFill>
              <a:srgbClr val="333399"/>
            </a:solidFill>
            <a:prstDash val="solid"/>
            <a:miter/>
            <a:headEnd type="none" w="med" len="med"/>
            <a:tailEnd type="none" w="lg" len="lg"/>
          </a:ln>
        </p:spPr>
        <p:txBody>
          <a:bodyPr lIns="18000" rIns="18000" anchor="t" anchorCtr="0">
            <a:spAutoFit/>
          </a:bodyPr>
          <a:p>
            <a:r>
              <a:rPr lang="zh-CN" altLang="x-none" sz="2800" b="1" u="none" dirty="0">
                <a:solidFill>
                  <a:schemeClr val="tx1"/>
                </a:solidFill>
                <a:latin typeface="Times New Roman" panose="02020603050405020304" pitchFamily="18" charset="0"/>
              </a:rPr>
              <a:t>左线性文法</a:t>
            </a:r>
            <a:endParaRPr lang="en-GB" altLang="zh-CN" sz="2800" b="1" u="none">
              <a:solidFill>
                <a:schemeClr val="tx1"/>
              </a:solidFill>
              <a:latin typeface="Times New Roman" panose="02020603050405020304" pitchFamily="18" charset="0"/>
            </a:endParaRPr>
          </a:p>
        </p:txBody>
      </p:sp>
      <p:sp>
        <p:nvSpPr>
          <p:cNvPr id="78852" name="灯片编号占位符 1"/>
          <p:cNvSpPr>
            <a:spLocks noGrp="1"/>
          </p:cNvSpPr>
          <p:nvPr>
            <p:ph type="sldNum" sz="quarter" idx="12"/>
          </p:nvPr>
        </p:nvSpPr>
        <p:spPr>
          <a:ln/>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dirty="0">
                <a:solidFill>
                  <a:schemeClr val="tx1"/>
                </a:solidFill>
              </a:rPr>
            </a:fld>
            <a:endParaRPr lang="zh-CN" altLang="en-US" sz="1200"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5890">
                                            <p:txEl>
                                              <p:charRg st="0" end="22"/>
                                            </p:txEl>
                                          </p:spTgt>
                                        </p:tgtEl>
                                        <p:attrNameLst>
                                          <p:attrName>style.visibility</p:attrName>
                                        </p:attrNameLst>
                                      </p:cBhvr>
                                      <p:to>
                                        <p:strVal val="visible"/>
                                      </p:to>
                                    </p:set>
                                    <p:anim calcmode="lin" valueType="num">
                                      <p:cBhvr additive="base">
                                        <p:cTn id="7" dur="500" fill="hold"/>
                                        <p:tgtEl>
                                          <p:spTgt spid="165890">
                                            <p:txEl>
                                              <p:charRg st="0" end="2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5890">
                                            <p:txEl>
                                              <p:charRg st="0" end="22"/>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65890">
                                            <p:txEl>
                                              <p:charRg st="22" end="40"/>
                                            </p:txEl>
                                          </p:spTgt>
                                        </p:tgtEl>
                                        <p:attrNameLst>
                                          <p:attrName>style.visibility</p:attrName>
                                        </p:attrNameLst>
                                      </p:cBhvr>
                                      <p:to>
                                        <p:strVal val="visible"/>
                                      </p:to>
                                    </p:set>
                                    <p:anim calcmode="lin" valueType="num">
                                      <p:cBhvr additive="base">
                                        <p:cTn id="11" dur="500" fill="hold"/>
                                        <p:tgtEl>
                                          <p:spTgt spid="165890">
                                            <p:txEl>
                                              <p:charRg st="22" end="4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65890">
                                            <p:txEl>
                                              <p:charRg st="22" end="4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65890">
                                            <p:txEl>
                                              <p:charRg st="40" end="66"/>
                                            </p:txEl>
                                          </p:spTgt>
                                        </p:tgtEl>
                                        <p:attrNameLst>
                                          <p:attrName>style.visibility</p:attrName>
                                        </p:attrNameLst>
                                      </p:cBhvr>
                                      <p:to>
                                        <p:strVal val="visible"/>
                                      </p:to>
                                    </p:set>
                                    <p:anim calcmode="lin" valueType="num">
                                      <p:cBhvr additive="base">
                                        <p:cTn id="15" dur="500" fill="hold"/>
                                        <p:tgtEl>
                                          <p:spTgt spid="165890">
                                            <p:txEl>
                                              <p:charRg st="40" end="6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65890">
                                            <p:txEl>
                                              <p:charRg st="40" end="66"/>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65890">
                                            <p:txEl>
                                              <p:charRg st="66" end="82"/>
                                            </p:txEl>
                                          </p:spTgt>
                                        </p:tgtEl>
                                        <p:attrNameLst>
                                          <p:attrName>style.visibility</p:attrName>
                                        </p:attrNameLst>
                                      </p:cBhvr>
                                      <p:to>
                                        <p:strVal val="visible"/>
                                      </p:to>
                                    </p:set>
                                    <p:anim calcmode="lin" valueType="num">
                                      <p:cBhvr additive="base">
                                        <p:cTn id="21" dur="500" fill="hold"/>
                                        <p:tgtEl>
                                          <p:spTgt spid="165890">
                                            <p:txEl>
                                              <p:charRg st="66" end="8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65890">
                                            <p:txEl>
                                              <p:charRg st="66" end="82"/>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65890">
                                            <p:txEl>
                                              <p:charRg st="82" end="106"/>
                                            </p:txEl>
                                          </p:spTgt>
                                        </p:tgtEl>
                                        <p:attrNameLst>
                                          <p:attrName>style.visibility</p:attrName>
                                        </p:attrNameLst>
                                      </p:cBhvr>
                                      <p:to>
                                        <p:strVal val="visible"/>
                                      </p:to>
                                    </p:set>
                                    <p:anim calcmode="lin" valueType="num">
                                      <p:cBhvr additive="base">
                                        <p:cTn id="25" dur="500" fill="hold"/>
                                        <p:tgtEl>
                                          <p:spTgt spid="165890">
                                            <p:txEl>
                                              <p:charRg st="82" end="10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65890">
                                            <p:txEl>
                                              <p:charRg st="82" end="106"/>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65890">
                                            <p:txEl>
                                              <p:charRg st="106" end="126"/>
                                            </p:txEl>
                                          </p:spTgt>
                                        </p:tgtEl>
                                        <p:attrNameLst>
                                          <p:attrName>style.visibility</p:attrName>
                                        </p:attrNameLst>
                                      </p:cBhvr>
                                      <p:to>
                                        <p:strVal val="visible"/>
                                      </p:to>
                                    </p:set>
                                    <p:anim calcmode="lin" valueType="num">
                                      <p:cBhvr additive="base">
                                        <p:cTn id="29" dur="500" fill="hold"/>
                                        <p:tgtEl>
                                          <p:spTgt spid="165890">
                                            <p:txEl>
                                              <p:charRg st="106" end="12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65890">
                                            <p:txEl>
                                              <p:charRg st="106" end="126"/>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65890">
                                            <p:txEl>
                                              <p:charRg st="126" end="155"/>
                                            </p:txEl>
                                          </p:spTgt>
                                        </p:tgtEl>
                                        <p:attrNameLst>
                                          <p:attrName>style.visibility</p:attrName>
                                        </p:attrNameLst>
                                      </p:cBhvr>
                                      <p:to>
                                        <p:strVal val="visible"/>
                                      </p:to>
                                    </p:set>
                                    <p:anim calcmode="lin" valueType="num">
                                      <p:cBhvr additive="base">
                                        <p:cTn id="35" dur="500" fill="hold"/>
                                        <p:tgtEl>
                                          <p:spTgt spid="165890">
                                            <p:txEl>
                                              <p:charRg st="126" end="15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65890">
                                            <p:txEl>
                                              <p:charRg st="126" end="155"/>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65890">
                                            <p:txEl>
                                              <p:charRg st="155" end="175"/>
                                            </p:txEl>
                                          </p:spTgt>
                                        </p:tgtEl>
                                        <p:attrNameLst>
                                          <p:attrName>style.visibility</p:attrName>
                                        </p:attrNameLst>
                                      </p:cBhvr>
                                      <p:to>
                                        <p:strVal val="visible"/>
                                      </p:to>
                                    </p:set>
                                    <p:anim calcmode="lin" valueType="num">
                                      <p:cBhvr additive="base">
                                        <p:cTn id="39" dur="500" fill="hold"/>
                                        <p:tgtEl>
                                          <p:spTgt spid="165890">
                                            <p:txEl>
                                              <p:charRg st="155" end="175"/>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65890">
                                            <p:txEl>
                                              <p:charRg st="155" end="175"/>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65891"/>
                                        </p:tgtEl>
                                        <p:attrNameLst>
                                          <p:attrName>style.visibility</p:attrName>
                                        </p:attrNameLst>
                                      </p:cBhvr>
                                      <p:to>
                                        <p:strVal val="visible"/>
                                      </p:to>
                                    </p:set>
                                    <p:animEffect transition="in" filter="wipe(left)">
                                      <p:cBhvr>
                                        <p:cTn id="45" dur="500"/>
                                        <p:tgtEl>
                                          <p:spTgt spid="165891"/>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165890">
                                            <p:txEl>
                                              <p:charRg st="126" end="155"/>
                                            </p:txEl>
                                          </p:spTgt>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165890">
                                            <p:txEl>
                                              <p:charRg st="155" end="175"/>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165892"/>
                                        </p:tgtEl>
                                        <p:attrNameLst>
                                          <p:attrName>style.visibility</p:attrName>
                                        </p:attrNameLst>
                                      </p:cBhvr>
                                      <p:to>
                                        <p:strVal val="visible"/>
                                      </p:to>
                                    </p:set>
                                    <p:animEffect transition="in" filter="wipe(left)">
                                      <p:cBhvr>
                                        <p:cTn id="56" dur="500"/>
                                        <p:tgtEl>
                                          <p:spTgt spid="1658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0" grpId="0" build="p"/>
      <p:bldP spid="165891" grpId="0" animBg="1"/>
      <p:bldP spid="165892"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3" name="Rectangle 2"/>
          <p:cNvSpPr>
            <a:spLocks noGrp="1"/>
          </p:cNvSpPr>
          <p:nvPr>
            <p:ph type="title"/>
          </p:nvPr>
        </p:nvSpPr>
        <p:spPr>
          <a:ln/>
        </p:spPr>
        <p:txBody>
          <a:bodyPr vert="horz" wrap="square" lIns="91440" tIns="45720" rIns="91440" bIns="45720" anchor="b" anchorCtr="0"/>
          <a:p>
            <a:pPr eaLnBrk="1" hangingPunct="1"/>
            <a:r>
              <a:rPr lang="zh-CN" altLang="en-US" b="1" dirty="0">
                <a:latin typeface="宋体" panose="02010600030101010101" pitchFamily="2" charset="-122"/>
              </a:rPr>
              <a:t>四种类型描述能力比较</a:t>
            </a:r>
            <a:endParaRPr lang="zh-CN" altLang="en-US" b="1" dirty="0">
              <a:latin typeface="宋体" panose="02010600030101010101" pitchFamily="2" charset="-122"/>
            </a:endParaRPr>
          </a:p>
        </p:txBody>
      </p:sp>
      <p:sp>
        <p:nvSpPr>
          <p:cNvPr id="166915" name="Oval 3"/>
          <p:cNvSpPr/>
          <p:nvPr/>
        </p:nvSpPr>
        <p:spPr>
          <a:xfrm>
            <a:off x="2286000" y="1700213"/>
            <a:ext cx="4876800" cy="4495800"/>
          </a:xfrm>
          <a:prstGeom prst="ellipse">
            <a:avLst/>
          </a:prstGeom>
          <a:solidFill>
            <a:srgbClr val="333399"/>
          </a:solidFill>
          <a:ln w="28575" cap="sq" cmpd="sng">
            <a:solidFill>
              <a:srgbClr val="FFCC00"/>
            </a:solidFill>
            <a:prstDash val="solid"/>
            <a:round/>
            <a:headEnd type="none" w="sm" len="sm"/>
            <a:tailEnd type="none" w="sm" len="sm"/>
          </a:ln>
        </p:spPr>
        <p:txBody>
          <a:bodyPr wrap="none" anchor="ctr" anchorCtr="0"/>
          <a:p>
            <a:pPr algn="ctr"/>
            <a:r>
              <a:rPr lang="en-US" altLang="zh-CN" sz="3200" b="1" u="none">
                <a:solidFill>
                  <a:srgbClr val="FF0000"/>
                </a:solidFill>
                <a:latin typeface="Times New Roman" panose="02020603050405020304" pitchFamily="18" charset="0"/>
              </a:rPr>
              <a:t>0</a:t>
            </a:r>
            <a:r>
              <a:rPr lang="zh-CN" altLang="en-US" sz="3200" b="1" u="none" dirty="0">
                <a:solidFill>
                  <a:srgbClr val="FF0000"/>
                </a:solidFill>
                <a:latin typeface="Times New Roman" panose="02020603050405020304" pitchFamily="18" charset="0"/>
              </a:rPr>
              <a:t>型</a:t>
            </a:r>
            <a:endParaRPr lang="zh-CN" altLang="en-US" sz="3200" b="1" u="none" dirty="0">
              <a:solidFill>
                <a:schemeClr val="hlink"/>
              </a:solidFill>
              <a:latin typeface="Times New Roman" panose="02020603050405020304" pitchFamily="18" charset="0"/>
            </a:endParaRPr>
          </a:p>
          <a:p>
            <a:pPr algn="ctr"/>
            <a:endParaRPr lang="zh-CN" altLang="en-US" sz="2400" b="1" u="none" dirty="0">
              <a:latin typeface="Times New Roman" panose="02020603050405020304" pitchFamily="18" charset="0"/>
            </a:endParaRPr>
          </a:p>
          <a:p>
            <a:pPr algn="ctr"/>
            <a:endParaRPr lang="zh-CN" altLang="en-US" sz="2400" b="1" u="none" dirty="0">
              <a:latin typeface="Times New Roman" panose="02020603050405020304" pitchFamily="18" charset="0"/>
            </a:endParaRPr>
          </a:p>
          <a:p>
            <a:pPr algn="ctr"/>
            <a:endParaRPr lang="zh-CN" altLang="en-US" sz="2400" b="1" u="none" dirty="0">
              <a:latin typeface="Times New Roman" panose="02020603050405020304" pitchFamily="18" charset="0"/>
            </a:endParaRPr>
          </a:p>
          <a:p>
            <a:pPr algn="ctr"/>
            <a:endParaRPr lang="zh-CN" altLang="en-US" sz="2400" b="1" u="none" dirty="0">
              <a:latin typeface="Times New Roman" panose="02020603050405020304" pitchFamily="18" charset="0"/>
            </a:endParaRPr>
          </a:p>
          <a:p>
            <a:pPr algn="ctr"/>
            <a:endParaRPr lang="zh-CN" altLang="en-US" sz="2400" b="1" u="none" dirty="0">
              <a:latin typeface="Times New Roman" panose="02020603050405020304" pitchFamily="18" charset="0"/>
            </a:endParaRPr>
          </a:p>
          <a:p>
            <a:pPr algn="ctr"/>
            <a:endParaRPr lang="zh-CN" altLang="en-US" sz="2400" b="1" u="none" dirty="0">
              <a:latin typeface="Times New Roman" panose="02020603050405020304" pitchFamily="18" charset="0"/>
            </a:endParaRPr>
          </a:p>
          <a:p>
            <a:pPr algn="ctr"/>
            <a:endParaRPr lang="zh-CN" altLang="en-US" sz="2400" b="1" u="none" dirty="0">
              <a:latin typeface="Times New Roman" panose="02020603050405020304" pitchFamily="18" charset="0"/>
            </a:endParaRPr>
          </a:p>
          <a:p>
            <a:pPr algn="ctr"/>
            <a:endParaRPr lang="zh-CN" altLang="en-US" sz="2400" b="1" u="none" dirty="0">
              <a:latin typeface="Times New Roman" panose="02020603050405020304" pitchFamily="18" charset="0"/>
            </a:endParaRPr>
          </a:p>
          <a:p>
            <a:pPr algn="ctr"/>
            <a:endParaRPr lang="zh-CN" altLang="en-US" sz="2400" b="1" u="none" dirty="0">
              <a:latin typeface="Times New Roman" panose="02020603050405020304" pitchFamily="18" charset="0"/>
            </a:endParaRPr>
          </a:p>
          <a:p>
            <a:pPr algn="ctr"/>
            <a:endParaRPr lang="en-US" altLang="zh-CN" sz="2400" b="1" u="none">
              <a:latin typeface="Times New Roman" panose="02020603050405020304" pitchFamily="18" charset="0"/>
            </a:endParaRPr>
          </a:p>
        </p:txBody>
      </p:sp>
      <p:sp>
        <p:nvSpPr>
          <p:cNvPr id="166916" name="Oval 4"/>
          <p:cNvSpPr/>
          <p:nvPr/>
        </p:nvSpPr>
        <p:spPr>
          <a:xfrm>
            <a:off x="2895600" y="2386013"/>
            <a:ext cx="3657600" cy="3352800"/>
          </a:xfrm>
          <a:prstGeom prst="ellipse">
            <a:avLst/>
          </a:prstGeom>
          <a:solidFill>
            <a:srgbClr val="0000FF"/>
          </a:solidFill>
          <a:ln w="28575" cap="sq" cmpd="sng">
            <a:solidFill>
              <a:srgbClr val="FFCC00"/>
            </a:solidFill>
            <a:prstDash val="solid"/>
            <a:round/>
            <a:headEnd type="none" w="sm" len="sm"/>
            <a:tailEnd type="none" w="sm" len="sm"/>
          </a:ln>
        </p:spPr>
        <p:txBody>
          <a:bodyPr wrap="none" anchor="ctr" anchorCtr="0"/>
          <a:p>
            <a:pPr algn="ctr"/>
            <a:r>
              <a:rPr lang="en-US" altLang="zh-CN" sz="3200" b="1" u="none">
                <a:solidFill>
                  <a:srgbClr val="FF0000"/>
                </a:solidFill>
                <a:latin typeface="Times New Roman" panose="02020603050405020304" pitchFamily="18" charset="0"/>
              </a:rPr>
              <a:t>1</a:t>
            </a:r>
            <a:r>
              <a:rPr lang="zh-CN" altLang="en-US" sz="3200" b="1" u="none" dirty="0">
                <a:solidFill>
                  <a:srgbClr val="FF0000"/>
                </a:solidFill>
                <a:latin typeface="Times New Roman" panose="02020603050405020304" pitchFamily="18" charset="0"/>
              </a:rPr>
              <a:t>型</a:t>
            </a:r>
            <a:endParaRPr lang="zh-CN" altLang="en-US" sz="2400" b="1" u="none" dirty="0">
              <a:latin typeface="Times New Roman" panose="02020603050405020304" pitchFamily="18" charset="0"/>
            </a:endParaRPr>
          </a:p>
          <a:p>
            <a:pPr algn="ctr"/>
            <a:endParaRPr lang="zh-CN" altLang="en-US" sz="2400" b="1" u="none" dirty="0">
              <a:latin typeface="Times New Roman" panose="02020603050405020304" pitchFamily="18" charset="0"/>
            </a:endParaRPr>
          </a:p>
          <a:p>
            <a:pPr algn="ctr"/>
            <a:endParaRPr lang="zh-CN" altLang="en-US" sz="2400" b="1" u="none" dirty="0">
              <a:latin typeface="Times New Roman" panose="02020603050405020304" pitchFamily="18" charset="0"/>
            </a:endParaRPr>
          </a:p>
          <a:p>
            <a:pPr algn="ctr"/>
            <a:endParaRPr lang="zh-CN" altLang="en-US" sz="2400" b="1" u="none" dirty="0">
              <a:latin typeface="Times New Roman" panose="02020603050405020304" pitchFamily="18" charset="0"/>
            </a:endParaRPr>
          </a:p>
          <a:p>
            <a:pPr algn="ctr"/>
            <a:endParaRPr lang="zh-CN" altLang="en-US" sz="2400" b="1" u="none" dirty="0">
              <a:latin typeface="Times New Roman" panose="02020603050405020304" pitchFamily="18" charset="0"/>
            </a:endParaRPr>
          </a:p>
          <a:p>
            <a:pPr algn="ctr"/>
            <a:endParaRPr lang="zh-CN" altLang="en-US" sz="2400" b="1" u="none" dirty="0">
              <a:latin typeface="Times New Roman" panose="02020603050405020304" pitchFamily="18" charset="0"/>
            </a:endParaRPr>
          </a:p>
          <a:p>
            <a:pPr algn="ctr"/>
            <a:endParaRPr lang="zh-CN" altLang="en-US" sz="2400" b="1" u="none" dirty="0">
              <a:latin typeface="Times New Roman" panose="02020603050405020304" pitchFamily="18" charset="0"/>
            </a:endParaRPr>
          </a:p>
          <a:p>
            <a:pPr algn="ctr"/>
            <a:endParaRPr lang="en-US" altLang="zh-CN" sz="2400" b="1" u="none">
              <a:latin typeface="Times New Roman" panose="02020603050405020304" pitchFamily="18" charset="0"/>
            </a:endParaRPr>
          </a:p>
        </p:txBody>
      </p:sp>
      <p:sp>
        <p:nvSpPr>
          <p:cNvPr id="166917" name="Oval 5"/>
          <p:cNvSpPr/>
          <p:nvPr/>
        </p:nvSpPr>
        <p:spPr>
          <a:xfrm>
            <a:off x="3581400" y="3071813"/>
            <a:ext cx="2209800" cy="2057400"/>
          </a:xfrm>
          <a:prstGeom prst="ellipse">
            <a:avLst/>
          </a:prstGeom>
          <a:solidFill>
            <a:srgbClr val="00CCFF"/>
          </a:solidFill>
          <a:ln w="28575" cap="sq" cmpd="sng">
            <a:solidFill>
              <a:srgbClr val="FFCC00"/>
            </a:solidFill>
            <a:prstDash val="solid"/>
            <a:round/>
            <a:headEnd type="none" w="sm" len="sm"/>
            <a:tailEnd type="none" w="sm" len="sm"/>
          </a:ln>
        </p:spPr>
        <p:txBody>
          <a:bodyPr wrap="none" anchor="ctr" anchorCtr="0"/>
          <a:p>
            <a:pPr algn="ctr"/>
            <a:r>
              <a:rPr lang="en-US" altLang="zh-CN" sz="3200" b="1" u="none">
                <a:solidFill>
                  <a:srgbClr val="FF0000"/>
                </a:solidFill>
                <a:latin typeface="Times New Roman" panose="02020603050405020304" pitchFamily="18" charset="0"/>
              </a:rPr>
              <a:t>2</a:t>
            </a:r>
            <a:r>
              <a:rPr lang="zh-CN" altLang="en-US" sz="3200" b="1" u="none" dirty="0">
                <a:solidFill>
                  <a:srgbClr val="FF0000"/>
                </a:solidFill>
                <a:latin typeface="Times New Roman" panose="02020603050405020304" pitchFamily="18" charset="0"/>
              </a:rPr>
              <a:t>型</a:t>
            </a:r>
            <a:endParaRPr lang="zh-CN" altLang="en-US" sz="2400" b="1" u="none" dirty="0">
              <a:latin typeface="Times New Roman" panose="02020603050405020304" pitchFamily="18" charset="0"/>
            </a:endParaRPr>
          </a:p>
          <a:p>
            <a:pPr algn="ctr"/>
            <a:endParaRPr lang="zh-CN" altLang="en-US" sz="2400" b="1" u="none" dirty="0">
              <a:latin typeface="Times New Roman" panose="02020603050405020304" pitchFamily="18" charset="0"/>
            </a:endParaRPr>
          </a:p>
          <a:p>
            <a:pPr algn="ctr"/>
            <a:endParaRPr lang="zh-CN" altLang="en-US" sz="2400" b="1" u="none" dirty="0">
              <a:latin typeface="Times New Roman" panose="02020603050405020304" pitchFamily="18" charset="0"/>
            </a:endParaRPr>
          </a:p>
          <a:p>
            <a:pPr algn="ctr"/>
            <a:endParaRPr lang="zh-CN" altLang="en-US" sz="2400" b="1" u="none" dirty="0">
              <a:latin typeface="Times New Roman" panose="02020603050405020304" pitchFamily="18" charset="0"/>
            </a:endParaRPr>
          </a:p>
          <a:p>
            <a:pPr algn="ctr"/>
            <a:endParaRPr lang="en-US" altLang="zh-CN" sz="2400" b="1" u="none">
              <a:latin typeface="Times New Roman" panose="02020603050405020304" pitchFamily="18" charset="0"/>
            </a:endParaRPr>
          </a:p>
        </p:txBody>
      </p:sp>
      <p:sp>
        <p:nvSpPr>
          <p:cNvPr id="166918" name="Oval 6"/>
          <p:cNvSpPr/>
          <p:nvPr/>
        </p:nvSpPr>
        <p:spPr>
          <a:xfrm>
            <a:off x="4191000" y="3605213"/>
            <a:ext cx="1066800" cy="990600"/>
          </a:xfrm>
          <a:prstGeom prst="ellipse">
            <a:avLst/>
          </a:prstGeom>
          <a:solidFill>
            <a:srgbClr val="CCFFFF"/>
          </a:solidFill>
          <a:ln w="28575" cap="sq" cmpd="sng">
            <a:solidFill>
              <a:srgbClr val="FFCC00"/>
            </a:solidFill>
            <a:prstDash val="solid"/>
            <a:round/>
            <a:headEnd type="none" w="sm" len="sm"/>
            <a:tailEnd type="none" w="sm" len="sm"/>
          </a:ln>
        </p:spPr>
        <p:txBody>
          <a:bodyPr wrap="none" anchor="ctr" anchorCtr="0"/>
          <a:p>
            <a:pPr algn="ctr"/>
            <a:r>
              <a:rPr lang="en-US" altLang="zh-CN" sz="3200" b="1" u="none">
                <a:solidFill>
                  <a:srgbClr val="FF0000"/>
                </a:solidFill>
                <a:latin typeface="Times New Roman" panose="02020603050405020304" pitchFamily="18" charset="0"/>
              </a:rPr>
              <a:t>3</a:t>
            </a:r>
            <a:r>
              <a:rPr lang="zh-CN" altLang="en-US" sz="3200" b="1" u="none" dirty="0">
                <a:solidFill>
                  <a:srgbClr val="FF0000"/>
                </a:solidFill>
                <a:latin typeface="Times New Roman" panose="02020603050405020304" pitchFamily="18" charset="0"/>
              </a:rPr>
              <a:t>型</a:t>
            </a:r>
            <a:endParaRPr lang="zh-CN" altLang="en-US" sz="2400" b="1" u="none" dirty="0">
              <a:latin typeface="Times New Roman" panose="02020603050405020304" pitchFamily="18" charset="0"/>
            </a:endParaRPr>
          </a:p>
        </p:txBody>
      </p:sp>
      <p:sp>
        <p:nvSpPr>
          <p:cNvPr id="79878" name="灯片编号占位符 1"/>
          <p:cNvSpPr>
            <a:spLocks noGrp="1"/>
          </p:cNvSpPr>
          <p:nvPr>
            <p:ph type="sldNum" sz="quarter" idx="12"/>
          </p:nvPr>
        </p:nvSpPr>
        <p:spPr>
          <a:ln/>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dirty="0">
                <a:solidFill>
                  <a:schemeClr val="tx1"/>
                </a:solidFill>
              </a:rPr>
            </a:fld>
            <a:endParaRPr lang="zh-CN" altLang="en-US" sz="1200"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66918"/>
                                        </p:tgtEl>
                                        <p:attrNameLst>
                                          <p:attrName>style.visibility</p:attrName>
                                        </p:attrNameLst>
                                      </p:cBhvr>
                                      <p:to>
                                        <p:strVal val="visible"/>
                                      </p:to>
                                    </p:set>
                                    <p:animEffect transition="in" filter="barn(outHorizontal)">
                                      <p:cBhvr>
                                        <p:cTn id="7" dur="500"/>
                                        <p:tgtEl>
                                          <p:spTgt spid="16691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166917"/>
                                        </p:tgtEl>
                                        <p:attrNameLst>
                                          <p:attrName>style.visibility</p:attrName>
                                        </p:attrNameLst>
                                      </p:cBhvr>
                                      <p:to>
                                        <p:strVal val="visible"/>
                                      </p:to>
                                    </p:set>
                                    <p:animEffect transition="in" filter="barn(outHorizontal)">
                                      <p:cBhvr>
                                        <p:cTn id="12" dur="500"/>
                                        <p:tgtEl>
                                          <p:spTgt spid="16691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166916"/>
                                        </p:tgtEl>
                                        <p:attrNameLst>
                                          <p:attrName>style.visibility</p:attrName>
                                        </p:attrNameLst>
                                      </p:cBhvr>
                                      <p:to>
                                        <p:strVal val="visible"/>
                                      </p:to>
                                    </p:set>
                                    <p:animEffect transition="in" filter="barn(outHorizontal)">
                                      <p:cBhvr>
                                        <p:cTn id="17" dur="500"/>
                                        <p:tgtEl>
                                          <p:spTgt spid="16691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166915"/>
                                        </p:tgtEl>
                                        <p:attrNameLst>
                                          <p:attrName>style.visibility</p:attrName>
                                        </p:attrNameLst>
                                      </p:cBhvr>
                                      <p:to>
                                        <p:strVal val="visible"/>
                                      </p:to>
                                    </p:set>
                                    <p:animEffect transition="in" filter="barn(outHorizontal)">
                                      <p:cBhvr>
                                        <p:cTn id="22" dur="500"/>
                                        <p:tgtEl>
                                          <p:spTgt spid="1669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5" grpId="0" animBg="1"/>
      <p:bldP spid="166916" grpId="0" animBg="1"/>
      <p:bldP spid="166917" grpId="0" animBg="1"/>
      <p:bldP spid="166918"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7938" name="Rectangle 2"/>
          <p:cNvSpPr>
            <a:spLocks noGrp="1"/>
          </p:cNvSpPr>
          <p:nvPr>
            <p:ph idx="1"/>
          </p:nvPr>
        </p:nvSpPr>
        <p:spPr>
          <a:xfrm>
            <a:off x="685800" y="649288"/>
            <a:ext cx="8001000" cy="5516562"/>
          </a:xfrm>
          <a:ln/>
        </p:spPr>
        <p:txBody>
          <a:bodyPr vert="horz" wrap="square" lIns="91440" tIns="45720" rIns="91440" bIns="45720" anchor="t" anchorCtr="0"/>
          <a:p>
            <a:pPr eaLnBrk="1" hangingPunct="1">
              <a:lnSpc>
                <a:spcPct val="90000"/>
              </a:lnSpc>
            </a:pPr>
            <a:r>
              <a:rPr lang="" altLang="zh-CN" b="1" dirty="0"/>
              <a:t>L</a:t>
            </a:r>
            <a:r>
              <a:rPr lang="" altLang="zh-CN" b="1" baseline="-25000" dirty="0"/>
              <a:t>5</a:t>
            </a:r>
            <a:r>
              <a:rPr lang="" altLang="zh-CN" b="1" dirty="0"/>
              <a:t>=</a:t>
            </a:r>
            <a:r>
              <a:rPr lang="en-US" altLang="zh-CN" b="1"/>
              <a:t>{a</a:t>
            </a:r>
            <a:r>
              <a:rPr lang="en-US" altLang="zh-CN" b="1" baseline="30000"/>
              <a:t>n</a:t>
            </a:r>
            <a:r>
              <a:rPr lang="en-US" altLang="zh-CN" b="1"/>
              <a:t>b</a:t>
            </a:r>
            <a:r>
              <a:rPr lang="en-US" altLang="zh-CN" b="1" baseline="30000"/>
              <a:t>n</a:t>
            </a:r>
            <a:r>
              <a:rPr lang="en-US" altLang="zh-CN" b="1"/>
              <a:t>|n</a:t>
            </a:r>
            <a:r>
              <a:rPr lang="en-US" altLang="zh-CN" b="1">
                <a:sym typeface="Symbol" panose="05050102010706020507" pitchFamily="18" charset="2"/>
              </a:rPr>
              <a:t>1</a:t>
            </a:r>
            <a:r>
              <a:rPr lang="en-US" altLang="zh-CN" b="1"/>
              <a:t>} </a:t>
            </a:r>
            <a:r>
              <a:rPr lang="zh-CN" altLang="en-US" b="1" dirty="0"/>
              <a:t>不能由正规文法产生，但可由上下文无关文法产生：</a:t>
            </a:r>
            <a:endParaRPr lang="zh-CN" altLang="en-US" b="1" dirty="0"/>
          </a:p>
          <a:p>
            <a:pPr eaLnBrk="1" hangingPunct="1">
              <a:lnSpc>
                <a:spcPct val="90000"/>
              </a:lnSpc>
              <a:spcBef>
                <a:spcPct val="0"/>
              </a:spcBef>
              <a:buNone/>
            </a:pPr>
            <a:r>
              <a:rPr lang="" altLang="en-US" b="1" dirty="0"/>
              <a:t>    </a:t>
            </a:r>
            <a:r>
              <a:rPr lang="" altLang="zh-CN" b="1" dirty="0"/>
              <a:t>G</a:t>
            </a:r>
            <a:r>
              <a:rPr lang="" altLang="zh-CN" b="1" baseline="-25000" dirty="0"/>
              <a:t>5</a:t>
            </a:r>
            <a:r>
              <a:rPr lang="" altLang="zh-CN" b="1" dirty="0"/>
              <a:t>(S)</a:t>
            </a:r>
            <a:r>
              <a:rPr lang="zh-CN" altLang="en-US" b="1" dirty="0"/>
              <a:t>：</a:t>
            </a:r>
            <a:endParaRPr lang="zh-CN" altLang="en-US" b="1" dirty="0"/>
          </a:p>
          <a:p>
            <a:pPr eaLnBrk="1" hangingPunct="1">
              <a:lnSpc>
                <a:spcPct val="90000"/>
              </a:lnSpc>
              <a:spcBef>
                <a:spcPct val="0"/>
              </a:spcBef>
              <a:buNone/>
            </a:pPr>
            <a:r>
              <a:rPr lang="zh-CN" altLang="en-US" b="1" dirty="0"/>
              <a:t>       </a:t>
            </a:r>
            <a:r>
              <a:rPr lang="en-US" altLang="zh-CN" b="1"/>
              <a:t>S </a:t>
            </a:r>
            <a:r>
              <a:rPr lang="en-US" altLang="zh-CN" b="1">
                <a:sym typeface="Symbol" panose="05050102010706020507" pitchFamily="18" charset="2"/>
              </a:rPr>
              <a:t> </a:t>
            </a:r>
            <a:r>
              <a:rPr lang="en-US" altLang="zh-CN" b="1" dirty="0" err="1">
                <a:sym typeface="Symbol" panose="05050102010706020507" pitchFamily="18" charset="2"/>
              </a:rPr>
              <a:t>aSb</a:t>
            </a:r>
            <a:r>
              <a:rPr lang="en-US" altLang="zh-CN" b="1">
                <a:sym typeface="Symbol" panose="05050102010706020507" pitchFamily="18" charset="2"/>
              </a:rPr>
              <a:t>| </a:t>
            </a:r>
            <a:r>
              <a:rPr lang="en-US" altLang="zh-CN" b="1" dirty="0" err="1">
                <a:sym typeface="Symbol" panose="05050102010706020507" pitchFamily="18" charset="2"/>
              </a:rPr>
              <a:t>ab</a:t>
            </a:r>
            <a:endParaRPr lang="en-US" altLang="zh-CN" b="1"/>
          </a:p>
          <a:p>
            <a:pPr eaLnBrk="1" hangingPunct="1">
              <a:lnSpc>
                <a:spcPct val="90000"/>
              </a:lnSpc>
              <a:spcBef>
                <a:spcPct val="70000"/>
              </a:spcBef>
            </a:pPr>
            <a:r>
              <a:rPr lang="" altLang="zh-CN" b="1" dirty="0"/>
              <a:t>L</a:t>
            </a:r>
            <a:r>
              <a:rPr lang="" altLang="zh-CN" b="1" baseline="-25000" dirty="0"/>
              <a:t>6</a:t>
            </a:r>
            <a:r>
              <a:rPr lang="" altLang="zh-CN" b="1" dirty="0"/>
              <a:t>=</a:t>
            </a:r>
            <a:r>
              <a:rPr lang="en-US" altLang="zh-CN" b="1"/>
              <a:t>{a</a:t>
            </a:r>
            <a:r>
              <a:rPr lang="en-US" altLang="zh-CN" b="1" baseline="30000"/>
              <a:t>n</a:t>
            </a:r>
            <a:r>
              <a:rPr lang="en-US" altLang="zh-CN" b="1"/>
              <a:t>b</a:t>
            </a:r>
            <a:r>
              <a:rPr lang="en-US" altLang="zh-CN" b="1" baseline="30000"/>
              <a:t>n</a:t>
            </a:r>
            <a:r>
              <a:rPr lang="en-US" altLang="zh-CN" b="1"/>
              <a:t>c</a:t>
            </a:r>
            <a:r>
              <a:rPr lang="en-US" altLang="zh-CN" b="1" baseline="30000"/>
              <a:t>n</a:t>
            </a:r>
            <a:r>
              <a:rPr lang="en-US" altLang="zh-CN" b="1"/>
              <a:t>|n</a:t>
            </a:r>
            <a:r>
              <a:rPr lang="en-US" altLang="zh-CN" b="1">
                <a:sym typeface="Symbol" panose="05050102010706020507" pitchFamily="18" charset="2"/>
              </a:rPr>
              <a:t>1</a:t>
            </a:r>
            <a:r>
              <a:rPr lang="en-US" altLang="zh-CN" b="1"/>
              <a:t>}</a:t>
            </a:r>
            <a:r>
              <a:rPr lang="zh-CN" altLang="en-US" b="1" dirty="0"/>
              <a:t>不能由上下文无关文法产生，</a:t>
            </a:r>
            <a:r>
              <a:rPr lang="zh-CN" altLang="x-none" b="1" dirty="0"/>
              <a:t>但</a:t>
            </a:r>
            <a:r>
              <a:rPr lang="zh-CN" altLang="en-US" b="1" dirty="0"/>
              <a:t>可由上下文有关文法产生：</a:t>
            </a:r>
            <a:endParaRPr lang="zh-CN" altLang="en-US" b="1" dirty="0"/>
          </a:p>
          <a:p>
            <a:pPr eaLnBrk="1" hangingPunct="1">
              <a:lnSpc>
                <a:spcPct val="90000"/>
              </a:lnSpc>
              <a:spcBef>
                <a:spcPct val="0"/>
              </a:spcBef>
              <a:buNone/>
            </a:pPr>
            <a:r>
              <a:rPr lang="" altLang="en-US" b="1" dirty="0"/>
              <a:t>  </a:t>
            </a:r>
            <a:r>
              <a:rPr lang="" altLang="zh-CN" b="1" dirty="0"/>
              <a:t>G</a:t>
            </a:r>
            <a:r>
              <a:rPr lang="" altLang="zh-CN" b="1" baseline="-25000" dirty="0"/>
              <a:t>6</a:t>
            </a:r>
            <a:r>
              <a:rPr lang="" altLang="zh-CN" b="1" dirty="0"/>
              <a:t>(S)</a:t>
            </a:r>
            <a:r>
              <a:rPr lang="zh-CN" altLang="en-US" b="1" dirty="0"/>
              <a:t>： </a:t>
            </a:r>
            <a:r>
              <a:rPr lang="en-US" altLang="zh-CN" b="1"/>
              <a:t>S </a:t>
            </a:r>
            <a:r>
              <a:rPr lang="en-US" altLang="zh-CN" b="1">
                <a:sym typeface="Symbol" panose="05050102010706020507" pitchFamily="18" charset="2"/>
              </a:rPr>
              <a:t> </a:t>
            </a:r>
            <a:r>
              <a:rPr lang="en-US" altLang="zh-CN" b="1" dirty="0" err="1">
                <a:sym typeface="Symbol" panose="05050102010706020507" pitchFamily="18" charset="2"/>
              </a:rPr>
              <a:t>aSBC</a:t>
            </a:r>
            <a:r>
              <a:rPr lang="en-US" altLang="zh-CN" b="1">
                <a:sym typeface="Symbol" panose="05050102010706020507" pitchFamily="18" charset="2"/>
              </a:rPr>
              <a:t>| </a:t>
            </a:r>
            <a:r>
              <a:rPr lang="en-US" altLang="zh-CN" b="1" dirty="0" err="1">
                <a:sym typeface="Symbol" panose="05050102010706020507" pitchFamily="18" charset="2"/>
              </a:rPr>
              <a:t>aBC</a:t>
            </a:r>
            <a:endParaRPr lang="en-US" altLang="zh-CN" b="1">
              <a:sym typeface="Symbol" panose="05050102010706020507" pitchFamily="18" charset="2"/>
            </a:endParaRPr>
          </a:p>
          <a:p>
            <a:pPr eaLnBrk="1" hangingPunct="1">
              <a:lnSpc>
                <a:spcPct val="90000"/>
              </a:lnSpc>
              <a:spcBef>
                <a:spcPct val="0"/>
              </a:spcBef>
              <a:buNone/>
            </a:pPr>
            <a:r>
              <a:rPr lang="en-US" altLang="zh-CN" b="1">
                <a:sym typeface="Symbol" panose="05050102010706020507" pitchFamily="18" charset="2"/>
              </a:rPr>
              <a:t>               CB</a:t>
            </a:r>
            <a:r>
              <a:rPr lang="en-US" altLang="zh-CN" b="1"/>
              <a:t> </a:t>
            </a:r>
            <a:r>
              <a:rPr lang="en-US" altLang="zh-CN" b="1">
                <a:sym typeface="Symbol" panose="05050102010706020507" pitchFamily="18" charset="2"/>
              </a:rPr>
              <a:t> BC</a:t>
            </a:r>
            <a:endParaRPr lang="en-US" altLang="zh-CN" b="1">
              <a:sym typeface="Symbol" panose="05050102010706020507" pitchFamily="18" charset="2"/>
            </a:endParaRPr>
          </a:p>
          <a:p>
            <a:pPr eaLnBrk="1" hangingPunct="1">
              <a:lnSpc>
                <a:spcPct val="90000"/>
              </a:lnSpc>
              <a:spcBef>
                <a:spcPct val="0"/>
              </a:spcBef>
              <a:buNone/>
            </a:pPr>
            <a:r>
              <a:rPr lang="en-US" altLang="zh-CN" b="1">
                <a:sym typeface="Symbol" panose="05050102010706020507" pitchFamily="18" charset="2"/>
              </a:rPr>
              <a:t>               </a:t>
            </a:r>
            <a:r>
              <a:rPr lang="en-US" altLang="zh-CN" b="1" dirty="0" err="1">
                <a:sym typeface="Symbol" panose="05050102010706020507" pitchFamily="18" charset="2"/>
              </a:rPr>
              <a:t>aB</a:t>
            </a:r>
            <a:r>
              <a:rPr lang="en-US" altLang="zh-CN" b="1"/>
              <a:t> </a:t>
            </a:r>
            <a:r>
              <a:rPr lang="en-US" altLang="zh-CN" b="1">
                <a:sym typeface="Symbol" panose="05050102010706020507" pitchFamily="18" charset="2"/>
              </a:rPr>
              <a:t> </a:t>
            </a:r>
            <a:r>
              <a:rPr lang="en-US" altLang="zh-CN" b="1" dirty="0" err="1">
                <a:sym typeface="Symbol" panose="05050102010706020507" pitchFamily="18" charset="2"/>
              </a:rPr>
              <a:t>ab</a:t>
            </a:r>
            <a:endParaRPr lang="en-US" altLang="zh-CN" b="1"/>
          </a:p>
          <a:p>
            <a:pPr eaLnBrk="1" hangingPunct="1">
              <a:lnSpc>
                <a:spcPct val="90000"/>
              </a:lnSpc>
              <a:spcBef>
                <a:spcPct val="0"/>
              </a:spcBef>
              <a:buNone/>
            </a:pPr>
            <a:r>
              <a:rPr lang="en-US" altLang="zh-CN" b="1"/>
              <a:t>               </a:t>
            </a:r>
            <a:r>
              <a:rPr lang="en-US" altLang="zh-CN" b="1" dirty="0" err="1"/>
              <a:t>bB</a:t>
            </a:r>
            <a:r>
              <a:rPr lang="en-US" altLang="zh-CN" b="1"/>
              <a:t> </a:t>
            </a:r>
            <a:r>
              <a:rPr lang="en-US" altLang="zh-CN" b="1">
                <a:sym typeface="Symbol" panose="05050102010706020507" pitchFamily="18" charset="2"/>
              </a:rPr>
              <a:t> bb</a:t>
            </a:r>
            <a:endParaRPr lang="en-US" altLang="zh-CN" b="1">
              <a:sym typeface="Symbol" panose="05050102010706020507" pitchFamily="18" charset="2"/>
            </a:endParaRPr>
          </a:p>
          <a:p>
            <a:pPr eaLnBrk="1" hangingPunct="1">
              <a:lnSpc>
                <a:spcPct val="90000"/>
              </a:lnSpc>
              <a:spcBef>
                <a:spcPct val="0"/>
              </a:spcBef>
              <a:buNone/>
            </a:pPr>
            <a:r>
              <a:rPr lang="en-US" altLang="zh-CN" b="1">
                <a:sym typeface="Symbol" panose="05050102010706020507" pitchFamily="18" charset="2"/>
              </a:rPr>
              <a:t>               </a:t>
            </a:r>
            <a:r>
              <a:rPr lang="en-US" altLang="zh-CN" b="1" dirty="0" err="1">
                <a:sym typeface="Symbol" panose="05050102010706020507" pitchFamily="18" charset="2"/>
              </a:rPr>
              <a:t>bC</a:t>
            </a:r>
            <a:r>
              <a:rPr lang="en-US" altLang="zh-CN" b="1">
                <a:sym typeface="Symbol" panose="05050102010706020507" pitchFamily="18" charset="2"/>
              </a:rPr>
              <a:t>  </a:t>
            </a:r>
            <a:r>
              <a:rPr lang="en-US" altLang="zh-CN" b="1" dirty="0" err="1">
                <a:sym typeface="Symbol" panose="05050102010706020507" pitchFamily="18" charset="2"/>
              </a:rPr>
              <a:t>bc</a:t>
            </a:r>
            <a:endParaRPr lang="en-US" altLang="zh-CN" b="1">
              <a:sym typeface="Symbol" panose="05050102010706020507" pitchFamily="18" charset="2"/>
            </a:endParaRPr>
          </a:p>
          <a:p>
            <a:pPr eaLnBrk="1" hangingPunct="1">
              <a:lnSpc>
                <a:spcPct val="90000"/>
              </a:lnSpc>
              <a:spcBef>
                <a:spcPct val="0"/>
              </a:spcBef>
              <a:buNone/>
            </a:pPr>
            <a:r>
              <a:rPr lang="en-US" altLang="zh-CN" b="1">
                <a:sym typeface="Symbol" panose="05050102010706020507" pitchFamily="18" charset="2"/>
              </a:rPr>
              <a:t>               </a:t>
            </a:r>
            <a:r>
              <a:rPr lang="en-US" altLang="zh-CN" b="1" dirty="0" err="1">
                <a:sym typeface="Symbol" panose="05050102010706020507" pitchFamily="18" charset="2"/>
              </a:rPr>
              <a:t>cC</a:t>
            </a:r>
            <a:r>
              <a:rPr lang="en-US" altLang="zh-CN" b="1"/>
              <a:t> </a:t>
            </a:r>
            <a:r>
              <a:rPr lang="en-US" altLang="zh-CN" b="1">
                <a:sym typeface="Symbol" panose="05050102010706020507" pitchFamily="18" charset="2"/>
              </a:rPr>
              <a:t> cc</a:t>
            </a:r>
            <a:endParaRPr lang="en-US" altLang="zh-CN" b="1">
              <a:sym typeface="Symbol" panose="05050102010706020507" pitchFamily="18" charset="2"/>
            </a:endParaRPr>
          </a:p>
        </p:txBody>
      </p:sp>
      <p:sp>
        <p:nvSpPr>
          <p:cNvPr id="80898" name="灯片编号占位符 1"/>
          <p:cNvSpPr>
            <a:spLocks noGrp="1"/>
          </p:cNvSpPr>
          <p:nvPr>
            <p:ph type="sldNum" sz="quarter" idx="12"/>
          </p:nvPr>
        </p:nvSpPr>
        <p:spPr>
          <a:ln/>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dirty="0">
                <a:solidFill>
                  <a:schemeClr val="tx1"/>
                </a:solidFill>
              </a:rPr>
            </a:fld>
            <a:endParaRPr lang="zh-CN" altLang="en-US" sz="1200" dirty="0">
              <a:solidFill>
                <a:schemeClr val="tx1"/>
              </a:solidFill>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7938">
                                            <p:txEl>
                                              <p:charRg st="0" end="38"/>
                                            </p:txEl>
                                          </p:spTgt>
                                        </p:tgtEl>
                                        <p:attrNameLst>
                                          <p:attrName>style.visibility</p:attrName>
                                        </p:attrNameLst>
                                      </p:cBhvr>
                                      <p:to>
                                        <p:strVal val="visible"/>
                                      </p:to>
                                    </p:set>
                                    <p:anim calcmode="lin" valueType="num">
                                      <p:cBhvr additive="base">
                                        <p:cTn id="7" dur="500" fill="hold"/>
                                        <p:tgtEl>
                                          <p:spTgt spid="167938">
                                            <p:txEl>
                                              <p:charRg st="0" end="3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7938">
                                            <p:txEl>
                                              <p:charRg st="0" end="38"/>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7938">
                                            <p:txEl>
                                              <p:charRg st="38" end="49"/>
                                            </p:txEl>
                                          </p:spTgt>
                                        </p:tgtEl>
                                        <p:attrNameLst>
                                          <p:attrName>style.visibility</p:attrName>
                                        </p:attrNameLst>
                                      </p:cBhvr>
                                      <p:to>
                                        <p:strVal val="visible"/>
                                      </p:to>
                                    </p:set>
                                    <p:anim calcmode="lin" valueType="num">
                                      <p:cBhvr additive="base">
                                        <p:cTn id="13" dur="500" fill="hold"/>
                                        <p:tgtEl>
                                          <p:spTgt spid="167938">
                                            <p:txEl>
                                              <p:charRg st="38" end="49"/>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7938">
                                            <p:txEl>
                                              <p:charRg st="38" end="49"/>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7938">
                                            <p:txEl>
                                              <p:charRg st="49" end="68"/>
                                            </p:txEl>
                                          </p:spTgt>
                                        </p:tgtEl>
                                        <p:attrNameLst>
                                          <p:attrName>style.visibility</p:attrName>
                                        </p:attrNameLst>
                                      </p:cBhvr>
                                      <p:to>
                                        <p:strVal val="visible"/>
                                      </p:to>
                                    </p:set>
                                    <p:anim calcmode="lin" valueType="num">
                                      <p:cBhvr additive="base">
                                        <p:cTn id="19" dur="500" fill="hold"/>
                                        <p:tgtEl>
                                          <p:spTgt spid="167938">
                                            <p:txEl>
                                              <p:charRg st="49" end="6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7938">
                                            <p:txEl>
                                              <p:charRg st="49" end="68"/>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67938">
                                            <p:txEl>
                                              <p:charRg st="68" end="110"/>
                                            </p:txEl>
                                          </p:spTgt>
                                        </p:tgtEl>
                                        <p:attrNameLst>
                                          <p:attrName>style.visibility</p:attrName>
                                        </p:attrNameLst>
                                      </p:cBhvr>
                                      <p:to>
                                        <p:strVal val="visible"/>
                                      </p:to>
                                    </p:set>
                                    <p:anim calcmode="lin" valueType="num">
                                      <p:cBhvr additive="base">
                                        <p:cTn id="25" dur="500" fill="hold"/>
                                        <p:tgtEl>
                                          <p:spTgt spid="167938">
                                            <p:txEl>
                                              <p:charRg st="68" end="11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67938">
                                            <p:txEl>
                                              <p:charRg st="68" end="11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67938">
                                            <p:txEl>
                                              <p:charRg st="110" end="133"/>
                                            </p:txEl>
                                          </p:spTgt>
                                        </p:tgtEl>
                                        <p:attrNameLst>
                                          <p:attrName>style.visibility</p:attrName>
                                        </p:attrNameLst>
                                      </p:cBhvr>
                                      <p:to>
                                        <p:strVal val="visible"/>
                                      </p:to>
                                    </p:set>
                                    <p:anim calcmode="lin" valueType="num">
                                      <p:cBhvr additive="base">
                                        <p:cTn id="31" dur="500" fill="hold"/>
                                        <p:tgtEl>
                                          <p:spTgt spid="167938">
                                            <p:txEl>
                                              <p:charRg st="110" end="13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67938">
                                            <p:txEl>
                                              <p:charRg st="110" end="13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67938">
                                            <p:txEl>
                                              <p:charRg st="133" end="156"/>
                                            </p:txEl>
                                          </p:spTgt>
                                        </p:tgtEl>
                                        <p:attrNameLst>
                                          <p:attrName>style.visibility</p:attrName>
                                        </p:attrNameLst>
                                      </p:cBhvr>
                                      <p:to>
                                        <p:strVal val="visible"/>
                                      </p:to>
                                    </p:set>
                                    <p:anim calcmode="lin" valueType="num">
                                      <p:cBhvr additive="base">
                                        <p:cTn id="37" dur="500" fill="hold"/>
                                        <p:tgtEl>
                                          <p:spTgt spid="167938">
                                            <p:txEl>
                                              <p:charRg st="133" end="15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67938">
                                            <p:txEl>
                                              <p:charRg st="133" end="15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67938">
                                            <p:txEl>
                                              <p:charRg st="156" end="179"/>
                                            </p:txEl>
                                          </p:spTgt>
                                        </p:tgtEl>
                                        <p:attrNameLst>
                                          <p:attrName>style.visibility</p:attrName>
                                        </p:attrNameLst>
                                      </p:cBhvr>
                                      <p:to>
                                        <p:strVal val="visible"/>
                                      </p:to>
                                    </p:set>
                                    <p:anim calcmode="lin" valueType="num">
                                      <p:cBhvr additive="base">
                                        <p:cTn id="43" dur="500" fill="hold"/>
                                        <p:tgtEl>
                                          <p:spTgt spid="167938">
                                            <p:txEl>
                                              <p:charRg st="156" end="17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67938">
                                            <p:txEl>
                                              <p:charRg st="156" end="179"/>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67938">
                                            <p:txEl>
                                              <p:charRg st="179" end="202"/>
                                            </p:txEl>
                                          </p:spTgt>
                                        </p:tgtEl>
                                        <p:attrNameLst>
                                          <p:attrName>style.visibility</p:attrName>
                                        </p:attrNameLst>
                                      </p:cBhvr>
                                      <p:to>
                                        <p:strVal val="visible"/>
                                      </p:to>
                                    </p:set>
                                    <p:anim calcmode="lin" valueType="num">
                                      <p:cBhvr additive="base">
                                        <p:cTn id="49" dur="500" fill="hold"/>
                                        <p:tgtEl>
                                          <p:spTgt spid="167938">
                                            <p:txEl>
                                              <p:charRg st="179" end="20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67938">
                                            <p:txEl>
                                              <p:charRg st="179" end="202"/>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67938">
                                            <p:txEl>
                                              <p:charRg st="202" end="225"/>
                                            </p:txEl>
                                          </p:spTgt>
                                        </p:tgtEl>
                                        <p:attrNameLst>
                                          <p:attrName>style.visibility</p:attrName>
                                        </p:attrNameLst>
                                      </p:cBhvr>
                                      <p:to>
                                        <p:strVal val="visible"/>
                                      </p:to>
                                    </p:set>
                                    <p:anim calcmode="lin" valueType="num">
                                      <p:cBhvr additive="base">
                                        <p:cTn id="55" dur="500" fill="hold"/>
                                        <p:tgtEl>
                                          <p:spTgt spid="167938">
                                            <p:txEl>
                                              <p:charRg st="202" end="225"/>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67938">
                                            <p:txEl>
                                              <p:charRg st="202" end="225"/>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67938">
                                            <p:txEl>
                                              <p:charRg st="225" end="248"/>
                                            </p:txEl>
                                          </p:spTgt>
                                        </p:tgtEl>
                                        <p:attrNameLst>
                                          <p:attrName>style.visibility</p:attrName>
                                        </p:attrNameLst>
                                      </p:cBhvr>
                                      <p:to>
                                        <p:strVal val="visible"/>
                                      </p:to>
                                    </p:set>
                                    <p:anim calcmode="lin" valueType="num">
                                      <p:cBhvr additive="base">
                                        <p:cTn id="61" dur="500" fill="hold"/>
                                        <p:tgtEl>
                                          <p:spTgt spid="167938">
                                            <p:txEl>
                                              <p:charRg st="225" end="24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67938">
                                            <p:txEl>
                                              <p:charRg st="225" end="24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38"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8962" name="Rectangle 2"/>
          <p:cNvSpPr>
            <a:spLocks noGrp="1"/>
          </p:cNvSpPr>
          <p:nvPr>
            <p:ph idx="1"/>
          </p:nvPr>
        </p:nvSpPr>
        <p:spPr>
          <a:xfrm>
            <a:off x="685800" y="573088"/>
            <a:ext cx="8001000" cy="5376862"/>
          </a:xfrm>
          <a:ln/>
        </p:spPr>
        <p:txBody>
          <a:bodyPr vert="horz" wrap="square" lIns="91440" tIns="45720" rIns="91440" bIns="45720" anchor="t" anchorCtr="0"/>
          <a:p>
            <a:pPr eaLnBrk="1" hangingPunct="1">
              <a:spcBef>
                <a:spcPct val="50000"/>
              </a:spcBef>
            </a:pPr>
            <a:r>
              <a:rPr lang="" altLang="en-US" b="1" dirty="0">
                <a:latin typeface="宋体" panose="02010600030101010101" pitchFamily="2" charset="-122"/>
              </a:rPr>
              <a:t>程序设计语言不是上下文无关语言，甚至不是上下文有关语言</a:t>
            </a:r>
            <a:r>
              <a:rPr lang="" altLang="zh-CN" b="1" dirty="0">
                <a:latin typeface="宋体" panose="02010600030101010101" pitchFamily="2" charset="-122"/>
              </a:rPr>
              <a:t>。</a:t>
            </a:r>
            <a:endParaRPr lang="" altLang="en-US" b="1" dirty="0">
              <a:latin typeface="宋体" panose="02010600030101010101" pitchFamily="2" charset="-122"/>
            </a:endParaRPr>
          </a:p>
          <a:p>
            <a:pPr eaLnBrk="1" hangingPunct="1">
              <a:spcBef>
                <a:spcPct val="50000"/>
              </a:spcBef>
            </a:pPr>
            <a:r>
              <a:rPr lang="en-US" altLang="zh-CN" b="1"/>
              <a:t>L</a:t>
            </a:r>
            <a:r>
              <a:rPr lang="en-US" altLang="zh-CN" b="1" baseline="-25000"/>
              <a:t>7</a:t>
            </a:r>
            <a:r>
              <a:rPr lang="en-US" altLang="zh-CN" b="1"/>
              <a:t>={</a:t>
            </a:r>
            <a:r>
              <a:rPr lang="en-US" altLang="zh-CN" b="1">
                <a:sym typeface="Symbol" panose="05050102010706020507" pitchFamily="18" charset="2"/>
              </a:rPr>
              <a:t>c| (</a:t>
            </a:r>
            <a:r>
              <a:rPr lang="en-US" altLang="zh-CN" b="1" dirty="0" err="1">
                <a:sym typeface="Symbol" panose="05050102010706020507" pitchFamily="18" charset="2"/>
              </a:rPr>
              <a:t>a|b</a:t>
            </a:r>
            <a:r>
              <a:rPr lang="en-US" altLang="zh-CN" b="1">
                <a:sym typeface="Symbol" panose="05050102010706020507" pitchFamily="18" charset="2"/>
              </a:rPr>
              <a:t>)</a:t>
            </a:r>
            <a:r>
              <a:rPr lang="en-US" altLang="zh-CN" b="1" baseline="30000">
                <a:sym typeface="Symbol" panose="05050102010706020507" pitchFamily="18" charset="2"/>
              </a:rPr>
              <a:t>*</a:t>
            </a:r>
            <a:r>
              <a:rPr lang="en-US" altLang="zh-CN" b="1"/>
              <a:t>}</a:t>
            </a:r>
            <a:r>
              <a:rPr lang="zh-CN" altLang="en-US" b="1" dirty="0">
                <a:latin typeface="宋体" panose="02010600030101010101" pitchFamily="2" charset="-122"/>
              </a:rPr>
              <a:t>不能由上下文无关文法产生，甚至连上下文有关文法也不能产生，只能由</a:t>
            </a:r>
            <a:r>
              <a:rPr lang="en-US" altLang="zh-CN" b="1">
                <a:latin typeface="宋体" panose="02010600030101010101" pitchFamily="2" charset="-122"/>
              </a:rPr>
              <a:t>0</a:t>
            </a:r>
            <a:r>
              <a:rPr lang="zh-CN" altLang="en-US" b="1" dirty="0">
                <a:latin typeface="宋体" panose="02010600030101010101" pitchFamily="2" charset="-122"/>
              </a:rPr>
              <a:t>型文法产生。</a:t>
            </a:r>
            <a:endParaRPr lang="en-US" altLang="en-US" b="1"/>
          </a:p>
          <a:p>
            <a:pPr lvl="1" indent="-436245" eaLnBrk="1" hangingPunct="1"/>
            <a:r>
              <a:rPr lang="" altLang="en-US" b="1" dirty="0">
                <a:latin typeface="宋体" panose="02010600030101010101" pitchFamily="2" charset="-122"/>
              </a:rPr>
              <a:t>标识符引用</a:t>
            </a:r>
            <a:endParaRPr lang="" altLang="en-US" b="1" dirty="0">
              <a:latin typeface="宋体" panose="02010600030101010101" pitchFamily="2" charset="-122"/>
            </a:endParaRPr>
          </a:p>
          <a:p>
            <a:pPr lvl="1" indent="-436245" eaLnBrk="1" hangingPunct="1"/>
            <a:r>
              <a:rPr lang="" altLang="en-US" b="1" dirty="0">
                <a:latin typeface="宋体" panose="02010600030101010101" pitchFamily="2" charset="-122"/>
              </a:rPr>
              <a:t>过程调用过程中，"形-实参数地对应性"(如个数，顺序和类型一致性)</a:t>
            </a:r>
            <a:endParaRPr lang="en-US" altLang="zh-CN" b="1">
              <a:latin typeface="宋体" panose="02010600030101010101" pitchFamily="2" charset="-122"/>
            </a:endParaRPr>
          </a:p>
          <a:p>
            <a:pPr eaLnBrk="1" hangingPunct="1">
              <a:spcBef>
                <a:spcPct val="50000"/>
              </a:spcBef>
            </a:pPr>
            <a:r>
              <a:rPr lang="zh-CN" altLang="en-US" b="1" dirty="0">
                <a:latin typeface="宋体" panose="02010600030101010101" pitchFamily="2" charset="-122"/>
              </a:rPr>
              <a:t>现今程序设计语言的语言结构，用上下文无关文法描述就足够了。</a:t>
            </a:r>
            <a:endParaRPr lang="zh-CN" altLang="en-US" b="1" dirty="0">
              <a:latin typeface="宋体" panose="02010600030101010101" pitchFamily="2" charset="-122"/>
            </a:endParaRPr>
          </a:p>
        </p:txBody>
      </p:sp>
      <p:sp>
        <p:nvSpPr>
          <p:cNvPr id="81922" name="灯片编号占位符 1"/>
          <p:cNvSpPr>
            <a:spLocks noGrp="1"/>
          </p:cNvSpPr>
          <p:nvPr>
            <p:ph type="sldNum" sz="quarter" idx="12"/>
          </p:nvPr>
        </p:nvSpPr>
        <p:spPr>
          <a:ln/>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dirty="0">
                <a:solidFill>
                  <a:schemeClr val="tx1"/>
                </a:solidFill>
              </a:rPr>
            </a:fld>
            <a:endParaRPr lang="zh-CN" altLang="en-US" sz="1200" dirty="0">
              <a:solidFill>
                <a:schemeClr val="tx1"/>
              </a:solidFill>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8962">
                                            <p:txEl>
                                              <p:charRg st="0" end="29"/>
                                            </p:txEl>
                                          </p:spTgt>
                                        </p:tgtEl>
                                        <p:attrNameLst>
                                          <p:attrName>style.visibility</p:attrName>
                                        </p:attrNameLst>
                                      </p:cBhvr>
                                      <p:to>
                                        <p:strVal val="visible"/>
                                      </p:to>
                                    </p:set>
                                    <p:anim calcmode="lin" valueType="num">
                                      <p:cBhvr additive="base">
                                        <p:cTn id="7" dur="500" fill="hold"/>
                                        <p:tgtEl>
                                          <p:spTgt spid="168962">
                                            <p:txEl>
                                              <p:charRg st="0" end="2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8962">
                                            <p:txEl>
                                              <p:charRg st="0" end="29"/>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8962">
                                            <p:txEl>
                                              <p:charRg st="29" end="87"/>
                                            </p:txEl>
                                          </p:spTgt>
                                        </p:tgtEl>
                                        <p:attrNameLst>
                                          <p:attrName>style.visibility</p:attrName>
                                        </p:attrNameLst>
                                      </p:cBhvr>
                                      <p:to>
                                        <p:strVal val="visible"/>
                                      </p:to>
                                    </p:set>
                                    <p:anim calcmode="lin" valueType="num">
                                      <p:cBhvr additive="base">
                                        <p:cTn id="13" dur="500" fill="hold"/>
                                        <p:tgtEl>
                                          <p:spTgt spid="168962">
                                            <p:txEl>
                                              <p:charRg st="29" end="8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8962">
                                            <p:txEl>
                                              <p:charRg st="29" end="87"/>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68962">
                                            <p:txEl>
                                              <p:charRg st="87" end="93"/>
                                            </p:txEl>
                                          </p:spTgt>
                                        </p:tgtEl>
                                        <p:attrNameLst>
                                          <p:attrName>style.visibility</p:attrName>
                                        </p:attrNameLst>
                                      </p:cBhvr>
                                      <p:to>
                                        <p:strVal val="visible"/>
                                      </p:to>
                                    </p:set>
                                    <p:anim calcmode="lin" valueType="num">
                                      <p:cBhvr additive="base">
                                        <p:cTn id="17" dur="500" fill="hold"/>
                                        <p:tgtEl>
                                          <p:spTgt spid="168962">
                                            <p:txEl>
                                              <p:charRg st="87" end="9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68962">
                                            <p:txEl>
                                              <p:charRg st="87" end="93"/>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68962">
                                            <p:txEl>
                                              <p:charRg st="93" end="127"/>
                                            </p:txEl>
                                          </p:spTgt>
                                        </p:tgtEl>
                                        <p:attrNameLst>
                                          <p:attrName>style.visibility</p:attrName>
                                        </p:attrNameLst>
                                      </p:cBhvr>
                                      <p:to>
                                        <p:strVal val="visible"/>
                                      </p:to>
                                    </p:set>
                                    <p:anim calcmode="lin" valueType="num">
                                      <p:cBhvr additive="base">
                                        <p:cTn id="21" dur="500" fill="hold"/>
                                        <p:tgtEl>
                                          <p:spTgt spid="168962">
                                            <p:txEl>
                                              <p:charRg st="93" end="12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68962">
                                            <p:txEl>
                                              <p:charRg st="93" end="127"/>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68962">
                                            <p:txEl>
                                              <p:charRg st="127" end="157"/>
                                            </p:txEl>
                                          </p:spTgt>
                                        </p:tgtEl>
                                        <p:attrNameLst>
                                          <p:attrName>style.visibility</p:attrName>
                                        </p:attrNameLst>
                                      </p:cBhvr>
                                      <p:to>
                                        <p:strVal val="visible"/>
                                      </p:to>
                                    </p:set>
                                    <p:anim calcmode="lin" valueType="num">
                                      <p:cBhvr additive="base">
                                        <p:cTn id="27" dur="500" fill="hold"/>
                                        <p:tgtEl>
                                          <p:spTgt spid="168962">
                                            <p:txEl>
                                              <p:charRg st="127" end="15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68962">
                                            <p:txEl>
                                              <p:charRg st="127" end="15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2"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5" name="Rectangle 2"/>
          <p:cNvSpPr>
            <a:spLocks noGrp="1"/>
          </p:cNvSpPr>
          <p:nvPr>
            <p:ph type="title"/>
          </p:nvPr>
        </p:nvSpPr>
        <p:spPr>
          <a:ln/>
        </p:spPr>
        <p:txBody>
          <a:bodyPr vert="horz" wrap="square" lIns="91440" tIns="45720" rIns="91440" bIns="45720" anchor="b" anchorCtr="0"/>
          <a:p>
            <a:pPr eaLnBrk="1" hangingPunct="1"/>
            <a:r>
              <a:rPr lang="zh-CN" altLang="en-US" dirty="0"/>
              <a:t>作业</a:t>
            </a:r>
            <a:endParaRPr lang="zh-CN" altLang="en-US" dirty="0"/>
          </a:p>
        </p:txBody>
      </p:sp>
      <p:sp>
        <p:nvSpPr>
          <p:cNvPr id="82946" name="Rectangle 3"/>
          <p:cNvSpPr>
            <a:spLocks noGrp="1"/>
          </p:cNvSpPr>
          <p:nvPr>
            <p:ph idx="1"/>
          </p:nvPr>
        </p:nvSpPr>
        <p:spPr>
          <a:ln/>
        </p:spPr>
        <p:txBody>
          <a:bodyPr vert="horz" wrap="square" lIns="91440" tIns="45720" rIns="91440" bIns="45720" anchor="t" anchorCtr="0"/>
          <a:p>
            <a:pPr eaLnBrk="1" hangingPunct="1"/>
            <a:r>
              <a:rPr lang="en-US" altLang="zh-CN" sz="4000"/>
              <a:t>P36-6</a:t>
            </a:r>
            <a:r>
              <a:rPr lang="zh-CN" altLang="en-US" sz="4000" dirty="0"/>
              <a:t>，</a:t>
            </a:r>
            <a:r>
              <a:rPr lang="en-US" altLang="zh-CN" sz="4000"/>
              <a:t>7</a:t>
            </a:r>
            <a:r>
              <a:rPr lang="zh-CN" altLang="en-US" sz="4000" dirty="0"/>
              <a:t>，</a:t>
            </a:r>
            <a:r>
              <a:rPr lang="en-US" altLang="zh-CN" sz="4000"/>
              <a:t>8</a:t>
            </a:r>
            <a:r>
              <a:rPr lang="zh-CN" altLang="en-US" sz="4000" dirty="0"/>
              <a:t>，</a:t>
            </a:r>
            <a:r>
              <a:rPr lang="en-US" altLang="zh-CN" sz="4000"/>
              <a:t>9</a:t>
            </a:r>
            <a:r>
              <a:rPr lang="zh-CN" altLang="en-US" sz="4000" dirty="0"/>
              <a:t>，</a:t>
            </a:r>
            <a:r>
              <a:rPr lang="en-US" altLang="zh-CN" sz="4000"/>
              <a:t>10</a:t>
            </a:r>
            <a:r>
              <a:rPr lang="zh-CN" altLang="en-US" sz="4000" dirty="0"/>
              <a:t>，</a:t>
            </a:r>
            <a:r>
              <a:rPr lang="en-US" altLang="zh-CN" sz="4000"/>
              <a:t>11</a:t>
            </a:r>
            <a:endParaRPr lang="en-US" altLang="zh-CN" sz="4000"/>
          </a:p>
        </p:txBody>
      </p:sp>
      <p:sp>
        <p:nvSpPr>
          <p:cNvPr id="82947" name="灯片编号占位符 1"/>
          <p:cNvSpPr>
            <a:spLocks noGrp="1"/>
          </p:cNvSpPr>
          <p:nvPr>
            <p:ph type="sldNum" sz="quarter" idx="12"/>
          </p:nvPr>
        </p:nvSpPr>
        <p:spPr>
          <a:ln/>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dirty="0">
                <a:solidFill>
                  <a:schemeClr val="tx1"/>
                </a:solidFill>
              </a:rPr>
            </a:fld>
            <a:endParaRPr lang="zh-CN" altLang="en-US" sz="1200" dirty="0">
              <a:solidFill>
                <a:schemeClr val="tx1"/>
              </a:solidFill>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Rectangle 2"/>
          <p:cNvSpPr>
            <a:spLocks noGrp="1"/>
          </p:cNvSpPr>
          <p:nvPr>
            <p:ph type="title"/>
          </p:nvPr>
        </p:nvSpPr>
        <p:spPr>
          <a:xfrm>
            <a:off x="395288" y="188913"/>
            <a:ext cx="8229600" cy="914400"/>
          </a:xfrm>
          <a:ln/>
        </p:spPr>
        <p:txBody>
          <a:bodyPr vert="horz" wrap="square" lIns="91440" tIns="45720" rIns="91440" bIns="45720" anchor="b" anchorCtr="0"/>
          <a:p>
            <a:pPr eaLnBrk="1" hangingPunct="1"/>
            <a:r>
              <a:rPr lang="zh-CN" altLang="en-US" b="1" dirty="0">
                <a:latin typeface="宋体" panose="02010600030101010101" pitchFamily="2" charset="-122"/>
              </a:rPr>
              <a:t>二</a:t>
            </a:r>
            <a:r>
              <a:rPr lang="en-US" altLang="zh-CN" b="1">
                <a:latin typeface="宋体" panose="02010600030101010101" pitchFamily="2" charset="-122"/>
              </a:rPr>
              <a:t>. </a:t>
            </a:r>
            <a:r>
              <a:rPr lang="zh-CN" altLang="en-US" b="1" dirty="0">
                <a:latin typeface="宋体" panose="02010600030101010101" pitchFamily="2" charset="-122"/>
              </a:rPr>
              <a:t>语义</a:t>
            </a:r>
            <a:endParaRPr lang="zh-CN" altLang="en-US" b="1" dirty="0">
              <a:latin typeface="宋体" panose="02010600030101010101" pitchFamily="2" charset="-122"/>
            </a:endParaRPr>
          </a:p>
        </p:txBody>
      </p:sp>
      <p:sp>
        <p:nvSpPr>
          <p:cNvPr id="15363" name="Rectangle 3"/>
          <p:cNvSpPr>
            <a:spLocks noGrp="1"/>
          </p:cNvSpPr>
          <p:nvPr>
            <p:ph idx="1"/>
          </p:nvPr>
        </p:nvSpPr>
        <p:spPr>
          <a:xfrm>
            <a:off x="395288" y="1412875"/>
            <a:ext cx="8569325" cy="4752975"/>
          </a:xfrm>
          <a:ln/>
        </p:spPr>
        <p:txBody>
          <a:bodyPr vert="horz" wrap="square" lIns="91440" tIns="45720" rIns="91440" bIns="45720" anchor="t" anchorCtr="0"/>
          <a:p>
            <a:pPr eaLnBrk="1" hangingPunct="1">
              <a:lnSpc>
                <a:spcPct val="90000"/>
              </a:lnSpc>
            </a:pPr>
            <a:r>
              <a:rPr lang="zh-CN" altLang="en-US" sz="2600" b="1" dirty="0">
                <a:latin typeface="宋体" panose="02010600030101010101" pitchFamily="2" charset="-122"/>
              </a:rPr>
              <a:t>对于语言来说，不仅要给出它的词法、语法规则，而且要定义它的单词符号和语法符号的意义。离开了语义的语言只是一堆符号的集合。各种语言中有形式上完全相同的语法单位，含义却不相同。</a:t>
            </a:r>
            <a:endParaRPr lang="zh-CN" altLang="en-US" sz="2600" b="1" dirty="0">
              <a:latin typeface="宋体" panose="02010600030101010101" pitchFamily="2" charset="-122"/>
            </a:endParaRPr>
          </a:p>
          <a:p>
            <a:pPr eaLnBrk="1" hangingPunct="1">
              <a:lnSpc>
                <a:spcPct val="90000"/>
              </a:lnSpc>
            </a:pPr>
            <a:r>
              <a:rPr lang="zh-CN" altLang="en-US" sz="2600" b="1" dirty="0">
                <a:solidFill>
                  <a:srgbClr val="FF0066"/>
                </a:solidFill>
                <a:latin typeface="宋体" panose="02010600030101010101" pitchFamily="2" charset="-122"/>
              </a:rPr>
              <a:t>语义</a:t>
            </a:r>
            <a:r>
              <a:rPr lang="zh-CN" altLang="en-US" sz="2600" b="1" dirty="0">
                <a:latin typeface="宋体" panose="02010600030101010101" pitchFamily="2" charset="-122"/>
              </a:rPr>
              <a:t>：对某种语言，定义一组规则</a:t>
            </a:r>
            <a:r>
              <a:rPr lang="" altLang="en-US" sz="2600" b="1" dirty="0">
                <a:latin typeface="宋体" panose="02010600030101010101" pitchFamily="2" charset="-122"/>
              </a:rPr>
              <a:t>，</a:t>
            </a:r>
            <a:r>
              <a:rPr lang="zh-CN" altLang="en-US" sz="2600" b="1" dirty="0">
                <a:latin typeface="宋体" panose="02010600030101010101" pitchFamily="2" charset="-122"/>
              </a:rPr>
              <a:t>用它可以定义一个程序的意义，称为语义规则。</a:t>
            </a:r>
            <a:endParaRPr lang="zh-CN" altLang="en-US" sz="2600" b="1" dirty="0">
              <a:latin typeface="宋体" panose="02010600030101010101" pitchFamily="2" charset="-122"/>
            </a:endParaRPr>
          </a:p>
          <a:p>
            <a:pPr eaLnBrk="1" hangingPunct="1">
              <a:lnSpc>
                <a:spcPct val="90000"/>
              </a:lnSpc>
            </a:pPr>
            <a:r>
              <a:rPr lang="zh-CN" altLang="en-US" sz="2600" b="1" dirty="0">
                <a:latin typeface="宋体" panose="02010600030101010101" pitchFamily="2" charset="-122"/>
              </a:rPr>
              <a:t>描述方法：</a:t>
            </a:r>
            <a:endParaRPr lang="zh-CN" altLang="en-US" sz="2600" b="1" dirty="0">
              <a:latin typeface="宋体" panose="02010600030101010101" pitchFamily="2" charset="-122"/>
            </a:endParaRPr>
          </a:p>
          <a:p>
            <a:pPr lvl="1" indent="-436245" eaLnBrk="1" hangingPunct="1">
              <a:lnSpc>
                <a:spcPct val="90000"/>
              </a:lnSpc>
            </a:pPr>
            <a:r>
              <a:rPr lang="zh-CN" altLang="en-US" sz="2400" b="1" dirty="0">
                <a:latin typeface="宋体" panose="02010600030101010101" pitchFamily="2" charset="-122"/>
              </a:rPr>
              <a:t>自然语言描述：隐藏错误、二义性和不完整性</a:t>
            </a:r>
            <a:endParaRPr lang="zh-CN" altLang="en-US" sz="2400" b="1" dirty="0">
              <a:latin typeface="宋体" panose="02010600030101010101" pitchFamily="2" charset="-122"/>
            </a:endParaRPr>
          </a:p>
          <a:p>
            <a:pPr lvl="1" indent="-436245" eaLnBrk="1" hangingPunct="1">
              <a:lnSpc>
                <a:spcPct val="90000"/>
              </a:lnSpc>
            </a:pPr>
            <a:r>
              <a:rPr lang="zh-CN" altLang="en-US" sz="2400" b="1" dirty="0">
                <a:latin typeface="宋体" panose="02010600030101010101" pitchFamily="2" charset="-122"/>
              </a:rPr>
              <a:t>形式描述：操作语义</a:t>
            </a:r>
            <a:r>
              <a:rPr lang="en-US" altLang="zh-CN" sz="2400" b="1">
                <a:latin typeface="宋体" panose="02010600030101010101" pitchFamily="2" charset="-122"/>
              </a:rPr>
              <a:t>(PL/1)</a:t>
            </a:r>
            <a:r>
              <a:rPr lang="zh-CN" altLang="en-US" sz="2400" b="1" dirty="0">
                <a:latin typeface="宋体" panose="02010600030101010101" pitchFamily="2" charset="-122"/>
              </a:rPr>
              <a:t>、</a:t>
            </a:r>
            <a:r>
              <a:rPr lang="en-US" altLang="zh-CN" sz="2400" b="1">
                <a:latin typeface="宋体" panose="02010600030101010101" pitchFamily="2" charset="-122"/>
              </a:rPr>
              <a:t> </a:t>
            </a:r>
            <a:r>
              <a:rPr lang="zh-CN" altLang="en-US" sz="2400" b="1" dirty="0">
                <a:latin typeface="宋体" panose="02010600030101010101" pitchFamily="2" charset="-122"/>
              </a:rPr>
              <a:t>指称语义</a:t>
            </a:r>
            <a:r>
              <a:rPr lang="en-US" altLang="zh-CN" sz="2400" b="1">
                <a:latin typeface="宋体" panose="02010600030101010101" pitchFamily="2" charset="-122"/>
              </a:rPr>
              <a:t>(ADA)</a:t>
            </a:r>
            <a:r>
              <a:rPr lang="zh-CN" altLang="en-US" sz="2400" b="1" dirty="0">
                <a:latin typeface="宋体" panose="02010600030101010101" pitchFamily="2" charset="-122"/>
              </a:rPr>
              <a:t>、</a:t>
            </a:r>
            <a:r>
              <a:rPr lang="en-US" altLang="zh-CN" sz="2400" b="1">
                <a:latin typeface="宋体" panose="02010600030101010101" pitchFamily="2" charset="-122"/>
              </a:rPr>
              <a:t> </a:t>
            </a:r>
            <a:r>
              <a:rPr lang="zh-CN" altLang="en-US" sz="2400" b="1" dirty="0">
                <a:latin typeface="宋体" panose="02010600030101010101" pitchFamily="2" charset="-122"/>
              </a:rPr>
              <a:t>代数语语义</a:t>
            </a:r>
            <a:r>
              <a:rPr lang="en-US" altLang="zh-CN" sz="2400" b="1">
                <a:latin typeface="宋体" panose="02010600030101010101" pitchFamily="2" charset="-122"/>
              </a:rPr>
              <a:t>(PASCAL)</a:t>
            </a:r>
            <a:r>
              <a:rPr lang="zh-CN" altLang="en-US" sz="2400" b="1" dirty="0">
                <a:latin typeface="宋体" panose="02010600030101010101" pitchFamily="2" charset="-122"/>
              </a:rPr>
              <a:t>。</a:t>
            </a:r>
            <a:endParaRPr lang="zh-CN" altLang="en-US" sz="2400" b="1" dirty="0">
              <a:latin typeface="宋体" panose="02010600030101010101" pitchFamily="2" charset="-122"/>
            </a:endParaRPr>
          </a:p>
          <a:p>
            <a:pPr eaLnBrk="1" hangingPunct="1">
              <a:lnSpc>
                <a:spcPct val="90000"/>
              </a:lnSpc>
            </a:pPr>
            <a:r>
              <a:rPr lang="zh-CN" altLang="en-US" sz="2600" b="1" dirty="0">
                <a:latin typeface="宋体" panose="02010600030101010101" pitchFamily="2" charset="-122"/>
              </a:rPr>
              <a:t>目前大多数编译程序使用基于属性文法的语法制导翻译方法来分析语义。</a:t>
            </a:r>
            <a:endParaRPr lang="zh-CN" altLang="en-US" sz="2600" b="1" dirty="0">
              <a:latin typeface="宋体" panose="02010600030101010101" pitchFamily="2" charset="-122"/>
            </a:endParaRPr>
          </a:p>
        </p:txBody>
      </p:sp>
      <p:sp>
        <p:nvSpPr>
          <p:cNvPr id="14339" name="灯片编号占位符 1"/>
          <p:cNvSpPr>
            <a:spLocks noGrp="1"/>
          </p:cNvSpPr>
          <p:nvPr>
            <p:ph type="sldNum" sz="quarter" idx="12"/>
          </p:nvPr>
        </p:nvSpPr>
        <p:spPr>
          <a:ln/>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dirty="0">
                <a:solidFill>
                  <a:schemeClr val="tx1"/>
                </a:solidFill>
              </a:rPr>
            </a:fld>
            <a:endParaRPr lang="zh-CN" altLang="en-US" sz="1200"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363">
                                            <p:txEl>
                                              <p:charRg st="0" end="87"/>
                                            </p:txEl>
                                          </p:spTgt>
                                        </p:tgtEl>
                                        <p:attrNameLst>
                                          <p:attrName>style.visibility</p:attrName>
                                        </p:attrNameLst>
                                      </p:cBhvr>
                                      <p:to>
                                        <p:strVal val="visible"/>
                                      </p:to>
                                    </p:set>
                                    <p:animEffect transition="in" filter="blinds(horizontal)">
                                      <p:cBhvr>
                                        <p:cTn id="7" dur="500"/>
                                        <p:tgtEl>
                                          <p:spTgt spid="15363">
                                            <p:txEl>
                                              <p:charRg st="0" end="87"/>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363">
                                            <p:txEl>
                                              <p:charRg st="87" end="125"/>
                                            </p:txEl>
                                          </p:spTgt>
                                        </p:tgtEl>
                                        <p:attrNameLst>
                                          <p:attrName>style.visibility</p:attrName>
                                        </p:attrNameLst>
                                      </p:cBhvr>
                                      <p:to>
                                        <p:strVal val="visible"/>
                                      </p:to>
                                    </p:set>
                                    <p:animEffect transition="in" filter="blinds(horizontal)">
                                      <p:cBhvr>
                                        <p:cTn id="12" dur="500"/>
                                        <p:tgtEl>
                                          <p:spTgt spid="15363">
                                            <p:txEl>
                                              <p:charRg st="87" end="12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363">
                                            <p:txEl>
                                              <p:charRg st="125" end="131"/>
                                            </p:txEl>
                                          </p:spTgt>
                                        </p:tgtEl>
                                        <p:attrNameLst>
                                          <p:attrName>style.visibility</p:attrName>
                                        </p:attrNameLst>
                                      </p:cBhvr>
                                      <p:to>
                                        <p:strVal val="visible"/>
                                      </p:to>
                                    </p:set>
                                    <p:animEffect transition="in" filter="blinds(horizontal)">
                                      <p:cBhvr>
                                        <p:cTn id="17" dur="500"/>
                                        <p:tgtEl>
                                          <p:spTgt spid="15363">
                                            <p:txEl>
                                              <p:charRg st="125" end="13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5363">
                                            <p:txEl>
                                              <p:charRg st="131" end="152"/>
                                            </p:txEl>
                                          </p:spTgt>
                                        </p:tgtEl>
                                        <p:attrNameLst>
                                          <p:attrName>style.visibility</p:attrName>
                                        </p:attrNameLst>
                                      </p:cBhvr>
                                      <p:to>
                                        <p:strVal val="visible"/>
                                      </p:to>
                                    </p:set>
                                    <p:animEffect transition="in" filter="blinds(horizontal)">
                                      <p:cBhvr>
                                        <p:cTn id="22" dur="500"/>
                                        <p:tgtEl>
                                          <p:spTgt spid="15363">
                                            <p:txEl>
                                              <p:charRg st="131" end="15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5363">
                                            <p:txEl>
                                              <p:charRg st="152" end="195"/>
                                            </p:txEl>
                                          </p:spTgt>
                                        </p:tgtEl>
                                        <p:attrNameLst>
                                          <p:attrName>style.visibility</p:attrName>
                                        </p:attrNameLst>
                                      </p:cBhvr>
                                      <p:to>
                                        <p:strVal val="visible"/>
                                      </p:to>
                                    </p:set>
                                    <p:animEffect transition="in" filter="blinds(horizontal)">
                                      <p:cBhvr>
                                        <p:cTn id="27" dur="500"/>
                                        <p:tgtEl>
                                          <p:spTgt spid="15363">
                                            <p:txEl>
                                              <p:charRg st="152" end="19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5363">
                                            <p:txEl>
                                              <p:charRg st="195" end="228"/>
                                            </p:txEl>
                                          </p:spTgt>
                                        </p:tgtEl>
                                        <p:attrNameLst>
                                          <p:attrName>style.visibility</p:attrName>
                                        </p:attrNameLst>
                                      </p:cBhvr>
                                      <p:to>
                                        <p:strVal val="visible"/>
                                      </p:to>
                                    </p:set>
                                    <p:animEffect transition="in" filter="blinds(horizontal)">
                                      <p:cBhvr>
                                        <p:cTn id="32" dur="500"/>
                                        <p:tgtEl>
                                          <p:spTgt spid="15363">
                                            <p:txEl>
                                              <p:charRg st="195" end="22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ldLvl="3"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Rectangle 2"/>
          <p:cNvSpPr>
            <a:spLocks noGrp="1"/>
          </p:cNvSpPr>
          <p:nvPr>
            <p:ph type="title"/>
          </p:nvPr>
        </p:nvSpPr>
        <p:spPr>
          <a:xfrm>
            <a:off x="685800" y="381000"/>
            <a:ext cx="7772400" cy="1143000"/>
          </a:xfrm>
          <a:ln/>
        </p:spPr>
        <p:txBody>
          <a:bodyPr vert="horz" wrap="square" lIns="91440" tIns="45720" rIns="91440" bIns="45720" anchor="b" anchorCtr="0"/>
          <a:p>
            <a:pPr eaLnBrk="1" hangingPunct="1"/>
            <a:r>
              <a:rPr lang="zh-CN" altLang="en-US" sz="3600" b="1" dirty="0">
                <a:latin typeface="宋体" panose="02010600030101010101" pitchFamily="2" charset="-122"/>
              </a:rPr>
              <a:t>三．程序语言的基本功能和层次结构</a:t>
            </a:r>
            <a:endParaRPr lang="zh-CN" altLang="en-US" b="1" dirty="0">
              <a:latin typeface="宋体" panose="02010600030101010101" pitchFamily="2" charset="-122"/>
            </a:endParaRPr>
          </a:p>
        </p:txBody>
      </p:sp>
      <p:sp>
        <p:nvSpPr>
          <p:cNvPr id="16387" name="Rectangle 3"/>
          <p:cNvSpPr>
            <a:spLocks noGrp="1"/>
          </p:cNvSpPr>
          <p:nvPr>
            <p:ph idx="1"/>
          </p:nvPr>
        </p:nvSpPr>
        <p:spPr>
          <a:xfrm>
            <a:off x="457200" y="2341563"/>
            <a:ext cx="8229600" cy="2517775"/>
          </a:xfrm>
          <a:ln/>
        </p:spPr>
        <p:txBody>
          <a:bodyPr vert="horz" wrap="square" lIns="91440" tIns="45720" rIns="91440" bIns="45720" anchor="t" anchorCtr="0"/>
          <a:p>
            <a:pPr eaLnBrk="1" hangingPunct="1"/>
            <a:r>
              <a:rPr lang="zh-CN" altLang="en-US" b="1" dirty="0">
                <a:latin typeface="宋体" panose="02010600030101010101" pitchFamily="2" charset="-122"/>
              </a:rPr>
              <a:t>程序语言的基本功能：描述数据和对数据的运算。</a:t>
            </a:r>
            <a:endParaRPr lang="zh-CN" altLang="en-US" b="1" dirty="0">
              <a:latin typeface="宋体" panose="02010600030101010101" pitchFamily="2" charset="-122"/>
            </a:endParaRPr>
          </a:p>
          <a:p>
            <a:pPr eaLnBrk="1" hangingPunct="1"/>
            <a:r>
              <a:rPr lang="zh-CN" altLang="en-US" b="1" dirty="0">
                <a:latin typeface="宋体" panose="02010600030101010101" pitchFamily="2" charset="-122"/>
              </a:rPr>
              <a:t>所谓程序，本质上说是描述一定数据的处理过程。</a:t>
            </a:r>
            <a:endParaRPr lang="zh-CN" altLang="en-US" b="1" dirty="0"/>
          </a:p>
          <a:p>
            <a:pPr eaLnBrk="1" hangingPunct="1"/>
            <a:endParaRPr lang="en-US" altLang="zh-CN" b="1"/>
          </a:p>
        </p:txBody>
      </p:sp>
      <p:sp>
        <p:nvSpPr>
          <p:cNvPr id="15363" name="灯片编号占位符 1"/>
          <p:cNvSpPr>
            <a:spLocks noGrp="1"/>
          </p:cNvSpPr>
          <p:nvPr>
            <p:ph type="sldNum" sz="quarter" idx="12"/>
          </p:nvPr>
        </p:nvSpPr>
        <p:spPr>
          <a:ln/>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sng" kern="1200" baseline="0">
                <a:solidFill>
                  <a:schemeClr val="accent2"/>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sng" kern="1200" baseline="0">
                <a:solidFill>
                  <a:schemeClr val="accent2"/>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sng" kern="1200" baseline="0">
                <a:solidFill>
                  <a:schemeClr val="accent2"/>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zh-CN" altLang="en-US" sz="1200" dirty="0">
                <a:solidFill>
                  <a:schemeClr val="tx1"/>
                </a:solidFill>
              </a:rPr>
            </a:fld>
            <a:endParaRPr lang="zh-CN" altLang="en-US" sz="1200"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387">
                                            <p:txEl>
                                              <p:charRg st="0" end="23"/>
                                            </p:txEl>
                                          </p:spTgt>
                                        </p:tgtEl>
                                        <p:attrNameLst>
                                          <p:attrName>style.visibility</p:attrName>
                                        </p:attrNameLst>
                                      </p:cBhvr>
                                      <p:to>
                                        <p:strVal val="visible"/>
                                      </p:to>
                                    </p:set>
                                    <p:anim calcmode="lin" valueType="num">
                                      <p:cBhvr additive="base">
                                        <p:cTn id="7" dur="500" fill="hold"/>
                                        <p:tgtEl>
                                          <p:spTgt spid="16387">
                                            <p:txEl>
                                              <p:charRg st="0" end="2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387">
                                            <p:txEl>
                                              <p:charRg st="0" end="2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387">
                                            <p:txEl>
                                              <p:charRg st="23" end="46"/>
                                            </p:txEl>
                                          </p:spTgt>
                                        </p:tgtEl>
                                        <p:attrNameLst>
                                          <p:attrName>style.visibility</p:attrName>
                                        </p:attrNameLst>
                                      </p:cBhvr>
                                      <p:to>
                                        <p:strVal val="visible"/>
                                      </p:to>
                                    </p:set>
                                    <p:anim calcmode="lin" valueType="num">
                                      <p:cBhvr additive="base">
                                        <p:cTn id="13" dur="500" fill="hold"/>
                                        <p:tgtEl>
                                          <p:spTgt spid="16387">
                                            <p:txEl>
                                              <p:charRg st="23" end="4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387">
                                            <p:txEl>
                                              <p:charRg st="23" end="4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Lst>
  </p:timing>
</p:sld>
</file>

<file path=ppt/tags/tag1.xml><?xml version="1.0" encoding="utf-8"?>
<p:tagLst xmlns:p="http://schemas.openxmlformats.org/presentationml/2006/main">
  <p:tag name="KSO_WPP_MARK_KEY" val="4c71298e-11a1-46d9-94ee-a3f62962b976"/>
</p:tagLst>
</file>

<file path=ppt/theme/theme1.xml><?xml version="1.0" encoding="utf-8"?>
<a:theme xmlns:a="http://schemas.openxmlformats.org/drawingml/2006/main" name="zdy">
  <a:themeElements>
    <a:clrScheme name="zdy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zdy">
      <a:majorFont>
        <a:latin typeface="Verdana"/>
        <a:ea typeface="黑体"/>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1800" b="0" i="0" u="sng" strike="noStrike" cap="none" normalizeH="0" baseline="0" smtClean="0">
            <a:ln>
              <a:noFill/>
            </a:ln>
            <a:solidFill>
              <a:schemeClr val="accent2"/>
            </a:solidFill>
            <a:effectLst/>
            <a:latin typeface="Verdan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1800" b="0" i="0" u="sng" strike="noStrike" cap="none" normalizeH="0" baseline="0" smtClean="0">
            <a:ln>
              <a:noFill/>
            </a:ln>
            <a:solidFill>
              <a:schemeClr val="accent2"/>
            </a:solidFill>
            <a:effectLst/>
            <a:latin typeface="Verdana" panose="020B0604030504040204" pitchFamily="34" charset="0"/>
            <a:ea typeface="宋体" panose="02010600030101010101" pitchFamily="2" charset="-122"/>
          </a:defRPr>
        </a:defPPr>
      </a:lstStyle>
    </a:lnDef>
  </a:objectDefaults>
  <a:extraClrSchemeLst>
    <a:extraClrScheme>
      <a:clrScheme name="zdy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zdy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zdy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zdy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zdy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zdy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zdy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zdy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zdy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8740</Words>
  <Application>WPS 演示</Application>
  <PresentationFormat>在屏幕上显示</PresentationFormat>
  <Paragraphs>893</Paragraphs>
  <Slides>74</Slides>
  <Notes>2</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14</vt:i4>
      </vt:variant>
      <vt:variant>
        <vt:lpstr>幻灯片标题</vt:lpstr>
      </vt:variant>
      <vt:variant>
        <vt:i4>74</vt:i4>
      </vt:variant>
    </vt:vector>
  </HeadingPairs>
  <TitlesOfParts>
    <vt:vector size="104" baseType="lpstr">
      <vt:lpstr>Arial</vt:lpstr>
      <vt:lpstr>宋体</vt:lpstr>
      <vt:lpstr>Wingdings</vt:lpstr>
      <vt:lpstr>Verdana</vt:lpstr>
      <vt:lpstr>黑体</vt:lpstr>
      <vt:lpstr>Times New Roman</vt:lpstr>
      <vt:lpstr>楷体_GB2312</vt:lpstr>
      <vt:lpstr>新宋体</vt:lpstr>
      <vt:lpstr>隶书</vt:lpstr>
      <vt:lpstr>MT Extra</vt:lpstr>
      <vt:lpstr>Courier New</vt:lpstr>
      <vt:lpstr>华文行楷</vt:lpstr>
      <vt:lpstr>Symbol</vt:lpstr>
      <vt:lpstr>微软雅黑</vt:lpstr>
      <vt:lpstr>Arial Unicode MS</vt:lpstr>
      <vt:lpstr>zdy</vt:lpstr>
      <vt:lpstr>Word.Document.8</vt:lpstr>
      <vt:lpstr>Word.Picture.8</vt:lpstr>
      <vt:lpstr>Word.Picture.8</vt:lpstr>
      <vt:lpstr>Word.Picture.8</vt:lpstr>
      <vt:lpstr>Equation.3</vt:lpstr>
      <vt:lpstr>Equation.3</vt:lpstr>
      <vt:lpstr>Word.Document.8</vt:lpstr>
      <vt:lpstr>Equation.3</vt:lpstr>
      <vt:lpstr>Equation.3</vt:lpstr>
      <vt:lpstr>Equation.3</vt:lpstr>
      <vt:lpstr>Equation.3</vt:lpstr>
      <vt:lpstr>Equation.3</vt:lpstr>
      <vt:lpstr>Equation.3</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2ndSpAcE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lhm</dc:creator>
  <cp:lastModifiedBy>ymtang_hfut</cp:lastModifiedBy>
  <cp:revision>1270</cp:revision>
  <dcterms:created xsi:type="dcterms:W3CDTF">2005-03-09T07:54:57Z</dcterms:created>
  <dcterms:modified xsi:type="dcterms:W3CDTF">2023-03-27T01:06:42Z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TC011408292052</vt:lpwstr>
  </property>
  <property fmtid="{D5CDD505-2E9C-101B-9397-08002B2CF9AE}" pid="3" name="KSOProductBuildVer">
    <vt:lpwstr>2052-11.1.0.13703</vt:lpwstr>
  </property>
  <property fmtid="{D5CDD505-2E9C-101B-9397-08002B2CF9AE}" pid="4" name="ICV">
    <vt:lpwstr>B718D8893C0C4D7AB58F565E4003DB2E</vt:lpwstr>
  </property>
</Properties>
</file>